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9"/>
  </p:normalViewPr>
  <p:slideViewPr>
    <p:cSldViewPr snapToGrid="0">
      <p:cViewPr varScale="1">
        <p:scale>
          <a:sx n="75" d="100"/>
          <a:sy n="75" d="100"/>
        </p:scale>
        <p:origin x="78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A866C-1C79-8D8A-DCDB-86FFEC73DA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316FCB-97D5-07B3-8B96-40D67B6EB4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7C9616-D322-F0E1-EA33-49FBC63FA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6408-927B-4A82-9F36-427FA043EC6A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58165-5281-13C2-E30A-241085221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79FF2-D737-3B43-7F06-C58ED07C0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FAE5F-8FAF-45CD-A4CD-39008BBE0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929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B377D-8F54-9078-ECB5-FA9D8E690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410BAD-8AED-5684-CAC6-C9D666CFCB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FE006F-0697-4C57-1C11-98B858E75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6408-927B-4A82-9F36-427FA043EC6A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92735-8D49-01B5-3052-A6DDA6B61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5DA2FA-97DC-0424-A059-B0F56890D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FAE5F-8FAF-45CD-A4CD-39008BBE0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296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EFC950-F85D-1ABB-927F-F3027A0EDB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F4AAEC-E1DF-5824-C1BA-2DECD79F01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E07B95-8990-BEB3-D6B1-D4E2AAA6B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6408-927B-4A82-9F36-427FA043EC6A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97B60-DEAF-E398-F293-3671FC6EF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083418-C9CF-86AC-974C-144649D43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FAE5F-8FAF-45CD-A4CD-39008BBE0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836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94122-EBED-3B2A-65F8-206E44EDC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4F8DD-C978-BFF7-DFA8-F33D3475AC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9DF60E-081F-ED8E-430F-33FF0AD9A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6408-927B-4A82-9F36-427FA043EC6A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2B6EFB-CC2D-FF20-6C48-B0C90450F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C3892-D70B-E9E1-8709-4567BAB22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FAE5F-8FAF-45CD-A4CD-39008BBE0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413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20284-ABF9-EBDA-AD66-AF65953C3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566D1-6413-CF30-CBE9-DF65A557C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94D01D-E611-B095-DFE5-59EAB5DE5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6408-927B-4A82-9F36-427FA043EC6A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E28A6-9026-847D-174D-C6D714491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63D348-A012-92D1-195B-CACBB5B36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FAE5F-8FAF-45CD-A4CD-39008BBE0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F2A48-9F86-CF8F-2B37-E0D435DCD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921CA-18CE-DEEF-5939-7F711236FC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407952-514D-8169-12D6-A1274C5065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5B11E3-0034-0BDA-20DF-66ED31C57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6408-927B-4A82-9F36-427FA043EC6A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493160-687B-8D1B-9097-91E97A7D0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1CAAA2-40AB-683C-C5BF-71322B731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FAE5F-8FAF-45CD-A4CD-39008BBE0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242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047E4-C01D-EC93-D303-589E7CDE5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BD767-AA4E-9C6A-6EF3-7948CB9B3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D59B7-4F5B-D805-3EB3-F93005A8D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F202F6-560C-A784-4A60-C1EA5C325F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E42359-0B7A-4C17-CBFB-183CAF1988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B904C7-0BE4-931D-A814-CFC3B46D2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6408-927B-4A82-9F36-427FA043EC6A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5A71E1-2E06-8DA2-2E56-B017B64EB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E8E979-F07B-4F48-EBD8-6A69F470D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FAE5F-8FAF-45CD-A4CD-39008BBE0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587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B16F2-BC60-5FED-713A-5F3DD8595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E5E0F1-476D-CAD0-A025-66F99EFA6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6408-927B-4A82-9F36-427FA043EC6A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593CE5-306F-0C0D-2E3F-134AB814E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5303F9-3810-400C-8E23-9A31801B9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FAE5F-8FAF-45CD-A4CD-39008BBE0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339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2C9E8F-1DD7-572D-9401-61D16DF1F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6408-927B-4A82-9F36-427FA043EC6A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7E9BA6-7A6C-2C0A-F3CB-52A244F4D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6F6D76-2A24-74EB-7D40-0C933C5F3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FAE5F-8FAF-45CD-A4CD-39008BBE0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907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08F67-85C3-AE15-BF73-3BD86DFC8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54E956-4B6E-0888-0720-E1C53561B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B05A22-0AC0-9A95-FD15-0EE0C1957A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EAE0A1-A6B5-8BB6-C0A3-FC04DC80E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6408-927B-4A82-9F36-427FA043EC6A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92822-7FE7-32BA-5C2D-E0ADBC642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40EB03-331C-6E88-AE28-4FD2F44C9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FAE5F-8FAF-45CD-A4CD-39008BBE0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547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086F7-C5DB-AAC0-12EE-4806C4DDF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7A7F78-93E3-3275-291B-6DCA38500C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499491-CCF7-F3EB-C2E7-9CF27620B7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974EA8-894A-1607-EFE8-8BE6FA101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6408-927B-4A82-9F36-427FA043EC6A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8745F3-7C71-BDDB-1D77-E97365A11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3AE57B-442B-CA01-432D-14E8BCB16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FAE5F-8FAF-45CD-A4CD-39008BBE0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570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FC9545-2DA8-5C15-000A-29C1F8D94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81B2EE-9D0D-1826-96BB-47493C44B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67C39-5CFE-2E10-6020-FDC59992CA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D26408-927B-4A82-9F36-427FA043EC6A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59F92F-C42F-B408-2C03-8CFD778932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624A9C-DA7A-4CB8-9C3E-821EE8A6CC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9FAE5F-8FAF-45CD-A4CD-39008BBE0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585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0E6C534-FE98-9B3D-35F9-07661810DAF0}"/>
              </a:ext>
            </a:extLst>
          </p:cNvPr>
          <p:cNvSpPr txBox="1"/>
          <p:nvPr/>
        </p:nvSpPr>
        <p:spPr>
          <a:xfrm>
            <a:off x="2389136" y="696822"/>
            <a:ext cx="3657599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Infants born at 9 participating NICUs between 2020 and 2022 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(n=5,034)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3578545-8C56-03FE-78AE-49A841F4F9BF}"/>
              </a:ext>
            </a:extLst>
          </p:cNvPr>
          <p:cNvCxnSpPr>
            <a:cxnSpLocks/>
          </p:cNvCxnSpPr>
          <p:nvPr/>
        </p:nvCxnSpPr>
        <p:spPr>
          <a:xfrm>
            <a:off x="4227080" y="1620152"/>
            <a:ext cx="0" cy="64633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46B98A7-DF6B-5D34-4DD4-741C76701C93}"/>
              </a:ext>
            </a:extLst>
          </p:cNvPr>
          <p:cNvSpPr txBox="1"/>
          <p:nvPr/>
        </p:nvSpPr>
        <p:spPr>
          <a:xfrm>
            <a:off x="2389135" y="5306269"/>
            <a:ext cx="3657587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tudy population for 5-min SaO</a:t>
            </a:r>
            <a:r>
              <a:rPr lang="en-US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analysis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(n=390)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F06FECA-F6F1-7D51-7196-78FCAE857541}"/>
              </a:ext>
            </a:extLst>
          </p:cNvPr>
          <p:cNvCxnSpPr>
            <a:cxnSpLocks/>
          </p:cNvCxnSpPr>
          <p:nvPr/>
        </p:nvCxnSpPr>
        <p:spPr>
          <a:xfrm>
            <a:off x="4229097" y="3297145"/>
            <a:ext cx="235557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7B632EA-0EB1-2439-82A7-7C01283EC862}"/>
              </a:ext>
            </a:extLst>
          </p:cNvPr>
          <p:cNvSpPr txBox="1"/>
          <p:nvPr/>
        </p:nvSpPr>
        <p:spPr>
          <a:xfrm>
            <a:off x="6582658" y="2614238"/>
            <a:ext cx="3848629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Exclude: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Delivery Room death (n=72)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Severe congenital anomaly (n=22)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Missing data on variables collected for the initiative (n=357)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F81BB8-500E-1A19-BA9F-9C242466500F}"/>
              </a:ext>
            </a:extLst>
          </p:cNvPr>
          <p:cNvSpPr txBox="1"/>
          <p:nvPr/>
        </p:nvSpPr>
        <p:spPr>
          <a:xfrm>
            <a:off x="2389136" y="2220316"/>
            <a:ext cx="3657593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GA ≤28 weeks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(n=951)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3CB57B4-52D5-25A9-664D-B5A7895B9643}"/>
              </a:ext>
            </a:extLst>
          </p:cNvPr>
          <p:cNvCxnSpPr>
            <a:cxnSpLocks/>
          </p:cNvCxnSpPr>
          <p:nvPr/>
        </p:nvCxnSpPr>
        <p:spPr>
          <a:xfrm>
            <a:off x="4229094" y="2866647"/>
            <a:ext cx="0" cy="8915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A07A1D5-C9C9-04EC-CB9A-7E1322040524}"/>
              </a:ext>
            </a:extLst>
          </p:cNvPr>
          <p:cNvSpPr txBox="1"/>
          <p:nvPr/>
        </p:nvSpPr>
        <p:spPr>
          <a:xfrm>
            <a:off x="2389135" y="3768401"/>
            <a:ext cx="3657587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Eligible population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(n=500)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46B98A7-DF6B-5D34-4DD4-741C76701C93}"/>
              </a:ext>
            </a:extLst>
          </p:cNvPr>
          <p:cNvSpPr txBox="1"/>
          <p:nvPr/>
        </p:nvSpPr>
        <p:spPr>
          <a:xfrm>
            <a:off x="6582658" y="4544116"/>
            <a:ext cx="384862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Exclude for analysis using 5-min SaO</a:t>
            </a:r>
            <a:r>
              <a:rPr lang="en-US" b="1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Missing data on 5-min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SaO</a:t>
            </a:r>
            <a:r>
              <a:rPr lang="en-US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(n=110)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3CB57B4-52D5-25A9-664D-B5A7895B9643}"/>
              </a:ext>
            </a:extLst>
          </p:cNvPr>
          <p:cNvCxnSpPr>
            <a:cxnSpLocks/>
          </p:cNvCxnSpPr>
          <p:nvPr/>
        </p:nvCxnSpPr>
        <p:spPr>
          <a:xfrm>
            <a:off x="4228597" y="4414732"/>
            <a:ext cx="0" cy="8915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F06FECA-F6F1-7D51-7196-78FCAE857541}"/>
              </a:ext>
            </a:extLst>
          </p:cNvPr>
          <p:cNvCxnSpPr>
            <a:cxnSpLocks/>
          </p:cNvCxnSpPr>
          <p:nvPr/>
        </p:nvCxnSpPr>
        <p:spPr>
          <a:xfrm>
            <a:off x="4227080" y="4848577"/>
            <a:ext cx="235557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9818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</TotalTime>
  <Words>74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Xin Cui</dc:creator>
  <cp:lastModifiedBy>Lee, Henry</cp:lastModifiedBy>
  <cp:revision>31</cp:revision>
  <dcterms:created xsi:type="dcterms:W3CDTF">2024-03-05T19:04:11Z</dcterms:created>
  <dcterms:modified xsi:type="dcterms:W3CDTF">2024-08-20T20:23:30Z</dcterms:modified>
</cp:coreProperties>
</file>