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88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59965-441D-46F8-A4D4-7F894ED2C3A6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D5037-83F3-4FF5-AA36-E2116785D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580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59965-441D-46F8-A4D4-7F894ED2C3A6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D5037-83F3-4FF5-AA36-E2116785D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864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59965-441D-46F8-A4D4-7F894ED2C3A6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D5037-83F3-4FF5-AA36-E2116785D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49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59965-441D-46F8-A4D4-7F894ED2C3A6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D5037-83F3-4FF5-AA36-E2116785D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346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59965-441D-46F8-A4D4-7F894ED2C3A6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D5037-83F3-4FF5-AA36-E2116785D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440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59965-441D-46F8-A4D4-7F894ED2C3A6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D5037-83F3-4FF5-AA36-E2116785D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343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59965-441D-46F8-A4D4-7F894ED2C3A6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D5037-83F3-4FF5-AA36-E2116785D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325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59965-441D-46F8-A4D4-7F894ED2C3A6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D5037-83F3-4FF5-AA36-E2116785D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10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59965-441D-46F8-A4D4-7F894ED2C3A6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D5037-83F3-4FF5-AA36-E2116785D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431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59965-441D-46F8-A4D4-7F894ED2C3A6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D5037-83F3-4FF5-AA36-E2116785D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137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59965-441D-46F8-A4D4-7F894ED2C3A6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D5037-83F3-4FF5-AA36-E2116785D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647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A59965-441D-46F8-A4D4-7F894ED2C3A6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5D5037-83F3-4FF5-AA36-E2116785D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918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:\MyPaper\Turbidity\sci\fig\AI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2769" y="1199296"/>
            <a:ext cx="5208533" cy="4405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" t="3714" r="55277" b="13357"/>
          <a:stretch/>
        </p:blipFill>
        <p:spPr bwMode="auto">
          <a:xfrm>
            <a:off x="403026" y="3629959"/>
            <a:ext cx="1926805" cy="19748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5" t="1532" r="45231"/>
          <a:stretch/>
        </p:blipFill>
        <p:spPr bwMode="auto">
          <a:xfrm>
            <a:off x="448110" y="1500802"/>
            <a:ext cx="1930615" cy="2011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947531" y="669314"/>
            <a:ext cx="3668752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4 AI models with different structures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48110" y="396780"/>
            <a:ext cx="1709812" cy="9144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Water Quality </a:t>
            </a:r>
          </a:p>
          <a:p>
            <a:pPr algn="ctr"/>
            <a:r>
              <a:rPr lang="en-US" altLang="zh-CN" dirty="0" smtClean="0"/>
              <a:t>Image Data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515707" y="669314"/>
            <a:ext cx="1122557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zh-CN" dirty="0" smtClean="0"/>
              <a:t> Training </a:t>
            </a:r>
            <a:endParaRPr lang="en-US" dirty="0"/>
          </a:p>
        </p:txBody>
      </p:sp>
      <p:sp>
        <p:nvSpPr>
          <p:cNvPr id="12" name="Right Arrow 11"/>
          <p:cNvSpPr/>
          <p:nvPr/>
        </p:nvSpPr>
        <p:spPr>
          <a:xfrm>
            <a:off x="2189200" y="750364"/>
            <a:ext cx="1758331" cy="248809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7644523" y="770159"/>
            <a:ext cx="1871184" cy="229013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K:\MyPaper\Turbidity\sci\code\10 柱状图\Water_Turbidity_AI_Models.pn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709"/>
          <a:stretch/>
        </p:blipFill>
        <p:spPr bwMode="auto">
          <a:xfrm>
            <a:off x="8685610" y="4428898"/>
            <a:ext cx="3574678" cy="2154816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15"/>
          <p:cNvSpPr txBox="1"/>
          <p:nvPr/>
        </p:nvSpPr>
        <p:spPr>
          <a:xfrm>
            <a:off x="9628503" y="3979583"/>
            <a:ext cx="1122557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dirty="0" smtClean="0"/>
              <a:t> Result</a:t>
            </a:r>
            <a:endParaRPr lang="en-US" dirty="0"/>
          </a:p>
        </p:txBody>
      </p:sp>
      <p:sp>
        <p:nvSpPr>
          <p:cNvPr id="17" name="Right Arrow 16"/>
          <p:cNvSpPr/>
          <p:nvPr/>
        </p:nvSpPr>
        <p:spPr>
          <a:xfrm rot="5400000">
            <a:off x="9981461" y="3497576"/>
            <a:ext cx="529300" cy="338254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174858" y="396780"/>
            <a:ext cx="2309826" cy="5981718"/>
          </a:xfrm>
          <a:prstGeom prst="roundRect">
            <a:avLst/>
          </a:prstGeom>
          <a:noFill/>
          <a:ln w="5715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2916038" y="579863"/>
            <a:ext cx="5321486" cy="5361749"/>
          </a:xfrm>
          <a:prstGeom prst="roundRect">
            <a:avLst/>
          </a:prstGeom>
          <a:noFill/>
          <a:ln w="5715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8522373" y="579863"/>
            <a:ext cx="3334818" cy="2793493"/>
          </a:xfrm>
          <a:prstGeom prst="roundRect">
            <a:avLst/>
          </a:prstGeom>
          <a:noFill/>
          <a:ln w="5715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8522373" y="3931351"/>
            <a:ext cx="3504548" cy="2826287"/>
          </a:xfrm>
          <a:prstGeom prst="roundRect">
            <a:avLst/>
          </a:prstGeom>
          <a:noFill/>
          <a:ln w="5715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665267" y="5668488"/>
            <a:ext cx="14461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……</a:t>
            </a:r>
          </a:p>
          <a:p>
            <a:r>
              <a:rPr lang="en-US" dirty="0" smtClean="0"/>
              <a:t>1000 pic data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4341" y="1199163"/>
            <a:ext cx="2883539" cy="1922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115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18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等线</vt:lpstr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4</cp:revision>
  <dcterms:created xsi:type="dcterms:W3CDTF">2024-07-28T07:32:44Z</dcterms:created>
  <dcterms:modified xsi:type="dcterms:W3CDTF">2024-08-19T13:19:47Z</dcterms:modified>
</cp:coreProperties>
</file>