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331A2-6636-4DB9-AA62-4349E2F8E7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139A43-47E8-4659-967B-434C01D812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B40B8-FEF0-4A3F-9725-D2E39E1BA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8AB-A539-427C-B0F3-E42A78101FCF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EFD07-2775-4BE2-947A-4A04453F2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4059F-8755-40E4-B17B-16D880D8E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577-7AC8-4CC0-ABD2-0E60E731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26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D464E-4307-4F5E-82FD-AD6C47418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7D8EE-7351-4172-96D4-97BDD05B7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EB991-4115-4B54-B166-D4E5C7942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8AB-A539-427C-B0F3-E42A78101FCF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4B2AF-0F69-4286-A5DD-ED5F72251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04E81-C4D0-4316-BC25-42351790E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577-7AC8-4CC0-ABD2-0E60E731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13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71F1B-065B-4342-B9EE-85F00B06B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AE3BA5-CE4C-4062-8CAB-9753BB471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CB2C9-4F8C-48AD-9EF2-4DB56438A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8AB-A539-427C-B0F3-E42A78101FCF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37362-12A4-422E-A65A-35375A967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85EE3-FA2E-4E88-BC4C-54B0EBE2B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577-7AC8-4CC0-ABD2-0E60E731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799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A4CE3-042E-4489-8B60-D8E505EA3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598A8-7E70-4DF2-8816-91B1660779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435D68-F8BC-4894-B227-3F8B69D95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02D07-DBC7-4205-A74A-7AEB8B37A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8AB-A539-427C-B0F3-E42A78101FCF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42394-0840-4DDF-81F9-7F236E423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E86399-5EEB-47B2-B3D4-C30D4394D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577-7AC8-4CC0-ABD2-0E60E731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02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EE58F-32DE-48FF-A83C-974C8EB76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551BF-8844-4513-AD5E-D67020950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575270-B1BE-4252-A466-08E17E950C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D5C7C7-94E1-449D-B9FB-0AB1615B61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FA3F2E-6279-48A2-BF8D-CE744AE6E1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54707D-D5B6-4EA3-8409-64DD04526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8AB-A539-427C-B0F3-E42A78101FCF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E3F805-10D3-4EB7-AF28-E948AE9D4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030D49-22C5-43C2-BA9B-49A49C28B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577-7AC8-4CC0-ABD2-0E60E731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780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B065B-CFA4-4603-B1B5-0E14856D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E5D515-DF6B-40A9-8417-270DC4380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8AB-A539-427C-B0F3-E42A78101FCF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03BF6F-9CF1-4F70-9402-639EC3364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F392A7-9DBD-49F0-8FF1-1B596E3F2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577-7AC8-4CC0-ABD2-0E60E731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645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ECC3D3-F759-45EB-9004-74A770377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8AB-A539-427C-B0F3-E42A78101FCF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2E0624-5D82-418D-9C55-5B0ADC3AB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87B033-707B-40C7-96EF-A3F297697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577-7AC8-4CC0-ABD2-0E60E731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958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569E8-D881-4725-8D5E-32D86B4EA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05B81-6C51-4EEA-9B3E-AFC8BDC80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6BE0A-C456-4E4C-9B92-D3C1C4C38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A5B56C-05CA-4ADA-9484-C9F476EA1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8AB-A539-427C-B0F3-E42A78101FCF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D2778-4F73-4B74-8D2C-31A035A4F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D0EC8D-E8D7-4130-AF5F-129A9775F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577-7AC8-4CC0-ABD2-0E60E731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555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FD195-360D-4BC0-81A7-6F30691D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9C5087-8CB3-4A84-A10D-F5A18BFE32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BEBCC-BE6E-4CE2-ACD5-464732EC9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6B723F-72A7-4341-A133-6EBEE8950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8AB-A539-427C-B0F3-E42A78101FCF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689897-21C0-4433-94D3-26B048F47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0BB1EE-B5F3-4982-8D0C-0939EBAFC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577-7AC8-4CC0-ABD2-0E60E731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321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9AC0B-F0EE-49B6-8B4B-EC60E8075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9310C6-9568-4001-BB89-511A1DEC6C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F67CF-938F-434C-9D36-478EA9297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8AB-A539-427C-B0F3-E42A78101FCF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AAB9B-7BA5-4313-9210-657D15505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0C7BC-4FAB-44BD-853C-3D4421616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577-7AC8-4CC0-ABD2-0E60E731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34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1EC333-CEBD-46DB-BAF1-F1072AAFEA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8A05EB-3710-4ADC-8A80-44472008DD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2A1DA-C511-4B34-B6B7-D00D5B4C1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8AB-A539-427C-B0F3-E42A78101FCF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949424-98C6-419D-A063-34D6F5C33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2C278-55AF-4F5B-807B-71D603D5E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577-7AC8-4CC0-ABD2-0E60E731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27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D5F4B9-1619-4439-8632-BC1DE7DE1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2E775-01F5-4410-8FFF-EB0621EC0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53CD95-FB2E-4C67-A0A0-4A2FB0C96A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818AB-A539-427C-B0F3-E42A78101FCF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CFAAEC-36AE-41D9-B750-F1D15EEA3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FB6D8A-F8F1-413E-8B50-F9FB9FEFFE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98577-7AC8-4CC0-ABD2-0E60E731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67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04D0E2C4-B347-4250-BE00-063742120ED3}"/>
              </a:ext>
            </a:extLst>
          </p:cNvPr>
          <p:cNvGrpSpPr/>
          <p:nvPr/>
        </p:nvGrpSpPr>
        <p:grpSpPr>
          <a:xfrm>
            <a:off x="911267" y="600683"/>
            <a:ext cx="6059157" cy="5985703"/>
            <a:chOff x="1037460" y="664478"/>
            <a:chExt cx="6059157" cy="598570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925D9BF-89AD-4738-A8B3-C1255D839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  <a14:imgEffect>
                        <a14:colorTemperature colorTemp="6596"/>
                      </a14:imgEffect>
                      <a14:imgEffect>
                        <a14:saturation sat="0"/>
                      </a14:imgEffect>
                      <a14:imgEffect>
                        <a14:brightnessContrast bright="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37460" y="664478"/>
              <a:ext cx="6059157" cy="5985703"/>
            </a:xfrm>
            <a:prstGeom prst="rect">
              <a:avLst/>
            </a:prstGeom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F592A95-A408-4723-B345-60FF5339EC89}"/>
                </a:ext>
              </a:extLst>
            </p:cNvPr>
            <p:cNvCxnSpPr/>
            <p:nvPr/>
          </p:nvCxnSpPr>
          <p:spPr>
            <a:xfrm>
              <a:off x="3884020" y="1674421"/>
              <a:ext cx="20116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D7DDFF5-E09E-4BD5-8111-EE667DB7061D}"/>
                </a:ext>
              </a:extLst>
            </p:cNvPr>
            <p:cNvCxnSpPr/>
            <p:nvPr/>
          </p:nvCxnSpPr>
          <p:spPr>
            <a:xfrm>
              <a:off x="3897079" y="1652645"/>
              <a:ext cx="0" cy="3017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6C416F5-E772-4303-9C00-235E7C7927BB}"/>
                </a:ext>
              </a:extLst>
            </p:cNvPr>
            <p:cNvCxnSpPr/>
            <p:nvPr/>
          </p:nvCxnSpPr>
          <p:spPr>
            <a:xfrm>
              <a:off x="3609697" y="1922617"/>
              <a:ext cx="27432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FEE771F-AC7F-40FA-942C-5924EC4A8914}"/>
                </a:ext>
              </a:extLst>
            </p:cNvPr>
            <p:cNvCxnSpPr/>
            <p:nvPr/>
          </p:nvCxnSpPr>
          <p:spPr>
            <a:xfrm>
              <a:off x="3618406" y="1905199"/>
              <a:ext cx="0" cy="74980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8E3847F-0993-419B-AA4F-B4F08A63F52D}"/>
                </a:ext>
              </a:extLst>
            </p:cNvPr>
            <p:cNvCxnSpPr/>
            <p:nvPr/>
          </p:nvCxnSpPr>
          <p:spPr>
            <a:xfrm>
              <a:off x="3605337" y="2641075"/>
              <a:ext cx="18288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976C777-3E74-4ABF-AB85-F256225AD536}"/>
                </a:ext>
              </a:extLst>
            </p:cNvPr>
            <p:cNvCxnSpPr/>
            <p:nvPr/>
          </p:nvCxnSpPr>
          <p:spPr>
            <a:xfrm>
              <a:off x="3779508" y="2614940"/>
              <a:ext cx="0" cy="54864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A0EC722-17F2-4C76-9214-24D00DC51A83}"/>
                </a:ext>
              </a:extLst>
            </p:cNvPr>
            <p:cNvCxnSpPr/>
            <p:nvPr/>
          </p:nvCxnSpPr>
          <p:spPr>
            <a:xfrm>
              <a:off x="3496467" y="3141825"/>
              <a:ext cx="30175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3B0358C-9EDD-4C70-80F4-3D4E7288FF7C}"/>
                </a:ext>
              </a:extLst>
            </p:cNvPr>
            <p:cNvCxnSpPr/>
            <p:nvPr/>
          </p:nvCxnSpPr>
          <p:spPr>
            <a:xfrm>
              <a:off x="3522603" y="3141813"/>
              <a:ext cx="0" cy="54864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907A84-2396-4DB8-BD47-32B563C68461}"/>
                </a:ext>
              </a:extLst>
            </p:cNvPr>
            <p:cNvCxnSpPr/>
            <p:nvPr/>
          </p:nvCxnSpPr>
          <p:spPr>
            <a:xfrm>
              <a:off x="3561791" y="2858778"/>
              <a:ext cx="0" cy="3017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EA0B5FD-A055-4E2E-A259-C371E0F663B8}"/>
                </a:ext>
              </a:extLst>
            </p:cNvPr>
            <p:cNvCxnSpPr/>
            <p:nvPr/>
          </p:nvCxnSpPr>
          <p:spPr>
            <a:xfrm>
              <a:off x="2673521" y="2858788"/>
              <a:ext cx="9144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2B02E07-9DFC-4AFF-933C-48039CF72BC9}"/>
                </a:ext>
              </a:extLst>
            </p:cNvPr>
            <p:cNvCxnSpPr/>
            <p:nvPr/>
          </p:nvCxnSpPr>
          <p:spPr>
            <a:xfrm>
              <a:off x="3491695" y="3681744"/>
              <a:ext cx="18288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134BF04-58F3-49A7-9AC0-19D8DE232457}"/>
                </a:ext>
              </a:extLst>
            </p:cNvPr>
            <p:cNvCxnSpPr/>
            <p:nvPr/>
          </p:nvCxnSpPr>
          <p:spPr>
            <a:xfrm>
              <a:off x="3653229" y="3655622"/>
              <a:ext cx="0" cy="530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1107CF5-8BD0-4CEC-8BA0-78F031528AA4}"/>
                </a:ext>
              </a:extLst>
            </p:cNvPr>
            <p:cNvCxnSpPr/>
            <p:nvPr/>
          </p:nvCxnSpPr>
          <p:spPr>
            <a:xfrm>
              <a:off x="3662824" y="3920798"/>
              <a:ext cx="64008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6BABA82-7214-4823-9FBF-FE5DC88BFACE}"/>
                </a:ext>
              </a:extLst>
            </p:cNvPr>
            <p:cNvCxnSpPr/>
            <p:nvPr/>
          </p:nvCxnSpPr>
          <p:spPr>
            <a:xfrm>
              <a:off x="4294189" y="3920798"/>
              <a:ext cx="0" cy="9144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EBB3FC-E5AA-4A9E-8648-22F0F3622A0A}"/>
                </a:ext>
              </a:extLst>
            </p:cNvPr>
            <p:cNvCxnSpPr>
              <a:cxnSpLocks/>
            </p:cNvCxnSpPr>
            <p:nvPr/>
          </p:nvCxnSpPr>
          <p:spPr>
            <a:xfrm>
              <a:off x="4276771" y="4012238"/>
              <a:ext cx="660989" cy="7208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BE3D70C-FB27-4461-8F55-D8E39E6B6AED}"/>
                </a:ext>
              </a:extLst>
            </p:cNvPr>
            <p:cNvCxnSpPr/>
            <p:nvPr/>
          </p:nvCxnSpPr>
          <p:spPr>
            <a:xfrm>
              <a:off x="3652804" y="4165075"/>
              <a:ext cx="9144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7A1F7CD-0605-4DF9-A1D4-264BE3050D85}"/>
                </a:ext>
              </a:extLst>
            </p:cNvPr>
            <p:cNvCxnSpPr/>
            <p:nvPr/>
          </p:nvCxnSpPr>
          <p:spPr>
            <a:xfrm>
              <a:off x="3739876" y="4156366"/>
              <a:ext cx="0" cy="54864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F4704AB-1099-425C-8FA9-4B92AC63ED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01143" y="4674534"/>
              <a:ext cx="47456" cy="8034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82B1E3C-2129-4284-B93E-784BC6CEEE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1633" y="3770811"/>
              <a:ext cx="191589" cy="31350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24DB037-0860-40E4-A5F5-BD0C53AD42DB}"/>
                </a:ext>
              </a:extLst>
            </p:cNvPr>
            <p:cNvCxnSpPr>
              <a:cxnSpLocks/>
            </p:cNvCxnSpPr>
            <p:nvPr/>
          </p:nvCxnSpPr>
          <p:spPr>
            <a:xfrm>
              <a:off x="4756095" y="3330387"/>
              <a:ext cx="345559" cy="474617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23841A9-89D4-4AD2-ADF0-B2244F0CC8FD}"/>
                </a:ext>
              </a:extLst>
            </p:cNvPr>
            <p:cNvCxnSpPr>
              <a:cxnSpLocks/>
            </p:cNvCxnSpPr>
            <p:nvPr/>
          </p:nvCxnSpPr>
          <p:spPr>
            <a:xfrm>
              <a:off x="4563278" y="3160530"/>
              <a:ext cx="121933" cy="17485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B976953-BF54-45EF-B7ED-1C0758944B79}"/>
                </a:ext>
              </a:extLst>
            </p:cNvPr>
            <p:cNvCxnSpPr>
              <a:cxnSpLocks/>
            </p:cNvCxnSpPr>
            <p:nvPr/>
          </p:nvCxnSpPr>
          <p:spPr>
            <a:xfrm>
              <a:off x="4681430" y="3341595"/>
              <a:ext cx="10058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45930AB-C345-4AFA-A6FA-1346D8EDD3FB}"/>
                </a:ext>
              </a:extLst>
            </p:cNvPr>
            <p:cNvCxnSpPr>
              <a:cxnSpLocks/>
            </p:cNvCxnSpPr>
            <p:nvPr/>
          </p:nvCxnSpPr>
          <p:spPr>
            <a:xfrm>
              <a:off x="4489265" y="3174274"/>
              <a:ext cx="783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DA6C6A3-F437-468B-8306-51348A80B8BF}"/>
                </a:ext>
              </a:extLst>
            </p:cNvPr>
            <p:cNvCxnSpPr/>
            <p:nvPr/>
          </p:nvCxnSpPr>
          <p:spPr>
            <a:xfrm>
              <a:off x="4489265" y="2889260"/>
              <a:ext cx="0" cy="3017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6312DF4-672D-4FE7-9720-A39FA13A8B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80553" y="2889260"/>
              <a:ext cx="744590" cy="241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6A6F6AB-9718-4641-A827-558D028676F9}"/>
                </a:ext>
              </a:extLst>
            </p:cNvPr>
            <p:cNvCxnSpPr/>
            <p:nvPr/>
          </p:nvCxnSpPr>
          <p:spPr>
            <a:xfrm>
              <a:off x="5233852" y="2126388"/>
              <a:ext cx="0" cy="74980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D0DB006-2952-473A-AC71-BCD0F7C668D8}"/>
                </a:ext>
              </a:extLst>
            </p:cNvPr>
            <p:cNvCxnSpPr>
              <a:cxnSpLocks/>
            </p:cNvCxnSpPr>
            <p:nvPr/>
          </p:nvCxnSpPr>
          <p:spPr>
            <a:xfrm>
              <a:off x="5007427" y="3954036"/>
              <a:ext cx="95795" cy="9424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EF739ED-1E92-4107-9DF3-A0F1F01536BD}"/>
                </a:ext>
              </a:extLst>
            </p:cNvPr>
            <p:cNvCxnSpPr>
              <a:cxnSpLocks/>
            </p:cNvCxnSpPr>
            <p:nvPr/>
          </p:nvCxnSpPr>
          <p:spPr>
            <a:xfrm>
              <a:off x="5092082" y="4038028"/>
              <a:ext cx="278677" cy="57647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D5EAB18-585F-4959-BE86-F0702E388F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55771" y="3681744"/>
              <a:ext cx="661852" cy="40466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555DF48-0199-404A-B329-19A4FF04EFA9}"/>
                </a:ext>
              </a:extLst>
            </p:cNvPr>
            <p:cNvCxnSpPr>
              <a:cxnSpLocks/>
            </p:cNvCxnSpPr>
            <p:nvPr/>
          </p:nvCxnSpPr>
          <p:spPr>
            <a:xfrm>
              <a:off x="5992084" y="3683949"/>
              <a:ext cx="423708" cy="32329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9A043D4-E0B5-43C5-997A-8FB767DD82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96012" y="4001157"/>
              <a:ext cx="387965" cy="1108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0FB0D1A-BAFB-4BB9-B823-6E98A51C7756}"/>
                </a:ext>
              </a:extLst>
            </p:cNvPr>
            <p:cNvCxnSpPr>
              <a:cxnSpLocks/>
            </p:cNvCxnSpPr>
            <p:nvPr/>
          </p:nvCxnSpPr>
          <p:spPr>
            <a:xfrm>
              <a:off x="6770915" y="4001928"/>
              <a:ext cx="102075" cy="12831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CC3F5E4-A910-4C66-87FE-6FE4A3CC0B3D}"/>
                </a:ext>
              </a:extLst>
            </p:cNvPr>
            <p:cNvCxnSpPr/>
            <p:nvPr/>
          </p:nvCxnSpPr>
          <p:spPr>
            <a:xfrm>
              <a:off x="6840153" y="4130244"/>
              <a:ext cx="18288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D38144D-2D54-44C7-947D-6D2E3FDA78EF}"/>
                </a:ext>
              </a:extLst>
            </p:cNvPr>
            <p:cNvSpPr txBox="1"/>
            <p:nvPr/>
          </p:nvSpPr>
          <p:spPr>
            <a:xfrm>
              <a:off x="2831055" y="1401826"/>
              <a:ext cx="104427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/>
                <a:t>High Plains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B794D17-3101-4AB1-9FA3-AB73791669D8}"/>
                </a:ext>
              </a:extLst>
            </p:cNvPr>
            <p:cNvSpPr txBox="1"/>
            <p:nvPr/>
          </p:nvSpPr>
          <p:spPr>
            <a:xfrm>
              <a:off x="3889060" y="2571082"/>
              <a:ext cx="125800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/>
                <a:t>Rolling Plains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498236C-5E1A-487A-A8AA-5C611680B18B}"/>
                </a:ext>
              </a:extLst>
            </p:cNvPr>
            <p:cNvSpPr txBox="1"/>
            <p:nvPr/>
          </p:nvSpPr>
          <p:spPr>
            <a:xfrm>
              <a:off x="5512468" y="2938207"/>
              <a:ext cx="106402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 err="1"/>
                <a:t>Blacklands</a:t>
              </a:r>
              <a:endParaRPr lang="en-US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B00148B-53ED-4AA6-BB2B-0CBC2A78E60D}"/>
                </a:ext>
              </a:extLst>
            </p:cNvPr>
            <p:cNvSpPr txBox="1"/>
            <p:nvPr/>
          </p:nvSpPr>
          <p:spPr>
            <a:xfrm>
              <a:off x="4291747" y="4674534"/>
              <a:ext cx="114149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/>
                <a:t>South Texas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448B2988-21FF-4788-B663-0F9990BFB24D}"/>
              </a:ext>
            </a:extLst>
          </p:cNvPr>
          <p:cNvSpPr txBox="1"/>
          <p:nvPr/>
        </p:nvSpPr>
        <p:spPr>
          <a:xfrm>
            <a:off x="6822248" y="495625"/>
            <a:ext cx="4219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TXE lines Yield trial location (abbreviation)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8E03F2B-FF31-4AB1-AD28-67CF6C4F0417}"/>
              </a:ext>
            </a:extLst>
          </p:cNvPr>
          <p:cNvSpPr/>
          <p:nvPr/>
        </p:nvSpPr>
        <p:spPr>
          <a:xfrm>
            <a:off x="6898297" y="783489"/>
            <a:ext cx="1507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In High Plains: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D8AF0C7-9D15-4A21-8672-01321A01299F}"/>
              </a:ext>
            </a:extLst>
          </p:cNvPr>
          <p:cNvSpPr/>
          <p:nvPr/>
        </p:nvSpPr>
        <p:spPr>
          <a:xfrm>
            <a:off x="6898297" y="2637837"/>
            <a:ext cx="1710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In Rolling Plains: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4A39B03-54B9-4C3F-AB84-0D2302998DB3}"/>
              </a:ext>
            </a:extLst>
          </p:cNvPr>
          <p:cNvSpPr/>
          <p:nvPr/>
        </p:nvSpPr>
        <p:spPr>
          <a:xfrm>
            <a:off x="6898297" y="3961103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In </a:t>
            </a:r>
            <a:r>
              <a:rPr lang="en-US" dirty="0" err="1"/>
              <a:t>Blacklands</a:t>
            </a:r>
            <a:r>
              <a:rPr lang="en-US" dirty="0"/>
              <a:t>: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E6FDC39-3C06-4FDE-8519-433B0A9C11FA}"/>
              </a:ext>
            </a:extLst>
          </p:cNvPr>
          <p:cNvSpPr/>
          <p:nvPr/>
        </p:nvSpPr>
        <p:spPr>
          <a:xfrm>
            <a:off x="6929489" y="5236803"/>
            <a:ext cx="15799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In South Texas: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D3819F6-36E2-433B-AF48-E1520A1C7881}"/>
              </a:ext>
            </a:extLst>
          </p:cNvPr>
          <p:cNvSpPr txBox="1"/>
          <p:nvPr/>
        </p:nvSpPr>
        <p:spPr>
          <a:xfrm flipH="1">
            <a:off x="7229871" y="1072216"/>
            <a:ext cx="270337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dirty="0"/>
              <a:t>Bushland (Irrigated) (BI) </a:t>
            </a:r>
          </a:p>
          <a:p>
            <a:pPr>
              <a:lnSpc>
                <a:spcPts val="2000"/>
              </a:lnSpc>
            </a:pPr>
            <a:r>
              <a:rPr lang="en-US" dirty="0"/>
              <a:t>Bushland (Dry) (BD)</a:t>
            </a:r>
          </a:p>
          <a:p>
            <a:pPr>
              <a:lnSpc>
                <a:spcPts val="2000"/>
              </a:lnSpc>
            </a:pPr>
            <a:r>
              <a:rPr lang="en-US" dirty="0" err="1"/>
              <a:t>Etter</a:t>
            </a:r>
            <a:r>
              <a:rPr lang="en-US" dirty="0"/>
              <a:t> (Irrigated) (EI)</a:t>
            </a:r>
          </a:p>
          <a:p>
            <a:pPr>
              <a:lnSpc>
                <a:spcPts val="2000"/>
              </a:lnSpc>
            </a:pPr>
            <a:r>
              <a:rPr lang="en-US" dirty="0" err="1"/>
              <a:t>Etter</a:t>
            </a:r>
            <a:r>
              <a:rPr lang="en-US" dirty="0"/>
              <a:t> (Dry) (ED)</a:t>
            </a:r>
          </a:p>
          <a:p>
            <a:pPr>
              <a:lnSpc>
                <a:spcPts val="2000"/>
              </a:lnSpc>
            </a:pPr>
            <a:r>
              <a:rPr lang="en-US" dirty="0"/>
              <a:t>Claude (CL)</a:t>
            </a:r>
          </a:p>
          <a:p>
            <a:pPr>
              <a:lnSpc>
                <a:spcPts val="2000"/>
              </a:lnSpc>
            </a:pPr>
            <a:r>
              <a:rPr lang="en-US" dirty="0" err="1"/>
              <a:t>Clovise</a:t>
            </a:r>
            <a:r>
              <a:rPr lang="en-US" dirty="0"/>
              <a:t> (Irrigated) (CVI)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179DB27-4BDA-4794-88B7-8B43E496176D}"/>
              </a:ext>
            </a:extLst>
          </p:cNvPr>
          <p:cNvSpPr txBox="1"/>
          <p:nvPr/>
        </p:nvSpPr>
        <p:spPr>
          <a:xfrm flipH="1">
            <a:off x="7229871" y="2939556"/>
            <a:ext cx="2703379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dirty="0"/>
              <a:t>Abilene (Irrigated) (ABI) </a:t>
            </a:r>
          </a:p>
          <a:p>
            <a:pPr>
              <a:lnSpc>
                <a:spcPts val="2000"/>
              </a:lnSpc>
            </a:pPr>
            <a:r>
              <a:rPr lang="en-US" dirty="0"/>
              <a:t>Chillicothe (CH)</a:t>
            </a:r>
          </a:p>
          <a:p>
            <a:pPr>
              <a:lnSpc>
                <a:spcPts val="2000"/>
              </a:lnSpc>
            </a:pPr>
            <a:r>
              <a:rPr lang="en-US" dirty="0"/>
              <a:t>Munday (MU)</a:t>
            </a:r>
          </a:p>
          <a:p>
            <a:pPr>
              <a:lnSpc>
                <a:spcPts val="2000"/>
              </a:lnSpc>
            </a:pPr>
            <a:r>
              <a:rPr lang="en-US" dirty="0"/>
              <a:t>Crooke County (CKE)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FB8DC3A-45B1-487D-87FE-AD19B50A3AAD}"/>
              </a:ext>
            </a:extLst>
          </p:cNvPr>
          <p:cNvSpPr txBox="1"/>
          <p:nvPr/>
        </p:nvSpPr>
        <p:spPr>
          <a:xfrm flipH="1">
            <a:off x="7229871" y="4237045"/>
            <a:ext cx="2703379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dirty="0"/>
              <a:t>McGregor (MCG) </a:t>
            </a:r>
          </a:p>
          <a:p>
            <a:pPr>
              <a:lnSpc>
                <a:spcPts val="2000"/>
              </a:lnSpc>
            </a:pPr>
            <a:r>
              <a:rPr lang="en-US" dirty="0"/>
              <a:t>Prosper (PRO)</a:t>
            </a:r>
          </a:p>
          <a:p>
            <a:pPr>
              <a:lnSpc>
                <a:spcPts val="2000"/>
              </a:lnSpc>
            </a:pPr>
            <a:r>
              <a:rPr lang="en-US" dirty="0"/>
              <a:t>Ellis County (ELS)</a:t>
            </a:r>
          </a:p>
          <a:p>
            <a:pPr>
              <a:lnSpc>
                <a:spcPts val="2000"/>
              </a:lnSpc>
            </a:pPr>
            <a:r>
              <a:rPr lang="en-US" dirty="0"/>
              <a:t>Lamar County (LAM)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0B7DFD6-DEE7-49AE-822C-EC486DB0071D}"/>
              </a:ext>
            </a:extLst>
          </p:cNvPr>
          <p:cNvSpPr txBox="1"/>
          <p:nvPr/>
        </p:nvSpPr>
        <p:spPr>
          <a:xfrm flipH="1">
            <a:off x="7229871" y="5510953"/>
            <a:ext cx="2703379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dirty="0"/>
              <a:t>Brady (BRD) </a:t>
            </a:r>
          </a:p>
          <a:p>
            <a:pPr>
              <a:lnSpc>
                <a:spcPts val="2000"/>
              </a:lnSpc>
            </a:pPr>
            <a:r>
              <a:rPr lang="en-US" dirty="0"/>
              <a:t>Castroville (CAS)</a:t>
            </a:r>
          </a:p>
          <a:p>
            <a:pPr>
              <a:lnSpc>
                <a:spcPts val="2000"/>
              </a:lnSpc>
            </a:pPr>
            <a:r>
              <a:rPr lang="en-US" dirty="0"/>
              <a:t>College Station (CS)</a:t>
            </a:r>
          </a:p>
          <a:p>
            <a:pPr>
              <a:lnSpc>
                <a:spcPts val="2000"/>
              </a:lnSpc>
            </a:pPr>
            <a:r>
              <a:rPr lang="en-US" dirty="0"/>
              <a:t>Uvalde (UVL)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EB34B3-D5C2-4FC4-93E4-AE6E79EC8E81}"/>
              </a:ext>
            </a:extLst>
          </p:cNvPr>
          <p:cNvSpPr txBox="1"/>
          <p:nvPr/>
        </p:nvSpPr>
        <p:spPr>
          <a:xfrm>
            <a:off x="144966" y="167268"/>
            <a:ext cx="1260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Fig. S1</a:t>
            </a:r>
          </a:p>
        </p:txBody>
      </p:sp>
    </p:spTree>
    <p:extLst>
      <p:ext uri="{BB962C8B-B14F-4D97-AF65-F5344CB8AC3E}">
        <p14:creationId xmlns:p14="http://schemas.microsoft.com/office/powerpoint/2010/main" val="2004815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8EFFD1-12DE-41E4-8E0F-82F3EC75E4DC}"/>
              </a:ext>
            </a:extLst>
          </p:cNvPr>
          <p:cNvSpPr txBox="1"/>
          <p:nvPr/>
        </p:nvSpPr>
        <p:spPr>
          <a:xfrm>
            <a:off x="144966" y="167268"/>
            <a:ext cx="1260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Fig. S2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B288F2-7E2A-42E2-9517-5EAFA59EF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326" y="351934"/>
            <a:ext cx="8464510" cy="625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33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130</Words>
  <Application>Microsoft Office PowerPoint</Application>
  <PresentationFormat>Widescreen</PresentationFormat>
  <Paragraphs>29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Chu, Chenggen - ARS</dc:creator>
  <cp:lastModifiedBy>Chu, Chenggen - ARS</cp:lastModifiedBy>
  <cp:revision>9</cp:revision>
  <dcterms:created xsi:type="dcterms:W3CDTF">2020-08-05T21:14:55Z</dcterms:created>
  <dcterms:modified xsi:type="dcterms:W3CDTF">2020-09-11T04:36:23Z</dcterms:modified>
</cp:coreProperties>
</file>