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25" autoAdjust="0"/>
    <p:restoredTop sz="92487" autoAdjust="0"/>
  </p:normalViewPr>
  <p:slideViewPr>
    <p:cSldViewPr snapToGrid="0">
      <p:cViewPr varScale="1">
        <p:scale>
          <a:sx n="76" d="100"/>
          <a:sy n="76" d="100"/>
        </p:scale>
        <p:origin x="132" y="426"/>
      </p:cViewPr>
      <p:guideLst>
        <p:guide orient="horz" pos="1808"/>
        <p:guide pos="316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Noschang" userId="a75a03f050760ccb" providerId="LiveId" clId="{87FDC033-CFEC-4CFD-85C6-7530A98C091E}"/>
    <pc:docChg chg="undo custSel delSld modSld">
      <pc:chgData name="julia Noschang" userId="a75a03f050760ccb" providerId="LiveId" clId="{87FDC033-CFEC-4CFD-85C6-7530A98C091E}" dt="2023-12-13T18:43:01.634" v="50" actId="1076"/>
      <pc:docMkLst>
        <pc:docMk/>
      </pc:docMkLst>
      <pc:sldChg chg="modSp mod">
        <pc:chgData name="julia Noschang" userId="a75a03f050760ccb" providerId="LiveId" clId="{87FDC033-CFEC-4CFD-85C6-7530A98C091E}" dt="2023-12-13T18:43:01.634" v="50" actId="1076"/>
        <pc:sldMkLst>
          <pc:docMk/>
          <pc:sldMk cId="1986295629" sldId="256"/>
        </pc:sldMkLst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7" creationId="{8822FC9E-05EA-3D06-DF57-79C7FE10A1E1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9" creationId="{59E04511-35D3-123B-B03A-F9D9CFD81FF1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13" creationId="{AB700298-032E-0C5F-F692-D231018FB45E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14" creationId="{B75B4FB4-3317-B5D6-87B0-481398F19985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16" creationId="{47FA19FD-90D0-D9C1-B184-B0691FDA9DCD}"/>
          </ac:spMkLst>
        </pc:spChg>
        <pc:spChg chg="mod">
          <ac:chgData name="julia Noschang" userId="a75a03f050760ccb" providerId="LiveId" clId="{87FDC033-CFEC-4CFD-85C6-7530A98C091E}" dt="2023-12-13T18:42:57.387" v="48" actId="1076"/>
          <ac:spMkLst>
            <pc:docMk/>
            <pc:sldMk cId="1986295629" sldId="256"/>
            <ac:spMk id="18" creationId="{8348F52F-BFE9-A46E-70ED-5EEDE9B57697}"/>
          </ac:spMkLst>
        </pc:spChg>
        <pc:spChg chg="mod">
          <ac:chgData name="julia Noschang" userId="a75a03f050760ccb" providerId="LiveId" clId="{87FDC033-CFEC-4CFD-85C6-7530A98C091E}" dt="2023-12-13T18:43:01.634" v="50" actId="1076"/>
          <ac:spMkLst>
            <pc:docMk/>
            <pc:sldMk cId="1986295629" sldId="256"/>
            <ac:spMk id="20" creationId="{980A31F0-D4B7-7603-19F6-6EFC693F178B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22" creationId="{E1408446-5E3D-58D5-9CAD-ACC4D6A096C3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23" creationId="{AF16850F-DCE2-C618-21C1-F00F899BB216}"/>
          </ac:spMkLst>
        </pc:spChg>
        <pc:spChg chg="mod">
          <ac:chgData name="julia Noschang" userId="a75a03f050760ccb" providerId="LiveId" clId="{87FDC033-CFEC-4CFD-85C6-7530A98C091E}" dt="2023-12-13T18:39:12.940" v="39" actId="1037"/>
          <ac:spMkLst>
            <pc:docMk/>
            <pc:sldMk cId="1986295629" sldId="256"/>
            <ac:spMk id="24" creationId="{48DE97BB-FE55-991D-00DB-3BD2B4C3718B}"/>
          </ac:spMkLst>
        </pc:spChg>
        <pc:spChg chg="mod">
          <ac:chgData name="julia Noschang" userId="a75a03f050760ccb" providerId="LiveId" clId="{87FDC033-CFEC-4CFD-85C6-7530A98C091E}" dt="2023-12-13T18:39:50.265" v="43" actId="20577"/>
          <ac:spMkLst>
            <pc:docMk/>
            <pc:sldMk cId="1986295629" sldId="256"/>
            <ac:spMk id="26" creationId="{27E1E7D5-C190-279A-4F39-82385351E82E}"/>
          </ac:spMkLst>
        </pc:spChg>
        <pc:picChg chg="mod">
          <ac:chgData name="julia Noschang" userId="a75a03f050760ccb" providerId="LiveId" clId="{87FDC033-CFEC-4CFD-85C6-7530A98C091E}" dt="2023-12-13T18:39:12.940" v="39" actId="1037"/>
          <ac:picMkLst>
            <pc:docMk/>
            <pc:sldMk cId="1986295629" sldId="256"/>
            <ac:picMk id="6" creationId="{A023C445-9182-F155-20E0-A2C41BA57CE1}"/>
          </ac:picMkLst>
        </pc:picChg>
        <pc:picChg chg="mod">
          <ac:chgData name="julia Noschang" userId="a75a03f050760ccb" providerId="LiveId" clId="{87FDC033-CFEC-4CFD-85C6-7530A98C091E}" dt="2023-12-13T18:39:12.940" v="39" actId="1037"/>
          <ac:picMkLst>
            <pc:docMk/>
            <pc:sldMk cId="1986295629" sldId="256"/>
            <ac:picMk id="8" creationId="{0E4034C3-286D-DEC3-1B09-6BC1E66EA1A7}"/>
          </ac:picMkLst>
        </pc:picChg>
        <pc:picChg chg="mod">
          <ac:chgData name="julia Noschang" userId="a75a03f050760ccb" providerId="LiveId" clId="{87FDC033-CFEC-4CFD-85C6-7530A98C091E}" dt="2023-12-13T18:39:12.940" v="39" actId="1037"/>
          <ac:picMkLst>
            <pc:docMk/>
            <pc:sldMk cId="1986295629" sldId="256"/>
            <ac:picMk id="17" creationId="{B84B892E-AF69-B1D8-39E0-57793F78D41F}"/>
          </ac:picMkLst>
        </pc:picChg>
        <pc:picChg chg="mod">
          <ac:chgData name="julia Noschang" userId="a75a03f050760ccb" providerId="LiveId" clId="{87FDC033-CFEC-4CFD-85C6-7530A98C091E}" dt="2023-12-13T18:39:12.940" v="39" actId="1037"/>
          <ac:picMkLst>
            <pc:docMk/>
            <pc:sldMk cId="1986295629" sldId="256"/>
            <ac:picMk id="19" creationId="{D18C3432-5849-5E20-ABEB-4CF7A5C78929}"/>
          </ac:picMkLst>
        </pc:picChg>
        <pc:picChg chg="mod">
          <ac:chgData name="julia Noschang" userId="a75a03f050760ccb" providerId="LiveId" clId="{87FDC033-CFEC-4CFD-85C6-7530A98C091E}" dt="2023-12-13T18:39:12.940" v="39" actId="1037"/>
          <ac:picMkLst>
            <pc:docMk/>
            <pc:sldMk cId="1986295629" sldId="256"/>
            <ac:picMk id="21" creationId="{302F52C8-E622-4D5B-E433-F23801A0DCE1}"/>
          </ac:picMkLst>
        </pc:picChg>
      </pc:sldChg>
      <pc:sldChg chg="del">
        <pc:chgData name="julia Noschang" userId="a75a03f050760ccb" providerId="LiveId" clId="{87FDC033-CFEC-4CFD-85C6-7530A98C091E}" dt="2023-12-13T18:41:10.236" v="45" actId="47"/>
        <pc:sldMkLst>
          <pc:docMk/>
          <pc:sldMk cId="4206929867" sldId="257"/>
        </pc:sldMkLst>
      </pc:sldChg>
      <pc:sldChg chg="del">
        <pc:chgData name="julia Noschang" userId="a75a03f050760ccb" providerId="LiveId" clId="{87FDC033-CFEC-4CFD-85C6-7530A98C091E}" dt="2023-12-13T18:41:08.288" v="44" actId="47"/>
        <pc:sldMkLst>
          <pc:docMk/>
          <pc:sldMk cId="987613189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140" y="229215"/>
            <a:ext cx="95286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NEW VIRTUAL CONTRAST ENHANCEMENT BOOST TECHNIQUE CAN REDUCE THE DOSE OF INTRAVENOUS CONTRAST MEDIUM USED IN ANGIOTOMOGRAPHY OF THE ABDOMINAL AORTA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4001" y="5316800"/>
            <a:ext cx="227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Noschang J et al; 2023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30" y="4774424"/>
            <a:ext cx="3940150" cy="857590"/>
          </a:xfrm>
          <a:prstGeom prst="rect">
            <a:avLst/>
          </a:prstGeom>
        </p:spPr>
      </p:pic>
      <p:pic>
        <p:nvPicPr>
          <p:cNvPr id="6" name="Espaço Reservado para Conteúdo 6">
            <a:extLst>
              <a:ext uri="{FF2B5EF4-FFF2-40B4-BE49-F238E27FC236}">
                <a16:creationId xmlns:a16="http://schemas.microsoft.com/office/drawing/2014/main" id="{A023C445-9182-F155-20E0-A2C41BA57C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17" r="14766" b="24263"/>
          <a:stretch/>
        </p:blipFill>
        <p:spPr>
          <a:xfrm>
            <a:off x="97846" y="2583649"/>
            <a:ext cx="2476610" cy="1839813"/>
          </a:xfrm>
          <a:prstGeom prst="rect">
            <a:avLst/>
          </a:prstGeom>
        </p:spPr>
      </p:pic>
      <p:sp>
        <p:nvSpPr>
          <p:cNvPr id="7" name="Sinal de Adição 6">
            <a:extLst>
              <a:ext uri="{FF2B5EF4-FFF2-40B4-BE49-F238E27FC236}">
                <a16:creationId xmlns:a16="http://schemas.microsoft.com/office/drawing/2014/main" id="{8822FC9E-05EA-3D06-DF57-79C7FE10A1E1}"/>
              </a:ext>
            </a:extLst>
          </p:cNvPr>
          <p:cNvSpPr/>
          <p:nvPr/>
        </p:nvSpPr>
        <p:spPr>
          <a:xfrm>
            <a:off x="2574456" y="3225334"/>
            <a:ext cx="640080" cy="556441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E4034C3-286D-DEC3-1B09-6BC1E66EA1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04" t="676" r="6580" b="22556"/>
          <a:stretch/>
        </p:blipFill>
        <p:spPr>
          <a:xfrm>
            <a:off x="3295259" y="2610630"/>
            <a:ext cx="2476610" cy="1846401"/>
          </a:xfrm>
          <a:prstGeom prst="rect">
            <a:avLst/>
          </a:prstGeom>
        </p:spPr>
      </p:pic>
      <p:sp>
        <p:nvSpPr>
          <p:cNvPr id="9" name="Igual a 8">
            <a:extLst>
              <a:ext uri="{FF2B5EF4-FFF2-40B4-BE49-F238E27FC236}">
                <a16:creationId xmlns:a16="http://schemas.microsoft.com/office/drawing/2014/main" id="{59E04511-35D3-123B-B03A-F9D9CFD81FF1}"/>
              </a:ext>
            </a:extLst>
          </p:cNvPr>
          <p:cNvSpPr/>
          <p:nvPr/>
        </p:nvSpPr>
        <p:spPr>
          <a:xfrm>
            <a:off x="5753792" y="3255121"/>
            <a:ext cx="520704" cy="496866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B700298-032E-0C5F-F692-D231018FB45E}"/>
              </a:ext>
            </a:extLst>
          </p:cNvPr>
          <p:cNvSpPr txBox="1"/>
          <p:nvPr/>
        </p:nvSpPr>
        <p:spPr>
          <a:xfrm>
            <a:off x="3295259" y="2172623"/>
            <a:ext cx="2362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Subtraction Iodine map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75B4FB4-3317-B5D6-87B0-481398F19985}"/>
              </a:ext>
            </a:extLst>
          </p:cNvPr>
          <p:cNvSpPr txBox="1"/>
          <p:nvPr/>
        </p:nvSpPr>
        <p:spPr>
          <a:xfrm>
            <a:off x="155135" y="2172623"/>
            <a:ext cx="2362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Original Arterial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7FA19FD-90D0-D9C1-B184-B0691FDA9DCD}"/>
              </a:ext>
            </a:extLst>
          </p:cNvPr>
          <p:cNvSpPr/>
          <p:nvPr/>
        </p:nvSpPr>
        <p:spPr>
          <a:xfrm>
            <a:off x="6516" y="1700166"/>
            <a:ext cx="6254293" cy="3013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Espaço Reservado para Conteúdo 6">
            <a:extLst>
              <a:ext uri="{FF2B5EF4-FFF2-40B4-BE49-F238E27FC236}">
                <a16:creationId xmlns:a16="http://schemas.microsoft.com/office/drawing/2014/main" id="{B84B892E-AF69-B1D8-39E0-57793F78D4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74" r="27863" b="24263"/>
          <a:stretch/>
        </p:blipFill>
        <p:spPr>
          <a:xfrm>
            <a:off x="135049" y="2712548"/>
            <a:ext cx="1559753" cy="1839813"/>
          </a:xfrm>
          <a:prstGeom prst="rect">
            <a:avLst/>
          </a:prstGeom>
        </p:spPr>
      </p:pic>
      <p:sp>
        <p:nvSpPr>
          <p:cNvPr id="18" name="Sinal de Adição 17">
            <a:extLst>
              <a:ext uri="{FF2B5EF4-FFF2-40B4-BE49-F238E27FC236}">
                <a16:creationId xmlns:a16="http://schemas.microsoft.com/office/drawing/2014/main" id="{8348F52F-BFE9-A46E-70ED-5EEDE9B57697}"/>
              </a:ext>
            </a:extLst>
          </p:cNvPr>
          <p:cNvSpPr/>
          <p:nvPr/>
        </p:nvSpPr>
        <p:spPr>
          <a:xfrm>
            <a:off x="1784744" y="3273764"/>
            <a:ext cx="531037" cy="5382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18C3432-5849-5E20-ABEB-4CF7A5C789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17" t="676" r="21939" b="22556"/>
          <a:stretch/>
        </p:blipFill>
        <p:spPr>
          <a:xfrm>
            <a:off x="2321150" y="2656351"/>
            <a:ext cx="1619861" cy="1846401"/>
          </a:xfrm>
          <a:prstGeom prst="rect">
            <a:avLst/>
          </a:prstGeom>
        </p:spPr>
      </p:pic>
      <p:sp>
        <p:nvSpPr>
          <p:cNvPr id="20" name="Igual a 19">
            <a:extLst>
              <a:ext uri="{FF2B5EF4-FFF2-40B4-BE49-F238E27FC236}">
                <a16:creationId xmlns:a16="http://schemas.microsoft.com/office/drawing/2014/main" id="{980A31F0-D4B7-7603-19F6-6EFC693F178B}"/>
              </a:ext>
            </a:extLst>
          </p:cNvPr>
          <p:cNvSpPr/>
          <p:nvPr/>
        </p:nvSpPr>
        <p:spPr>
          <a:xfrm>
            <a:off x="4021734" y="3273764"/>
            <a:ext cx="409705" cy="49844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302F52C8-E622-4D5B-E433-F23801A0DC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668" r="20075" b="22996"/>
          <a:stretch/>
        </p:blipFill>
        <p:spPr>
          <a:xfrm>
            <a:off x="4511622" y="2680989"/>
            <a:ext cx="1619861" cy="1831396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E1408446-5E3D-58D5-9CAD-ACC4D6A096C3}"/>
              </a:ext>
            </a:extLst>
          </p:cNvPr>
          <p:cNvSpPr txBox="1"/>
          <p:nvPr/>
        </p:nvSpPr>
        <p:spPr>
          <a:xfrm>
            <a:off x="1921951" y="1891478"/>
            <a:ext cx="2362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Subtraction Iodine</a:t>
            </a:r>
          </a:p>
          <a:p>
            <a:pPr algn="ctr"/>
            <a:r>
              <a:rPr lang="pt-BR" dirty="0"/>
              <a:t> Map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F16850F-DCE2-C618-21C1-F00F899BB216}"/>
              </a:ext>
            </a:extLst>
          </p:cNvPr>
          <p:cNvSpPr txBox="1"/>
          <p:nvPr/>
        </p:nvSpPr>
        <p:spPr>
          <a:xfrm>
            <a:off x="-170207" y="1847694"/>
            <a:ext cx="23620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Original Contrast Enhancement CT </a:t>
            </a:r>
            <a:r>
              <a:rPr lang="pt-BR" dirty="0" err="1"/>
              <a:t>image</a:t>
            </a: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8DE97BB-FE55-991D-00DB-3BD2B4C3718B}"/>
              </a:ext>
            </a:extLst>
          </p:cNvPr>
          <p:cNvSpPr txBox="1"/>
          <p:nvPr/>
        </p:nvSpPr>
        <p:spPr>
          <a:xfrm>
            <a:off x="3905912" y="1793766"/>
            <a:ext cx="26754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Virtual Contrast Enhancement Boost Technique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7E1E7D5-C190-279A-4F39-82385351E82E}"/>
              </a:ext>
            </a:extLst>
          </p:cNvPr>
          <p:cNvSpPr txBox="1"/>
          <p:nvPr/>
        </p:nvSpPr>
        <p:spPr>
          <a:xfrm>
            <a:off x="6292887" y="2172623"/>
            <a:ext cx="36304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The </a:t>
            </a:r>
            <a:r>
              <a:rPr lang="pt-BR" sz="2400" dirty="0" err="1"/>
              <a:t>iodine</a:t>
            </a:r>
            <a:r>
              <a:rPr lang="pt-BR" sz="2400" dirty="0"/>
              <a:t> map </a:t>
            </a:r>
            <a:r>
              <a:rPr lang="pt-BR" sz="2400" dirty="0" err="1"/>
              <a:t>is</a:t>
            </a:r>
            <a:r>
              <a:rPr lang="pt-BR" sz="2400" dirty="0"/>
              <a:t> </a:t>
            </a:r>
            <a:r>
              <a:rPr lang="pt-BR" sz="2400" dirty="0" err="1"/>
              <a:t>added</a:t>
            </a:r>
            <a:r>
              <a:rPr lang="pt-BR" sz="2400" dirty="0"/>
              <a:t> </a:t>
            </a:r>
            <a:r>
              <a:rPr lang="pt-BR" sz="2400" dirty="0" err="1"/>
              <a:t>to</a:t>
            </a:r>
            <a:r>
              <a:rPr lang="pt-BR" sz="2400" dirty="0"/>
              <a:t> </a:t>
            </a:r>
            <a:r>
              <a:rPr lang="pt-BR" sz="2400" dirty="0" err="1"/>
              <a:t>the</a:t>
            </a:r>
            <a:r>
              <a:rPr lang="pt-BR" sz="2400" dirty="0"/>
              <a:t> original </a:t>
            </a:r>
            <a:r>
              <a:rPr lang="pt-BR" sz="2400" dirty="0" err="1"/>
              <a:t>contrast</a:t>
            </a:r>
            <a:r>
              <a:rPr lang="pt-BR" sz="2400" dirty="0"/>
              <a:t> </a:t>
            </a:r>
            <a:r>
              <a:rPr lang="pt-BR" sz="2400" dirty="0" err="1"/>
              <a:t>enhancement</a:t>
            </a:r>
            <a:r>
              <a:rPr lang="pt-BR" sz="2400" dirty="0"/>
              <a:t> CT </a:t>
            </a:r>
            <a:r>
              <a:rPr lang="pt-BR" sz="2400" dirty="0" err="1"/>
              <a:t>image</a:t>
            </a:r>
            <a:r>
              <a:rPr lang="pt-BR" sz="2400" dirty="0"/>
              <a:t>. </a:t>
            </a:r>
            <a:r>
              <a:rPr lang="pt-BR" sz="2400" dirty="0" err="1"/>
              <a:t>Thus</a:t>
            </a:r>
            <a:r>
              <a:rPr lang="pt-BR" sz="2400" dirty="0"/>
              <a:t> </a:t>
            </a:r>
            <a:r>
              <a:rPr lang="pt-BR" sz="2400" dirty="0" err="1"/>
              <a:t>increasing</a:t>
            </a:r>
            <a:r>
              <a:rPr lang="pt-BR" sz="2400" dirty="0"/>
              <a:t> </a:t>
            </a:r>
            <a:r>
              <a:rPr lang="pt-BR" sz="2400" dirty="0" err="1"/>
              <a:t>the</a:t>
            </a:r>
            <a:r>
              <a:rPr lang="pt-BR" sz="2400" dirty="0"/>
              <a:t> </a:t>
            </a:r>
            <a:r>
              <a:rPr lang="pt-BR" sz="2400" dirty="0" err="1"/>
              <a:t>degree</a:t>
            </a:r>
            <a:r>
              <a:rPr lang="pt-BR" sz="2400" dirty="0"/>
              <a:t> </a:t>
            </a:r>
            <a:r>
              <a:rPr lang="pt-BR" sz="2400" dirty="0" err="1"/>
              <a:t>of</a:t>
            </a:r>
            <a:r>
              <a:rPr lang="pt-BR" sz="2400" dirty="0"/>
              <a:t> </a:t>
            </a:r>
            <a:r>
              <a:rPr lang="pt-BR" sz="2400" dirty="0" err="1"/>
              <a:t>contrast</a:t>
            </a:r>
            <a:r>
              <a:rPr lang="pt-BR" sz="2400" dirty="0"/>
              <a:t> </a:t>
            </a:r>
            <a:r>
              <a:rPr lang="pt-BR" sz="2400" dirty="0" err="1"/>
              <a:t>enhancement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70</Words>
  <Application>Microsoft Office PowerPoint</Application>
  <PresentationFormat>Personalizar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Apresentação do PowerPoint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julia Noschang</cp:lastModifiedBy>
  <cp:revision>15</cp:revision>
  <dcterms:created xsi:type="dcterms:W3CDTF">2020-06-22T01:49:04Z</dcterms:created>
  <dcterms:modified xsi:type="dcterms:W3CDTF">2023-12-13T18:43:10Z</dcterms:modified>
</cp:coreProperties>
</file>