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notesSlides/notesSlide1.xml" ContentType="application/vnd.openxmlformats-officedocument.presentationml.notesSlid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notesSlides/notesSlide2.xml" ContentType="application/vnd.openxmlformats-officedocument.presentationml.notesSlide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notesSlides/notesSlide3.xml" ContentType="application/vnd.openxmlformats-officedocument.presentationml.notesSlide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565" r:id="rId2"/>
    <p:sldId id="566" r:id="rId3"/>
    <p:sldId id="567" r:id="rId4"/>
    <p:sldId id="568" r:id="rId5"/>
    <p:sldId id="569" r:id="rId6"/>
    <p:sldId id="570" r:id="rId7"/>
    <p:sldId id="571" r:id="rId8"/>
    <p:sldId id="572" r:id="rId9"/>
    <p:sldId id="573" r:id="rId10"/>
    <p:sldId id="2841" r:id="rId11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xtended figure" id="{FA03825B-5895-4C3A-BF48-ECC6AF91E456}">
          <p14:sldIdLst>
            <p14:sldId id="565"/>
            <p14:sldId id="566"/>
            <p14:sldId id="567"/>
            <p14:sldId id="568"/>
            <p14:sldId id="569"/>
            <p14:sldId id="570"/>
            <p14:sldId id="571"/>
            <p14:sldId id="572"/>
            <p14:sldId id="573"/>
            <p14:sldId id="2841"/>
          </p14:sldIdLst>
        </p14:section>
      </p14:sectionLst>
    </p:ext>
    <p:ext uri="{EFAFB233-063F-42B5-8137-9DF3F51BA10A}">
      <p15:sldGuideLst xmlns:p15="http://schemas.microsoft.com/office/powerpoint/2012/main">
        <p15:guide id="3" pos="2682" userDrawn="1">
          <p15:clr>
            <a:srgbClr val="A4A3A4"/>
          </p15:clr>
        </p15:guide>
        <p15:guide id="5" orient="horz" pos="61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353F"/>
    <a:srgbClr val="3976D8"/>
    <a:srgbClr val="70AD47"/>
    <a:srgbClr val="E1171E"/>
    <a:srgbClr val="3A3A3A"/>
    <a:srgbClr val="3F81E9"/>
    <a:srgbClr val="F69E9F"/>
    <a:srgbClr val="EE3843"/>
    <a:srgbClr val="2E66A9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335" autoAdjust="0"/>
    <p:restoredTop sz="95374"/>
  </p:normalViewPr>
  <p:slideViewPr>
    <p:cSldViewPr snapToGrid="0" showGuides="1">
      <p:cViewPr varScale="1">
        <p:scale>
          <a:sx n="81" d="100"/>
          <a:sy n="81" d="100"/>
        </p:scale>
        <p:origin x="2800" y="192"/>
      </p:cViewPr>
      <p:guideLst>
        <p:guide pos="2682"/>
        <p:guide orient="horz" pos="6136"/>
      </p:guideLst>
    </p:cSldViewPr>
  </p:slideViewPr>
  <p:notesTextViewPr>
    <p:cViewPr>
      <p:scale>
        <a:sx n="70" d="100"/>
        <a:sy n="7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2025/6/9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3A5FBF-437E-4C77-BA83-1C615058E20F}" type="datetimeFigureOut">
              <a:rPr lang="zh-CN" altLang="en-US" smtClean="0"/>
              <a:t>2025/6/9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CE674-7026-4C31-9D4B-92464D7D81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4851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2CE674-7026-4C31-9D4B-92464D7D818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025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2CE674-7026-4C31-9D4B-92464D7D818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2459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2CE674-7026-4C31-9D4B-92464D7D818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3231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b</a:t>
            </a:r>
            <a:r>
              <a:rPr kumimoji="1" lang="zh-CN" altLang="en-US" dirty="0"/>
              <a:t>图曲线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2CE674-7026-4C31-9D4B-92464D7D818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585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1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44CA3D-1B90-44E3-BF38-19C70D955122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2025/6/9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A44188-3096-49C0-8534-FE6F15E0F6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F3C508D-D30F-4962-95D6-7178BA3777AA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2025/6/9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A44188-3096-49C0-8534-FE6F15E0F6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8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C81A1D-08E6-4347-811D-ED425CE1A593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2025/6/9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A44188-3096-49C0-8534-FE6F15E0F6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9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4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B3D65A-88F8-484B-880F-AE02C2D7748B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2025/6/9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A44188-3096-49C0-8534-FE6F15E0F6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2" y="2428349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2" y="3618444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428349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618444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FAF5-DC87-45A3-8C82-52468A628AF0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2025/6/9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A44188-3096-49C0-8534-FE6F15E0F6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4CAFD6-A123-43FD-ADAB-95AAB359C993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2025/6/9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A44188-3096-49C0-8534-FE6F15E0F6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00E299-03E9-4510-AA78-1914599530E4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2025/6/9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A44188-3096-49C0-8534-FE6F15E0F6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426285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2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BBBA0B-4134-41E3-BB7D-3E250CCB16B5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2025/6/9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A44188-3096-49C0-8534-FE6F15E0F6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426285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2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8622B5-8865-40C2-A4FA-7BFDD6765CC8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2025/6/9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A44188-3096-49C0-8534-FE6F15E0F6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52AC37-4497-4A76-893D-C045322D0676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2025/6/9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A44188-3096-49C0-8534-FE6F15E0F6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8" y="527405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5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54365F-3085-439F-8283-5E3C6586CEC9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2025/6/9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A44188-3096-49C0-8534-FE6F15E0F6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/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9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5E14F-B4BD-4211-BFED-F1A0E8296C98}" type="datetimeFigureOut">
              <a:rPr lang="zh-CN" altLang="en-US" smtClean="0"/>
              <a:t>2025/6/9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4" y="9181399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9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920D9E-5C9A-40FB-895E-0047577F5F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9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tags" Target="../tags/tag26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84" Type="http://schemas.openxmlformats.org/officeDocument/2006/relationships/tags" Target="../tags/tag84.xml"/><Relationship Id="rId89" Type="http://schemas.openxmlformats.org/officeDocument/2006/relationships/tags" Target="../tags/tag89.xml"/><Relationship Id="rId16" Type="http://schemas.openxmlformats.org/officeDocument/2006/relationships/tags" Target="../tags/tag16.xml"/><Relationship Id="rId11" Type="http://schemas.openxmlformats.org/officeDocument/2006/relationships/tags" Target="../tags/tag11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5" Type="http://schemas.openxmlformats.org/officeDocument/2006/relationships/tags" Target="../tags/tag5.xml"/><Relationship Id="rId90" Type="http://schemas.openxmlformats.org/officeDocument/2006/relationships/tags" Target="../tags/tag90.xml"/><Relationship Id="rId95" Type="http://schemas.openxmlformats.org/officeDocument/2006/relationships/tags" Target="../tags/tag95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91" Type="http://schemas.openxmlformats.org/officeDocument/2006/relationships/tags" Target="../tags/tag91.xml"/><Relationship Id="rId96" Type="http://schemas.openxmlformats.org/officeDocument/2006/relationships/tags" Target="../tags/tag9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81" Type="http://schemas.openxmlformats.org/officeDocument/2006/relationships/tags" Target="../tags/tag81.xml"/><Relationship Id="rId86" Type="http://schemas.openxmlformats.org/officeDocument/2006/relationships/tags" Target="../tags/tag86.xml"/><Relationship Id="rId94" Type="http://schemas.openxmlformats.org/officeDocument/2006/relationships/tags" Target="../tags/tag94.xml"/><Relationship Id="rId99" Type="http://schemas.openxmlformats.org/officeDocument/2006/relationships/slideLayout" Target="../slideLayouts/slideLayout7.xml"/><Relationship Id="rId101" Type="http://schemas.openxmlformats.org/officeDocument/2006/relationships/image" Target="../media/image1.jpe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34" Type="http://schemas.openxmlformats.org/officeDocument/2006/relationships/tags" Target="../tags/tag34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76" Type="http://schemas.openxmlformats.org/officeDocument/2006/relationships/tags" Target="../tags/tag76.xml"/><Relationship Id="rId97" Type="http://schemas.openxmlformats.org/officeDocument/2006/relationships/tags" Target="../tags/tag97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2" Type="http://schemas.openxmlformats.org/officeDocument/2006/relationships/tags" Target="../tags/tag2.xml"/><Relationship Id="rId29" Type="http://schemas.openxmlformats.org/officeDocument/2006/relationships/tags" Target="../tags/tag29.xml"/><Relationship Id="rId24" Type="http://schemas.openxmlformats.org/officeDocument/2006/relationships/tags" Target="../tags/tag24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66" Type="http://schemas.openxmlformats.org/officeDocument/2006/relationships/tags" Target="../tags/tag66.xml"/><Relationship Id="rId87" Type="http://schemas.openxmlformats.org/officeDocument/2006/relationships/tags" Target="../tags/tag87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56" Type="http://schemas.openxmlformats.org/officeDocument/2006/relationships/tags" Target="../tags/tag56.xml"/><Relationship Id="rId77" Type="http://schemas.openxmlformats.org/officeDocument/2006/relationships/tags" Target="../tags/tag77.xml"/><Relationship Id="rId100" Type="http://schemas.openxmlformats.org/officeDocument/2006/relationships/notesSlide" Target="../notesSlides/notesSlide1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93" Type="http://schemas.openxmlformats.org/officeDocument/2006/relationships/tags" Target="../tags/tag93.xml"/><Relationship Id="rId98" Type="http://schemas.openxmlformats.org/officeDocument/2006/relationships/tags" Target="../tags/tag98.xml"/><Relationship Id="rId3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9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0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tags" Target="../tags/tag126.xml"/><Relationship Id="rId21" Type="http://schemas.openxmlformats.org/officeDocument/2006/relationships/tags" Target="../tags/tag121.xml"/><Relationship Id="rId42" Type="http://schemas.openxmlformats.org/officeDocument/2006/relationships/tags" Target="../tags/tag142.xml"/><Relationship Id="rId47" Type="http://schemas.openxmlformats.org/officeDocument/2006/relationships/tags" Target="../tags/tag147.xml"/><Relationship Id="rId63" Type="http://schemas.openxmlformats.org/officeDocument/2006/relationships/tags" Target="../tags/tag163.xml"/><Relationship Id="rId68" Type="http://schemas.openxmlformats.org/officeDocument/2006/relationships/tags" Target="../tags/tag168.xml"/><Relationship Id="rId16" Type="http://schemas.openxmlformats.org/officeDocument/2006/relationships/tags" Target="../tags/tag116.xml"/><Relationship Id="rId11" Type="http://schemas.openxmlformats.org/officeDocument/2006/relationships/tags" Target="../tags/tag111.xml"/><Relationship Id="rId24" Type="http://schemas.openxmlformats.org/officeDocument/2006/relationships/tags" Target="../tags/tag124.xml"/><Relationship Id="rId32" Type="http://schemas.openxmlformats.org/officeDocument/2006/relationships/tags" Target="../tags/tag132.xml"/><Relationship Id="rId37" Type="http://schemas.openxmlformats.org/officeDocument/2006/relationships/tags" Target="../tags/tag137.xml"/><Relationship Id="rId40" Type="http://schemas.openxmlformats.org/officeDocument/2006/relationships/tags" Target="../tags/tag140.xml"/><Relationship Id="rId45" Type="http://schemas.openxmlformats.org/officeDocument/2006/relationships/tags" Target="../tags/tag145.xml"/><Relationship Id="rId53" Type="http://schemas.openxmlformats.org/officeDocument/2006/relationships/tags" Target="../tags/tag153.xml"/><Relationship Id="rId58" Type="http://schemas.openxmlformats.org/officeDocument/2006/relationships/tags" Target="../tags/tag158.xml"/><Relationship Id="rId66" Type="http://schemas.openxmlformats.org/officeDocument/2006/relationships/tags" Target="../tags/tag166.xml"/><Relationship Id="rId74" Type="http://schemas.openxmlformats.org/officeDocument/2006/relationships/tags" Target="../tags/tag174.xml"/><Relationship Id="rId79" Type="http://schemas.openxmlformats.org/officeDocument/2006/relationships/notesSlide" Target="../notesSlides/notesSlide2.xml"/><Relationship Id="rId5" Type="http://schemas.openxmlformats.org/officeDocument/2006/relationships/tags" Target="../tags/tag105.xml"/><Relationship Id="rId61" Type="http://schemas.openxmlformats.org/officeDocument/2006/relationships/tags" Target="../tags/tag161.xml"/><Relationship Id="rId19" Type="http://schemas.openxmlformats.org/officeDocument/2006/relationships/tags" Target="../tags/tag119.xml"/><Relationship Id="rId14" Type="http://schemas.openxmlformats.org/officeDocument/2006/relationships/tags" Target="../tags/tag114.xml"/><Relationship Id="rId22" Type="http://schemas.openxmlformats.org/officeDocument/2006/relationships/tags" Target="../tags/tag122.xml"/><Relationship Id="rId27" Type="http://schemas.openxmlformats.org/officeDocument/2006/relationships/tags" Target="../tags/tag127.xml"/><Relationship Id="rId30" Type="http://schemas.openxmlformats.org/officeDocument/2006/relationships/tags" Target="../tags/tag130.xml"/><Relationship Id="rId35" Type="http://schemas.openxmlformats.org/officeDocument/2006/relationships/tags" Target="../tags/tag135.xml"/><Relationship Id="rId43" Type="http://schemas.openxmlformats.org/officeDocument/2006/relationships/tags" Target="../tags/tag143.xml"/><Relationship Id="rId48" Type="http://schemas.openxmlformats.org/officeDocument/2006/relationships/tags" Target="../tags/tag148.xml"/><Relationship Id="rId56" Type="http://schemas.openxmlformats.org/officeDocument/2006/relationships/tags" Target="../tags/tag156.xml"/><Relationship Id="rId64" Type="http://schemas.openxmlformats.org/officeDocument/2006/relationships/tags" Target="../tags/tag164.xml"/><Relationship Id="rId69" Type="http://schemas.openxmlformats.org/officeDocument/2006/relationships/tags" Target="../tags/tag169.xml"/><Relationship Id="rId77" Type="http://schemas.openxmlformats.org/officeDocument/2006/relationships/tags" Target="../tags/tag177.xml"/><Relationship Id="rId8" Type="http://schemas.openxmlformats.org/officeDocument/2006/relationships/tags" Target="../tags/tag108.xml"/><Relationship Id="rId51" Type="http://schemas.openxmlformats.org/officeDocument/2006/relationships/tags" Target="../tags/tag151.xml"/><Relationship Id="rId72" Type="http://schemas.openxmlformats.org/officeDocument/2006/relationships/tags" Target="../tags/tag172.xml"/><Relationship Id="rId3" Type="http://schemas.openxmlformats.org/officeDocument/2006/relationships/tags" Target="../tags/tag103.xml"/><Relationship Id="rId12" Type="http://schemas.openxmlformats.org/officeDocument/2006/relationships/tags" Target="../tags/tag112.xml"/><Relationship Id="rId17" Type="http://schemas.openxmlformats.org/officeDocument/2006/relationships/tags" Target="../tags/tag117.xml"/><Relationship Id="rId25" Type="http://schemas.openxmlformats.org/officeDocument/2006/relationships/tags" Target="../tags/tag125.xml"/><Relationship Id="rId33" Type="http://schemas.openxmlformats.org/officeDocument/2006/relationships/tags" Target="../tags/tag133.xml"/><Relationship Id="rId38" Type="http://schemas.openxmlformats.org/officeDocument/2006/relationships/tags" Target="../tags/tag138.xml"/><Relationship Id="rId46" Type="http://schemas.openxmlformats.org/officeDocument/2006/relationships/tags" Target="../tags/tag146.xml"/><Relationship Id="rId59" Type="http://schemas.openxmlformats.org/officeDocument/2006/relationships/tags" Target="../tags/tag159.xml"/><Relationship Id="rId67" Type="http://schemas.openxmlformats.org/officeDocument/2006/relationships/tags" Target="../tags/tag167.xml"/><Relationship Id="rId20" Type="http://schemas.openxmlformats.org/officeDocument/2006/relationships/tags" Target="../tags/tag120.xml"/><Relationship Id="rId41" Type="http://schemas.openxmlformats.org/officeDocument/2006/relationships/tags" Target="../tags/tag141.xml"/><Relationship Id="rId54" Type="http://schemas.openxmlformats.org/officeDocument/2006/relationships/tags" Target="../tags/tag154.xml"/><Relationship Id="rId62" Type="http://schemas.openxmlformats.org/officeDocument/2006/relationships/tags" Target="../tags/tag162.xml"/><Relationship Id="rId70" Type="http://schemas.openxmlformats.org/officeDocument/2006/relationships/tags" Target="../tags/tag170.xml"/><Relationship Id="rId75" Type="http://schemas.openxmlformats.org/officeDocument/2006/relationships/tags" Target="../tags/tag175.xml"/><Relationship Id="rId1" Type="http://schemas.openxmlformats.org/officeDocument/2006/relationships/tags" Target="../tags/tag101.xml"/><Relationship Id="rId6" Type="http://schemas.openxmlformats.org/officeDocument/2006/relationships/tags" Target="../tags/tag106.xml"/><Relationship Id="rId15" Type="http://schemas.openxmlformats.org/officeDocument/2006/relationships/tags" Target="../tags/tag115.xml"/><Relationship Id="rId23" Type="http://schemas.openxmlformats.org/officeDocument/2006/relationships/tags" Target="../tags/tag123.xml"/><Relationship Id="rId28" Type="http://schemas.openxmlformats.org/officeDocument/2006/relationships/tags" Target="../tags/tag128.xml"/><Relationship Id="rId36" Type="http://schemas.openxmlformats.org/officeDocument/2006/relationships/tags" Target="../tags/tag136.xml"/><Relationship Id="rId49" Type="http://schemas.openxmlformats.org/officeDocument/2006/relationships/tags" Target="../tags/tag149.xml"/><Relationship Id="rId57" Type="http://schemas.openxmlformats.org/officeDocument/2006/relationships/tags" Target="../tags/tag157.xml"/><Relationship Id="rId10" Type="http://schemas.openxmlformats.org/officeDocument/2006/relationships/tags" Target="../tags/tag110.xml"/><Relationship Id="rId31" Type="http://schemas.openxmlformats.org/officeDocument/2006/relationships/tags" Target="../tags/tag131.xml"/><Relationship Id="rId44" Type="http://schemas.openxmlformats.org/officeDocument/2006/relationships/tags" Target="../tags/tag144.xml"/><Relationship Id="rId52" Type="http://schemas.openxmlformats.org/officeDocument/2006/relationships/tags" Target="../tags/tag152.xml"/><Relationship Id="rId60" Type="http://schemas.openxmlformats.org/officeDocument/2006/relationships/tags" Target="../tags/tag160.xml"/><Relationship Id="rId65" Type="http://schemas.openxmlformats.org/officeDocument/2006/relationships/tags" Target="../tags/tag165.xml"/><Relationship Id="rId73" Type="http://schemas.openxmlformats.org/officeDocument/2006/relationships/tags" Target="../tags/tag173.xml"/><Relationship Id="rId78" Type="http://schemas.openxmlformats.org/officeDocument/2006/relationships/slideLayout" Target="../slideLayouts/slideLayout7.xml"/><Relationship Id="rId4" Type="http://schemas.openxmlformats.org/officeDocument/2006/relationships/tags" Target="../tags/tag104.xml"/><Relationship Id="rId9" Type="http://schemas.openxmlformats.org/officeDocument/2006/relationships/tags" Target="../tags/tag109.xml"/><Relationship Id="rId13" Type="http://schemas.openxmlformats.org/officeDocument/2006/relationships/tags" Target="../tags/tag113.xml"/><Relationship Id="rId18" Type="http://schemas.openxmlformats.org/officeDocument/2006/relationships/tags" Target="../tags/tag118.xml"/><Relationship Id="rId39" Type="http://schemas.openxmlformats.org/officeDocument/2006/relationships/tags" Target="../tags/tag139.xml"/><Relationship Id="rId34" Type="http://schemas.openxmlformats.org/officeDocument/2006/relationships/tags" Target="../tags/tag134.xml"/><Relationship Id="rId50" Type="http://schemas.openxmlformats.org/officeDocument/2006/relationships/tags" Target="../tags/tag150.xml"/><Relationship Id="rId55" Type="http://schemas.openxmlformats.org/officeDocument/2006/relationships/tags" Target="../tags/tag155.xml"/><Relationship Id="rId76" Type="http://schemas.openxmlformats.org/officeDocument/2006/relationships/tags" Target="../tags/tag176.xml"/><Relationship Id="rId7" Type="http://schemas.openxmlformats.org/officeDocument/2006/relationships/tags" Target="../tags/tag107.xml"/><Relationship Id="rId71" Type="http://schemas.openxmlformats.org/officeDocument/2006/relationships/tags" Target="../tags/tag171.xml"/><Relationship Id="rId2" Type="http://schemas.openxmlformats.org/officeDocument/2006/relationships/tags" Target="../tags/tag102.xml"/><Relationship Id="rId29" Type="http://schemas.openxmlformats.org/officeDocument/2006/relationships/tags" Target="../tags/tag1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8.x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9.x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tags" Target="../tags/tag296.xml"/><Relationship Id="rId21" Type="http://schemas.openxmlformats.org/officeDocument/2006/relationships/tags" Target="../tags/tag200.xml"/><Relationship Id="rId42" Type="http://schemas.openxmlformats.org/officeDocument/2006/relationships/tags" Target="../tags/tag221.xml"/><Relationship Id="rId63" Type="http://schemas.openxmlformats.org/officeDocument/2006/relationships/tags" Target="../tags/tag242.xml"/><Relationship Id="rId84" Type="http://schemas.openxmlformats.org/officeDocument/2006/relationships/tags" Target="../tags/tag263.xml"/><Relationship Id="rId138" Type="http://schemas.openxmlformats.org/officeDocument/2006/relationships/tags" Target="../tags/tag317.xml"/><Relationship Id="rId159" Type="http://schemas.openxmlformats.org/officeDocument/2006/relationships/tags" Target="../tags/tag338.xml"/><Relationship Id="rId170" Type="http://schemas.openxmlformats.org/officeDocument/2006/relationships/tags" Target="../tags/tag349.xml"/><Relationship Id="rId191" Type="http://schemas.openxmlformats.org/officeDocument/2006/relationships/tags" Target="../tags/tag370.xml"/><Relationship Id="rId205" Type="http://schemas.openxmlformats.org/officeDocument/2006/relationships/tags" Target="../tags/tag384.xml"/><Relationship Id="rId226" Type="http://schemas.openxmlformats.org/officeDocument/2006/relationships/tags" Target="../tags/tag405.xml"/><Relationship Id="rId247" Type="http://schemas.openxmlformats.org/officeDocument/2006/relationships/tags" Target="../tags/tag426.xml"/><Relationship Id="rId107" Type="http://schemas.openxmlformats.org/officeDocument/2006/relationships/tags" Target="../tags/tag286.xml"/><Relationship Id="rId11" Type="http://schemas.openxmlformats.org/officeDocument/2006/relationships/tags" Target="../tags/tag190.xml"/><Relationship Id="rId32" Type="http://schemas.openxmlformats.org/officeDocument/2006/relationships/tags" Target="../tags/tag211.xml"/><Relationship Id="rId53" Type="http://schemas.openxmlformats.org/officeDocument/2006/relationships/tags" Target="../tags/tag232.xml"/><Relationship Id="rId74" Type="http://schemas.openxmlformats.org/officeDocument/2006/relationships/tags" Target="../tags/tag253.xml"/><Relationship Id="rId128" Type="http://schemas.openxmlformats.org/officeDocument/2006/relationships/tags" Target="../tags/tag307.xml"/><Relationship Id="rId149" Type="http://schemas.openxmlformats.org/officeDocument/2006/relationships/tags" Target="../tags/tag328.xml"/><Relationship Id="rId5" Type="http://schemas.openxmlformats.org/officeDocument/2006/relationships/tags" Target="../tags/tag184.xml"/><Relationship Id="rId95" Type="http://schemas.openxmlformats.org/officeDocument/2006/relationships/tags" Target="../tags/tag274.xml"/><Relationship Id="rId160" Type="http://schemas.openxmlformats.org/officeDocument/2006/relationships/tags" Target="../tags/tag339.xml"/><Relationship Id="rId181" Type="http://schemas.openxmlformats.org/officeDocument/2006/relationships/tags" Target="../tags/tag360.xml"/><Relationship Id="rId216" Type="http://schemas.openxmlformats.org/officeDocument/2006/relationships/tags" Target="../tags/tag395.xml"/><Relationship Id="rId237" Type="http://schemas.openxmlformats.org/officeDocument/2006/relationships/tags" Target="../tags/tag416.xml"/><Relationship Id="rId22" Type="http://schemas.openxmlformats.org/officeDocument/2006/relationships/tags" Target="../tags/tag201.xml"/><Relationship Id="rId43" Type="http://schemas.openxmlformats.org/officeDocument/2006/relationships/tags" Target="../tags/tag222.xml"/><Relationship Id="rId64" Type="http://schemas.openxmlformats.org/officeDocument/2006/relationships/tags" Target="../tags/tag243.xml"/><Relationship Id="rId118" Type="http://schemas.openxmlformats.org/officeDocument/2006/relationships/tags" Target="../tags/tag297.xml"/><Relationship Id="rId139" Type="http://schemas.openxmlformats.org/officeDocument/2006/relationships/tags" Target="../tags/tag318.xml"/><Relationship Id="rId85" Type="http://schemas.openxmlformats.org/officeDocument/2006/relationships/tags" Target="../tags/tag264.xml"/><Relationship Id="rId150" Type="http://schemas.openxmlformats.org/officeDocument/2006/relationships/tags" Target="../tags/tag329.xml"/><Relationship Id="rId171" Type="http://schemas.openxmlformats.org/officeDocument/2006/relationships/tags" Target="../tags/tag350.xml"/><Relationship Id="rId192" Type="http://schemas.openxmlformats.org/officeDocument/2006/relationships/tags" Target="../tags/tag371.xml"/><Relationship Id="rId206" Type="http://schemas.openxmlformats.org/officeDocument/2006/relationships/tags" Target="../tags/tag385.xml"/><Relationship Id="rId227" Type="http://schemas.openxmlformats.org/officeDocument/2006/relationships/tags" Target="../tags/tag406.xml"/><Relationship Id="rId248" Type="http://schemas.openxmlformats.org/officeDocument/2006/relationships/tags" Target="../tags/tag427.xml"/><Relationship Id="rId12" Type="http://schemas.openxmlformats.org/officeDocument/2006/relationships/tags" Target="../tags/tag191.xml"/><Relationship Id="rId33" Type="http://schemas.openxmlformats.org/officeDocument/2006/relationships/tags" Target="../tags/tag212.xml"/><Relationship Id="rId108" Type="http://schemas.openxmlformats.org/officeDocument/2006/relationships/tags" Target="../tags/tag287.xml"/><Relationship Id="rId129" Type="http://schemas.openxmlformats.org/officeDocument/2006/relationships/tags" Target="../tags/tag308.xml"/><Relationship Id="rId54" Type="http://schemas.openxmlformats.org/officeDocument/2006/relationships/tags" Target="../tags/tag233.xml"/><Relationship Id="rId75" Type="http://schemas.openxmlformats.org/officeDocument/2006/relationships/tags" Target="../tags/tag254.xml"/><Relationship Id="rId96" Type="http://schemas.openxmlformats.org/officeDocument/2006/relationships/tags" Target="../tags/tag275.xml"/><Relationship Id="rId140" Type="http://schemas.openxmlformats.org/officeDocument/2006/relationships/tags" Target="../tags/tag319.xml"/><Relationship Id="rId161" Type="http://schemas.openxmlformats.org/officeDocument/2006/relationships/tags" Target="../tags/tag340.xml"/><Relationship Id="rId182" Type="http://schemas.openxmlformats.org/officeDocument/2006/relationships/tags" Target="../tags/tag361.xml"/><Relationship Id="rId217" Type="http://schemas.openxmlformats.org/officeDocument/2006/relationships/tags" Target="../tags/tag396.xml"/><Relationship Id="rId6" Type="http://schemas.openxmlformats.org/officeDocument/2006/relationships/tags" Target="../tags/tag185.xml"/><Relationship Id="rId238" Type="http://schemas.openxmlformats.org/officeDocument/2006/relationships/tags" Target="../tags/tag417.xml"/><Relationship Id="rId23" Type="http://schemas.openxmlformats.org/officeDocument/2006/relationships/tags" Target="../tags/tag202.xml"/><Relationship Id="rId119" Type="http://schemas.openxmlformats.org/officeDocument/2006/relationships/tags" Target="../tags/tag298.xml"/><Relationship Id="rId44" Type="http://schemas.openxmlformats.org/officeDocument/2006/relationships/tags" Target="../tags/tag223.xml"/><Relationship Id="rId65" Type="http://schemas.openxmlformats.org/officeDocument/2006/relationships/tags" Target="../tags/tag244.xml"/><Relationship Id="rId86" Type="http://schemas.openxmlformats.org/officeDocument/2006/relationships/tags" Target="../tags/tag265.xml"/><Relationship Id="rId130" Type="http://schemas.openxmlformats.org/officeDocument/2006/relationships/tags" Target="../tags/tag309.xml"/><Relationship Id="rId151" Type="http://schemas.openxmlformats.org/officeDocument/2006/relationships/tags" Target="../tags/tag330.xml"/><Relationship Id="rId172" Type="http://schemas.openxmlformats.org/officeDocument/2006/relationships/tags" Target="../tags/tag351.xml"/><Relationship Id="rId193" Type="http://schemas.openxmlformats.org/officeDocument/2006/relationships/tags" Target="../tags/tag372.xml"/><Relationship Id="rId207" Type="http://schemas.openxmlformats.org/officeDocument/2006/relationships/tags" Target="../tags/tag386.xml"/><Relationship Id="rId228" Type="http://schemas.openxmlformats.org/officeDocument/2006/relationships/tags" Target="../tags/tag407.xml"/><Relationship Id="rId249" Type="http://schemas.openxmlformats.org/officeDocument/2006/relationships/tags" Target="../tags/tag428.xml"/><Relationship Id="rId13" Type="http://schemas.openxmlformats.org/officeDocument/2006/relationships/tags" Target="../tags/tag192.xml"/><Relationship Id="rId109" Type="http://schemas.openxmlformats.org/officeDocument/2006/relationships/tags" Target="../tags/tag288.xml"/><Relationship Id="rId34" Type="http://schemas.openxmlformats.org/officeDocument/2006/relationships/tags" Target="../tags/tag213.xml"/><Relationship Id="rId55" Type="http://schemas.openxmlformats.org/officeDocument/2006/relationships/tags" Target="../tags/tag234.xml"/><Relationship Id="rId76" Type="http://schemas.openxmlformats.org/officeDocument/2006/relationships/tags" Target="../tags/tag255.xml"/><Relationship Id="rId97" Type="http://schemas.openxmlformats.org/officeDocument/2006/relationships/tags" Target="../tags/tag276.xml"/><Relationship Id="rId120" Type="http://schemas.openxmlformats.org/officeDocument/2006/relationships/tags" Target="../tags/tag299.xml"/><Relationship Id="rId141" Type="http://schemas.openxmlformats.org/officeDocument/2006/relationships/tags" Target="../tags/tag320.xml"/><Relationship Id="rId7" Type="http://schemas.openxmlformats.org/officeDocument/2006/relationships/tags" Target="../tags/tag186.xml"/><Relationship Id="rId162" Type="http://schemas.openxmlformats.org/officeDocument/2006/relationships/tags" Target="../tags/tag341.xml"/><Relationship Id="rId183" Type="http://schemas.openxmlformats.org/officeDocument/2006/relationships/tags" Target="../tags/tag362.xml"/><Relationship Id="rId218" Type="http://schemas.openxmlformats.org/officeDocument/2006/relationships/tags" Target="../tags/tag397.xml"/><Relationship Id="rId239" Type="http://schemas.openxmlformats.org/officeDocument/2006/relationships/tags" Target="../tags/tag418.xml"/><Relationship Id="rId250" Type="http://schemas.openxmlformats.org/officeDocument/2006/relationships/slideLayout" Target="../slideLayouts/slideLayout7.xml"/><Relationship Id="rId24" Type="http://schemas.openxmlformats.org/officeDocument/2006/relationships/tags" Target="../tags/tag203.xml"/><Relationship Id="rId45" Type="http://schemas.openxmlformats.org/officeDocument/2006/relationships/tags" Target="../tags/tag224.xml"/><Relationship Id="rId66" Type="http://schemas.openxmlformats.org/officeDocument/2006/relationships/tags" Target="../tags/tag245.xml"/><Relationship Id="rId87" Type="http://schemas.openxmlformats.org/officeDocument/2006/relationships/tags" Target="../tags/tag266.xml"/><Relationship Id="rId110" Type="http://schemas.openxmlformats.org/officeDocument/2006/relationships/tags" Target="../tags/tag289.xml"/><Relationship Id="rId131" Type="http://schemas.openxmlformats.org/officeDocument/2006/relationships/tags" Target="../tags/tag310.xml"/><Relationship Id="rId152" Type="http://schemas.openxmlformats.org/officeDocument/2006/relationships/tags" Target="../tags/tag331.xml"/><Relationship Id="rId173" Type="http://schemas.openxmlformats.org/officeDocument/2006/relationships/tags" Target="../tags/tag352.xml"/><Relationship Id="rId194" Type="http://schemas.openxmlformats.org/officeDocument/2006/relationships/tags" Target="../tags/tag373.xml"/><Relationship Id="rId208" Type="http://schemas.openxmlformats.org/officeDocument/2006/relationships/tags" Target="../tags/tag387.xml"/><Relationship Id="rId229" Type="http://schemas.openxmlformats.org/officeDocument/2006/relationships/tags" Target="../tags/tag408.xml"/><Relationship Id="rId240" Type="http://schemas.openxmlformats.org/officeDocument/2006/relationships/tags" Target="../tags/tag419.xml"/><Relationship Id="rId14" Type="http://schemas.openxmlformats.org/officeDocument/2006/relationships/tags" Target="../tags/tag193.xml"/><Relationship Id="rId35" Type="http://schemas.openxmlformats.org/officeDocument/2006/relationships/tags" Target="../tags/tag214.xml"/><Relationship Id="rId56" Type="http://schemas.openxmlformats.org/officeDocument/2006/relationships/tags" Target="../tags/tag235.xml"/><Relationship Id="rId77" Type="http://schemas.openxmlformats.org/officeDocument/2006/relationships/tags" Target="../tags/tag256.xml"/><Relationship Id="rId100" Type="http://schemas.openxmlformats.org/officeDocument/2006/relationships/tags" Target="../tags/tag279.xml"/><Relationship Id="rId8" Type="http://schemas.openxmlformats.org/officeDocument/2006/relationships/tags" Target="../tags/tag187.xml"/><Relationship Id="rId98" Type="http://schemas.openxmlformats.org/officeDocument/2006/relationships/tags" Target="../tags/tag277.xml"/><Relationship Id="rId121" Type="http://schemas.openxmlformats.org/officeDocument/2006/relationships/tags" Target="../tags/tag300.xml"/><Relationship Id="rId142" Type="http://schemas.openxmlformats.org/officeDocument/2006/relationships/tags" Target="../tags/tag321.xml"/><Relationship Id="rId163" Type="http://schemas.openxmlformats.org/officeDocument/2006/relationships/tags" Target="../tags/tag342.xml"/><Relationship Id="rId184" Type="http://schemas.openxmlformats.org/officeDocument/2006/relationships/tags" Target="../tags/tag363.xml"/><Relationship Id="rId219" Type="http://schemas.openxmlformats.org/officeDocument/2006/relationships/tags" Target="../tags/tag398.xml"/><Relationship Id="rId230" Type="http://schemas.openxmlformats.org/officeDocument/2006/relationships/tags" Target="../tags/tag409.xml"/><Relationship Id="rId251" Type="http://schemas.openxmlformats.org/officeDocument/2006/relationships/notesSlide" Target="../notesSlides/notesSlide3.xml"/><Relationship Id="rId25" Type="http://schemas.openxmlformats.org/officeDocument/2006/relationships/tags" Target="../tags/tag204.xml"/><Relationship Id="rId46" Type="http://schemas.openxmlformats.org/officeDocument/2006/relationships/tags" Target="../tags/tag225.xml"/><Relationship Id="rId67" Type="http://schemas.openxmlformats.org/officeDocument/2006/relationships/tags" Target="../tags/tag246.xml"/><Relationship Id="rId88" Type="http://schemas.openxmlformats.org/officeDocument/2006/relationships/tags" Target="../tags/tag267.xml"/><Relationship Id="rId111" Type="http://schemas.openxmlformats.org/officeDocument/2006/relationships/tags" Target="../tags/tag290.xml"/><Relationship Id="rId132" Type="http://schemas.openxmlformats.org/officeDocument/2006/relationships/tags" Target="../tags/tag311.xml"/><Relationship Id="rId153" Type="http://schemas.openxmlformats.org/officeDocument/2006/relationships/tags" Target="../tags/tag332.xml"/><Relationship Id="rId174" Type="http://schemas.openxmlformats.org/officeDocument/2006/relationships/tags" Target="../tags/tag353.xml"/><Relationship Id="rId195" Type="http://schemas.openxmlformats.org/officeDocument/2006/relationships/tags" Target="../tags/tag374.xml"/><Relationship Id="rId209" Type="http://schemas.openxmlformats.org/officeDocument/2006/relationships/tags" Target="../tags/tag388.xml"/><Relationship Id="rId220" Type="http://schemas.openxmlformats.org/officeDocument/2006/relationships/tags" Target="../tags/tag399.xml"/><Relationship Id="rId241" Type="http://schemas.openxmlformats.org/officeDocument/2006/relationships/tags" Target="../tags/tag420.xml"/><Relationship Id="rId15" Type="http://schemas.openxmlformats.org/officeDocument/2006/relationships/tags" Target="../tags/tag194.xml"/><Relationship Id="rId36" Type="http://schemas.openxmlformats.org/officeDocument/2006/relationships/tags" Target="../tags/tag215.xml"/><Relationship Id="rId57" Type="http://schemas.openxmlformats.org/officeDocument/2006/relationships/tags" Target="../tags/tag236.xml"/><Relationship Id="rId78" Type="http://schemas.openxmlformats.org/officeDocument/2006/relationships/tags" Target="../tags/tag257.xml"/><Relationship Id="rId99" Type="http://schemas.openxmlformats.org/officeDocument/2006/relationships/tags" Target="../tags/tag278.xml"/><Relationship Id="rId101" Type="http://schemas.openxmlformats.org/officeDocument/2006/relationships/tags" Target="../tags/tag280.xml"/><Relationship Id="rId122" Type="http://schemas.openxmlformats.org/officeDocument/2006/relationships/tags" Target="../tags/tag301.xml"/><Relationship Id="rId143" Type="http://schemas.openxmlformats.org/officeDocument/2006/relationships/tags" Target="../tags/tag322.xml"/><Relationship Id="rId164" Type="http://schemas.openxmlformats.org/officeDocument/2006/relationships/tags" Target="../tags/tag343.xml"/><Relationship Id="rId185" Type="http://schemas.openxmlformats.org/officeDocument/2006/relationships/tags" Target="../tags/tag364.xml"/><Relationship Id="rId4" Type="http://schemas.openxmlformats.org/officeDocument/2006/relationships/tags" Target="../tags/tag183.xml"/><Relationship Id="rId9" Type="http://schemas.openxmlformats.org/officeDocument/2006/relationships/tags" Target="../tags/tag188.xml"/><Relationship Id="rId180" Type="http://schemas.openxmlformats.org/officeDocument/2006/relationships/tags" Target="../tags/tag359.xml"/><Relationship Id="rId210" Type="http://schemas.openxmlformats.org/officeDocument/2006/relationships/tags" Target="../tags/tag389.xml"/><Relationship Id="rId215" Type="http://schemas.openxmlformats.org/officeDocument/2006/relationships/tags" Target="../tags/tag394.xml"/><Relationship Id="rId236" Type="http://schemas.openxmlformats.org/officeDocument/2006/relationships/tags" Target="../tags/tag415.xml"/><Relationship Id="rId26" Type="http://schemas.openxmlformats.org/officeDocument/2006/relationships/tags" Target="../tags/tag205.xml"/><Relationship Id="rId231" Type="http://schemas.openxmlformats.org/officeDocument/2006/relationships/tags" Target="../tags/tag410.xml"/><Relationship Id="rId47" Type="http://schemas.openxmlformats.org/officeDocument/2006/relationships/tags" Target="../tags/tag226.xml"/><Relationship Id="rId68" Type="http://schemas.openxmlformats.org/officeDocument/2006/relationships/tags" Target="../tags/tag247.xml"/><Relationship Id="rId89" Type="http://schemas.openxmlformats.org/officeDocument/2006/relationships/tags" Target="../tags/tag268.xml"/><Relationship Id="rId112" Type="http://schemas.openxmlformats.org/officeDocument/2006/relationships/tags" Target="../tags/tag291.xml"/><Relationship Id="rId133" Type="http://schemas.openxmlformats.org/officeDocument/2006/relationships/tags" Target="../tags/tag312.xml"/><Relationship Id="rId154" Type="http://schemas.openxmlformats.org/officeDocument/2006/relationships/tags" Target="../tags/tag333.xml"/><Relationship Id="rId175" Type="http://schemas.openxmlformats.org/officeDocument/2006/relationships/tags" Target="../tags/tag354.xml"/><Relationship Id="rId196" Type="http://schemas.openxmlformats.org/officeDocument/2006/relationships/tags" Target="../tags/tag375.xml"/><Relationship Id="rId200" Type="http://schemas.openxmlformats.org/officeDocument/2006/relationships/tags" Target="../tags/tag379.xml"/><Relationship Id="rId16" Type="http://schemas.openxmlformats.org/officeDocument/2006/relationships/tags" Target="../tags/tag195.xml"/><Relationship Id="rId221" Type="http://schemas.openxmlformats.org/officeDocument/2006/relationships/tags" Target="../tags/tag400.xml"/><Relationship Id="rId242" Type="http://schemas.openxmlformats.org/officeDocument/2006/relationships/tags" Target="../tags/tag421.xml"/><Relationship Id="rId37" Type="http://schemas.openxmlformats.org/officeDocument/2006/relationships/tags" Target="../tags/tag216.xml"/><Relationship Id="rId58" Type="http://schemas.openxmlformats.org/officeDocument/2006/relationships/tags" Target="../tags/tag237.xml"/><Relationship Id="rId79" Type="http://schemas.openxmlformats.org/officeDocument/2006/relationships/tags" Target="../tags/tag258.xml"/><Relationship Id="rId102" Type="http://schemas.openxmlformats.org/officeDocument/2006/relationships/tags" Target="../tags/tag281.xml"/><Relationship Id="rId123" Type="http://schemas.openxmlformats.org/officeDocument/2006/relationships/tags" Target="../tags/tag302.xml"/><Relationship Id="rId144" Type="http://schemas.openxmlformats.org/officeDocument/2006/relationships/tags" Target="../tags/tag323.xml"/><Relationship Id="rId90" Type="http://schemas.openxmlformats.org/officeDocument/2006/relationships/tags" Target="../tags/tag269.xml"/><Relationship Id="rId165" Type="http://schemas.openxmlformats.org/officeDocument/2006/relationships/tags" Target="../tags/tag344.xml"/><Relationship Id="rId186" Type="http://schemas.openxmlformats.org/officeDocument/2006/relationships/tags" Target="../tags/tag365.xml"/><Relationship Id="rId211" Type="http://schemas.openxmlformats.org/officeDocument/2006/relationships/tags" Target="../tags/tag390.xml"/><Relationship Id="rId232" Type="http://schemas.openxmlformats.org/officeDocument/2006/relationships/tags" Target="../tags/tag411.xml"/><Relationship Id="rId27" Type="http://schemas.openxmlformats.org/officeDocument/2006/relationships/tags" Target="../tags/tag206.xml"/><Relationship Id="rId48" Type="http://schemas.openxmlformats.org/officeDocument/2006/relationships/tags" Target="../tags/tag227.xml"/><Relationship Id="rId69" Type="http://schemas.openxmlformats.org/officeDocument/2006/relationships/tags" Target="../tags/tag248.xml"/><Relationship Id="rId113" Type="http://schemas.openxmlformats.org/officeDocument/2006/relationships/tags" Target="../tags/tag292.xml"/><Relationship Id="rId134" Type="http://schemas.openxmlformats.org/officeDocument/2006/relationships/tags" Target="../tags/tag313.xml"/><Relationship Id="rId80" Type="http://schemas.openxmlformats.org/officeDocument/2006/relationships/tags" Target="../tags/tag259.xml"/><Relationship Id="rId155" Type="http://schemas.openxmlformats.org/officeDocument/2006/relationships/tags" Target="../tags/tag334.xml"/><Relationship Id="rId176" Type="http://schemas.openxmlformats.org/officeDocument/2006/relationships/tags" Target="../tags/tag355.xml"/><Relationship Id="rId197" Type="http://schemas.openxmlformats.org/officeDocument/2006/relationships/tags" Target="../tags/tag376.xml"/><Relationship Id="rId201" Type="http://schemas.openxmlformats.org/officeDocument/2006/relationships/tags" Target="../tags/tag380.xml"/><Relationship Id="rId222" Type="http://schemas.openxmlformats.org/officeDocument/2006/relationships/tags" Target="../tags/tag401.xml"/><Relationship Id="rId243" Type="http://schemas.openxmlformats.org/officeDocument/2006/relationships/tags" Target="../tags/tag422.xml"/><Relationship Id="rId17" Type="http://schemas.openxmlformats.org/officeDocument/2006/relationships/tags" Target="../tags/tag196.xml"/><Relationship Id="rId38" Type="http://schemas.openxmlformats.org/officeDocument/2006/relationships/tags" Target="../tags/tag217.xml"/><Relationship Id="rId59" Type="http://schemas.openxmlformats.org/officeDocument/2006/relationships/tags" Target="../tags/tag238.xml"/><Relationship Id="rId103" Type="http://schemas.openxmlformats.org/officeDocument/2006/relationships/tags" Target="../tags/tag282.xml"/><Relationship Id="rId124" Type="http://schemas.openxmlformats.org/officeDocument/2006/relationships/tags" Target="../tags/tag303.xml"/><Relationship Id="rId70" Type="http://schemas.openxmlformats.org/officeDocument/2006/relationships/tags" Target="../tags/tag249.xml"/><Relationship Id="rId91" Type="http://schemas.openxmlformats.org/officeDocument/2006/relationships/tags" Target="../tags/tag270.xml"/><Relationship Id="rId145" Type="http://schemas.openxmlformats.org/officeDocument/2006/relationships/tags" Target="../tags/tag324.xml"/><Relationship Id="rId166" Type="http://schemas.openxmlformats.org/officeDocument/2006/relationships/tags" Target="../tags/tag345.xml"/><Relationship Id="rId187" Type="http://schemas.openxmlformats.org/officeDocument/2006/relationships/tags" Target="../tags/tag366.xml"/><Relationship Id="rId1" Type="http://schemas.openxmlformats.org/officeDocument/2006/relationships/tags" Target="../tags/tag180.xml"/><Relationship Id="rId212" Type="http://schemas.openxmlformats.org/officeDocument/2006/relationships/tags" Target="../tags/tag391.xml"/><Relationship Id="rId233" Type="http://schemas.openxmlformats.org/officeDocument/2006/relationships/tags" Target="../tags/tag412.xml"/><Relationship Id="rId28" Type="http://schemas.openxmlformats.org/officeDocument/2006/relationships/tags" Target="../tags/tag207.xml"/><Relationship Id="rId49" Type="http://schemas.openxmlformats.org/officeDocument/2006/relationships/tags" Target="../tags/tag228.xml"/><Relationship Id="rId114" Type="http://schemas.openxmlformats.org/officeDocument/2006/relationships/tags" Target="../tags/tag293.xml"/><Relationship Id="rId60" Type="http://schemas.openxmlformats.org/officeDocument/2006/relationships/tags" Target="../tags/tag239.xml"/><Relationship Id="rId81" Type="http://schemas.openxmlformats.org/officeDocument/2006/relationships/tags" Target="../tags/tag260.xml"/><Relationship Id="rId135" Type="http://schemas.openxmlformats.org/officeDocument/2006/relationships/tags" Target="../tags/tag314.xml"/><Relationship Id="rId156" Type="http://schemas.openxmlformats.org/officeDocument/2006/relationships/tags" Target="../tags/tag335.xml"/><Relationship Id="rId177" Type="http://schemas.openxmlformats.org/officeDocument/2006/relationships/tags" Target="../tags/tag356.xml"/><Relationship Id="rId198" Type="http://schemas.openxmlformats.org/officeDocument/2006/relationships/tags" Target="../tags/tag377.xml"/><Relationship Id="rId202" Type="http://schemas.openxmlformats.org/officeDocument/2006/relationships/tags" Target="../tags/tag381.xml"/><Relationship Id="rId223" Type="http://schemas.openxmlformats.org/officeDocument/2006/relationships/tags" Target="../tags/tag402.xml"/><Relationship Id="rId244" Type="http://schemas.openxmlformats.org/officeDocument/2006/relationships/tags" Target="../tags/tag423.xml"/><Relationship Id="rId18" Type="http://schemas.openxmlformats.org/officeDocument/2006/relationships/tags" Target="../tags/tag197.xml"/><Relationship Id="rId39" Type="http://schemas.openxmlformats.org/officeDocument/2006/relationships/tags" Target="../tags/tag218.xml"/><Relationship Id="rId50" Type="http://schemas.openxmlformats.org/officeDocument/2006/relationships/tags" Target="../tags/tag229.xml"/><Relationship Id="rId104" Type="http://schemas.openxmlformats.org/officeDocument/2006/relationships/tags" Target="../tags/tag283.xml"/><Relationship Id="rId125" Type="http://schemas.openxmlformats.org/officeDocument/2006/relationships/tags" Target="../tags/tag304.xml"/><Relationship Id="rId146" Type="http://schemas.openxmlformats.org/officeDocument/2006/relationships/tags" Target="../tags/tag325.xml"/><Relationship Id="rId167" Type="http://schemas.openxmlformats.org/officeDocument/2006/relationships/tags" Target="../tags/tag346.xml"/><Relationship Id="rId188" Type="http://schemas.openxmlformats.org/officeDocument/2006/relationships/tags" Target="../tags/tag367.xml"/><Relationship Id="rId71" Type="http://schemas.openxmlformats.org/officeDocument/2006/relationships/tags" Target="../tags/tag250.xml"/><Relationship Id="rId92" Type="http://schemas.openxmlformats.org/officeDocument/2006/relationships/tags" Target="../tags/tag271.xml"/><Relationship Id="rId213" Type="http://schemas.openxmlformats.org/officeDocument/2006/relationships/tags" Target="../tags/tag392.xml"/><Relationship Id="rId234" Type="http://schemas.openxmlformats.org/officeDocument/2006/relationships/tags" Target="../tags/tag413.xml"/><Relationship Id="rId2" Type="http://schemas.openxmlformats.org/officeDocument/2006/relationships/tags" Target="../tags/tag181.xml"/><Relationship Id="rId29" Type="http://schemas.openxmlformats.org/officeDocument/2006/relationships/tags" Target="../tags/tag208.xml"/><Relationship Id="rId40" Type="http://schemas.openxmlformats.org/officeDocument/2006/relationships/tags" Target="../tags/tag219.xml"/><Relationship Id="rId115" Type="http://schemas.openxmlformats.org/officeDocument/2006/relationships/tags" Target="../tags/tag294.xml"/><Relationship Id="rId136" Type="http://schemas.openxmlformats.org/officeDocument/2006/relationships/tags" Target="../tags/tag315.xml"/><Relationship Id="rId157" Type="http://schemas.openxmlformats.org/officeDocument/2006/relationships/tags" Target="../tags/tag336.xml"/><Relationship Id="rId178" Type="http://schemas.openxmlformats.org/officeDocument/2006/relationships/tags" Target="../tags/tag357.xml"/><Relationship Id="rId61" Type="http://schemas.openxmlformats.org/officeDocument/2006/relationships/tags" Target="../tags/tag240.xml"/><Relationship Id="rId82" Type="http://schemas.openxmlformats.org/officeDocument/2006/relationships/tags" Target="../tags/tag261.xml"/><Relationship Id="rId199" Type="http://schemas.openxmlformats.org/officeDocument/2006/relationships/tags" Target="../tags/tag378.xml"/><Relationship Id="rId203" Type="http://schemas.openxmlformats.org/officeDocument/2006/relationships/tags" Target="../tags/tag382.xml"/><Relationship Id="rId19" Type="http://schemas.openxmlformats.org/officeDocument/2006/relationships/tags" Target="../tags/tag198.xml"/><Relationship Id="rId224" Type="http://schemas.openxmlformats.org/officeDocument/2006/relationships/tags" Target="../tags/tag403.xml"/><Relationship Id="rId245" Type="http://schemas.openxmlformats.org/officeDocument/2006/relationships/tags" Target="../tags/tag424.xml"/><Relationship Id="rId30" Type="http://schemas.openxmlformats.org/officeDocument/2006/relationships/tags" Target="../tags/tag209.xml"/><Relationship Id="rId105" Type="http://schemas.openxmlformats.org/officeDocument/2006/relationships/tags" Target="../tags/tag284.xml"/><Relationship Id="rId126" Type="http://schemas.openxmlformats.org/officeDocument/2006/relationships/tags" Target="../tags/tag305.xml"/><Relationship Id="rId147" Type="http://schemas.openxmlformats.org/officeDocument/2006/relationships/tags" Target="../tags/tag326.xml"/><Relationship Id="rId168" Type="http://schemas.openxmlformats.org/officeDocument/2006/relationships/tags" Target="../tags/tag347.xml"/><Relationship Id="rId51" Type="http://schemas.openxmlformats.org/officeDocument/2006/relationships/tags" Target="../tags/tag230.xml"/><Relationship Id="rId72" Type="http://schemas.openxmlformats.org/officeDocument/2006/relationships/tags" Target="../tags/tag251.xml"/><Relationship Id="rId93" Type="http://schemas.openxmlformats.org/officeDocument/2006/relationships/tags" Target="../tags/tag272.xml"/><Relationship Id="rId189" Type="http://schemas.openxmlformats.org/officeDocument/2006/relationships/tags" Target="../tags/tag368.xml"/><Relationship Id="rId3" Type="http://schemas.openxmlformats.org/officeDocument/2006/relationships/tags" Target="../tags/tag182.xml"/><Relationship Id="rId214" Type="http://schemas.openxmlformats.org/officeDocument/2006/relationships/tags" Target="../tags/tag393.xml"/><Relationship Id="rId235" Type="http://schemas.openxmlformats.org/officeDocument/2006/relationships/tags" Target="../tags/tag414.xml"/><Relationship Id="rId116" Type="http://schemas.openxmlformats.org/officeDocument/2006/relationships/tags" Target="../tags/tag295.xml"/><Relationship Id="rId137" Type="http://schemas.openxmlformats.org/officeDocument/2006/relationships/tags" Target="../tags/tag316.xml"/><Relationship Id="rId158" Type="http://schemas.openxmlformats.org/officeDocument/2006/relationships/tags" Target="../tags/tag337.xml"/><Relationship Id="rId20" Type="http://schemas.openxmlformats.org/officeDocument/2006/relationships/tags" Target="../tags/tag199.xml"/><Relationship Id="rId41" Type="http://schemas.openxmlformats.org/officeDocument/2006/relationships/tags" Target="../tags/tag220.xml"/><Relationship Id="rId62" Type="http://schemas.openxmlformats.org/officeDocument/2006/relationships/tags" Target="../tags/tag241.xml"/><Relationship Id="rId83" Type="http://schemas.openxmlformats.org/officeDocument/2006/relationships/tags" Target="../tags/tag262.xml"/><Relationship Id="rId179" Type="http://schemas.openxmlformats.org/officeDocument/2006/relationships/tags" Target="../tags/tag358.xml"/><Relationship Id="rId190" Type="http://schemas.openxmlformats.org/officeDocument/2006/relationships/tags" Target="../tags/tag369.xml"/><Relationship Id="rId204" Type="http://schemas.openxmlformats.org/officeDocument/2006/relationships/tags" Target="../tags/tag383.xml"/><Relationship Id="rId225" Type="http://schemas.openxmlformats.org/officeDocument/2006/relationships/tags" Target="../tags/tag404.xml"/><Relationship Id="rId246" Type="http://schemas.openxmlformats.org/officeDocument/2006/relationships/tags" Target="../tags/tag425.xml"/><Relationship Id="rId106" Type="http://schemas.openxmlformats.org/officeDocument/2006/relationships/tags" Target="../tags/tag285.xml"/><Relationship Id="rId127" Type="http://schemas.openxmlformats.org/officeDocument/2006/relationships/tags" Target="../tags/tag306.xml"/><Relationship Id="rId10" Type="http://schemas.openxmlformats.org/officeDocument/2006/relationships/tags" Target="../tags/tag189.xml"/><Relationship Id="rId31" Type="http://schemas.openxmlformats.org/officeDocument/2006/relationships/tags" Target="../tags/tag210.xml"/><Relationship Id="rId52" Type="http://schemas.openxmlformats.org/officeDocument/2006/relationships/tags" Target="../tags/tag231.xml"/><Relationship Id="rId73" Type="http://schemas.openxmlformats.org/officeDocument/2006/relationships/tags" Target="../tags/tag252.xml"/><Relationship Id="rId94" Type="http://schemas.openxmlformats.org/officeDocument/2006/relationships/tags" Target="../tags/tag273.xml"/><Relationship Id="rId148" Type="http://schemas.openxmlformats.org/officeDocument/2006/relationships/tags" Target="../tags/tag327.xml"/><Relationship Id="rId169" Type="http://schemas.openxmlformats.org/officeDocument/2006/relationships/tags" Target="../tags/tag34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29.xml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30.xml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18" Type="http://schemas.openxmlformats.org/officeDocument/2006/relationships/image" Target="../media/image22.jpeg"/><Relationship Id="rId3" Type="http://schemas.openxmlformats.org/officeDocument/2006/relationships/notesSlide" Target="../notesSlides/notesSlide4.xml"/><Relationship Id="rId21" Type="http://schemas.openxmlformats.org/officeDocument/2006/relationships/image" Target="../media/image25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17" Type="http://schemas.openxmlformats.org/officeDocument/2006/relationships/image" Target="../media/image21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0.emf"/><Relationship Id="rId20" Type="http://schemas.openxmlformats.org/officeDocument/2006/relationships/image" Target="../media/image24.jpeg"/><Relationship Id="rId1" Type="http://schemas.openxmlformats.org/officeDocument/2006/relationships/tags" Target="../tags/tag431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5" Type="http://schemas.openxmlformats.org/officeDocument/2006/relationships/image" Target="../media/image19.jpeg"/><Relationship Id="rId10" Type="http://schemas.openxmlformats.org/officeDocument/2006/relationships/image" Target="../media/image14.jpeg"/><Relationship Id="rId19" Type="http://schemas.openxmlformats.org/officeDocument/2006/relationships/image" Target="../media/image23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Relationship Id="rId1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ACCFA1E-C8DD-5422-6CC0-946272A4136A}"/>
              </a:ext>
            </a:extLst>
          </p:cNvPr>
          <p:cNvGrpSpPr/>
          <p:nvPr/>
        </p:nvGrpSpPr>
        <p:grpSpPr>
          <a:xfrm>
            <a:off x="1165301" y="2455188"/>
            <a:ext cx="5056671" cy="1820920"/>
            <a:chOff x="919927" y="4110006"/>
            <a:chExt cx="5056671" cy="1654400"/>
          </a:xfrm>
        </p:grpSpPr>
        <p:sp>
          <p:nvSpPr>
            <p:cNvPr id="3" name="Rectangle 169">
              <a:extLst>
                <a:ext uri="{FF2B5EF4-FFF2-40B4-BE49-F238E27FC236}">
                  <a16:creationId xmlns:a16="http://schemas.microsoft.com/office/drawing/2014/main" id="{214D6F60-9101-F76D-D453-CD365B3AE5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1272" y="4110006"/>
              <a:ext cx="613951" cy="97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CYMG</a:t>
              </a:r>
              <a:r>
                <a:rPr kumimoji="0" lang="en-US" altLang="zh-CN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Medium</a:t>
              </a:r>
              <a:endParaRPr kumimoji="0" lang="zh-CN" altLang="zh-CN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" name="Line 243">
              <a:extLst>
                <a:ext uri="{FF2B5EF4-FFF2-40B4-BE49-F238E27FC236}">
                  <a16:creationId xmlns:a16="http://schemas.microsoft.com/office/drawing/2014/main" id="{4A051328-7510-F675-1BE0-F26236D213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88731" y="5516899"/>
              <a:ext cx="30163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Rectangle 244">
              <a:extLst>
                <a:ext uri="{FF2B5EF4-FFF2-40B4-BE49-F238E27FC236}">
                  <a16:creationId xmlns:a16="http://schemas.microsoft.com/office/drawing/2014/main" id="{54BE8E26-6BE5-9D96-5664-B3E4A1C351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381" y="5455787"/>
              <a:ext cx="125034" cy="134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0.0</a:t>
              </a:r>
              <a:endParaRPr kumimoji="0" lang="zh-CN" altLang="zh-CN" sz="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" name="Line 249">
              <a:extLst>
                <a:ext uri="{FF2B5EF4-FFF2-40B4-BE49-F238E27FC236}">
                  <a16:creationId xmlns:a16="http://schemas.microsoft.com/office/drawing/2014/main" id="{87DB1B46-1FB4-2418-E979-1D2E216DA7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88731" y="5329939"/>
              <a:ext cx="30163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Rectangle 250">
              <a:extLst>
                <a:ext uri="{FF2B5EF4-FFF2-40B4-BE49-F238E27FC236}">
                  <a16:creationId xmlns:a16="http://schemas.microsoft.com/office/drawing/2014/main" id="{B80383C6-69AA-B392-A4F5-EDFC7DFD2A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381" y="5273197"/>
              <a:ext cx="125034" cy="134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0.5</a:t>
              </a:r>
              <a:endParaRPr kumimoji="0" lang="zh-CN" altLang="zh-CN" sz="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Line 255">
              <a:extLst>
                <a:ext uri="{FF2B5EF4-FFF2-40B4-BE49-F238E27FC236}">
                  <a16:creationId xmlns:a16="http://schemas.microsoft.com/office/drawing/2014/main" id="{78222473-C819-D91C-3AE6-1FCEB2723A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88731" y="5148920"/>
              <a:ext cx="30163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Rectangle 256">
              <a:extLst>
                <a:ext uri="{FF2B5EF4-FFF2-40B4-BE49-F238E27FC236}">
                  <a16:creationId xmlns:a16="http://schemas.microsoft.com/office/drawing/2014/main" id="{E1F24415-CD96-205E-47C8-4DD2599544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381" y="5087809"/>
              <a:ext cx="125034" cy="134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1.0</a:t>
              </a:r>
              <a:endParaRPr kumimoji="0" lang="zh-CN" altLang="zh-CN" sz="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Line 261">
              <a:extLst>
                <a:ext uri="{FF2B5EF4-FFF2-40B4-BE49-F238E27FC236}">
                  <a16:creationId xmlns:a16="http://schemas.microsoft.com/office/drawing/2014/main" id="{58F3CEB3-8433-16A8-7883-EC5A7EFBB9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88731" y="4961960"/>
              <a:ext cx="30163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Rectangle 262">
              <a:extLst>
                <a:ext uri="{FF2B5EF4-FFF2-40B4-BE49-F238E27FC236}">
                  <a16:creationId xmlns:a16="http://schemas.microsoft.com/office/drawing/2014/main" id="{3B297F07-D9FC-7AE3-31F6-BC50834284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381" y="4900849"/>
              <a:ext cx="125034" cy="134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1.5</a:t>
              </a:r>
              <a:endParaRPr kumimoji="0" lang="zh-CN" altLang="zh-CN" sz="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Line 266">
              <a:extLst>
                <a:ext uri="{FF2B5EF4-FFF2-40B4-BE49-F238E27FC236}">
                  <a16:creationId xmlns:a16="http://schemas.microsoft.com/office/drawing/2014/main" id="{5A92D8B2-C52F-0D19-29A4-6C4FEB6A75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1431" y="4810649"/>
              <a:ext cx="17463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Rectangle 268">
              <a:extLst>
                <a:ext uri="{FF2B5EF4-FFF2-40B4-BE49-F238E27FC236}">
                  <a16:creationId xmlns:a16="http://schemas.microsoft.com/office/drawing/2014/main" id="{58D90B2B-6B55-5816-DA34-B9EAC6DD8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381" y="4735706"/>
              <a:ext cx="125034" cy="134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2.0</a:t>
              </a:r>
              <a:endParaRPr kumimoji="0" lang="zh-CN" altLang="zh-CN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277">
              <a:extLst>
                <a:ext uri="{FF2B5EF4-FFF2-40B4-BE49-F238E27FC236}">
                  <a16:creationId xmlns:a16="http://schemas.microsoft.com/office/drawing/2014/main" id="{5AC3AFF1-8F41-3CA5-9914-0B13A406E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7346" y="4519402"/>
              <a:ext cx="177934" cy="134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x10</a:t>
              </a:r>
              <a:r>
                <a:rPr kumimoji="0" lang="en-US" altLang="zh-CN" sz="700" b="0" i="0" u="none" strike="noStrike" cap="none" normalizeH="0" baseline="3000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zh-CN" altLang="zh-CN" sz="7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278">
              <a:extLst>
                <a:ext uri="{FF2B5EF4-FFF2-40B4-BE49-F238E27FC236}">
                  <a16:creationId xmlns:a16="http://schemas.microsoft.com/office/drawing/2014/main" id="{BD31F7DC-6914-2640-8C4F-F113B4C2EA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9927" y="4396201"/>
              <a:ext cx="270908" cy="134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Intens.</a:t>
              </a:r>
              <a:endParaRPr kumimoji="0" lang="zh-CN" altLang="zh-CN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cxnSp>
          <p:nvCxnSpPr>
            <p:cNvPr id="16" name="直接箭头连接符 173">
              <a:extLst>
                <a:ext uri="{FF2B5EF4-FFF2-40B4-BE49-F238E27FC236}">
                  <a16:creationId xmlns:a16="http://schemas.microsoft.com/office/drawing/2014/main" id="{A901255C-4860-5D1D-08BB-96B080EB037D}"/>
                </a:ext>
              </a:extLst>
            </p:cNvPr>
            <p:cNvCxnSpPr>
              <a:cxnSpLocks/>
            </p:cNvCxnSpPr>
            <p:nvPr>
              <p:custDataLst>
                <p:tags r:id="rId97"/>
              </p:custDataLst>
            </p:nvPr>
          </p:nvCxnSpPr>
          <p:spPr>
            <a:xfrm flipV="1">
              <a:off x="1223339" y="4420253"/>
              <a:ext cx="0" cy="1129956"/>
            </a:xfrm>
            <a:prstGeom prst="straightConnector1">
              <a:avLst/>
            </a:prstGeom>
            <a:ln>
              <a:tailEnd type="triangle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Freeform 162">
              <a:extLst>
                <a:ext uri="{FF2B5EF4-FFF2-40B4-BE49-F238E27FC236}">
                  <a16:creationId xmlns:a16="http://schemas.microsoft.com/office/drawing/2014/main" id="{AA45B263-4165-2993-88CC-E6484B006F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5886" y="5037632"/>
              <a:ext cx="4603547" cy="393827"/>
            </a:xfrm>
            <a:custGeom>
              <a:avLst/>
              <a:gdLst>
                <a:gd name="T0" fmla="*/ 3 w 3370"/>
                <a:gd name="T1" fmla="*/ 164 h 164"/>
                <a:gd name="T2" fmla="*/ 197 w 3370"/>
                <a:gd name="T3" fmla="*/ 160 h 164"/>
                <a:gd name="T4" fmla="*/ 233 w 3370"/>
                <a:gd name="T5" fmla="*/ 164 h 164"/>
                <a:gd name="T6" fmla="*/ 259 w 3370"/>
                <a:gd name="T7" fmla="*/ 160 h 164"/>
                <a:gd name="T8" fmla="*/ 281 w 3370"/>
                <a:gd name="T9" fmla="*/ 149 h 164"/>
                <a:gd name="T10" fmla="*/ 306 w 3370"/>
                <a:gd name="T11" fmla="*/ 135 h 164"/>
                <a:gd name="T12" fmla="*/ 332 w 3370"/>
                <a:gd name="T13" fmla="*/ 138 h 164"/>
                <a:gd name="T14" fmla="*/ 354 w 3370"/>
                <a:gd name="T15" fmla="*/ 146 h 164"/>
                <a:gd name="T16" fmla="*/ 379 w 3370"/>
                <a:gd name="T17" fmla="*/ 84 h 164"/>
                <a:gd name="T18" fmla="*/ 405 w 3370"/>
                <a:gd name="T19" fmla="*/ 36 h 164"/>
                <a:gd name="T20" fmla="*/ 427 w 3370"/>
                <a:gd name="T21" fmla="*/ 54 h 164"/>
                <a:gd name="T22" fmla="*/ 452 w 3370"/>
                <a:gd name="T23" fmla="*/ 4 h 164"/>
                <a:gd name="T24" fmla="*/ 474 w 3370"/>
                <a:gd name="T25" fmla="*/ 22 h 164"/>
                <a:gd name="T26" fmla="*/ 500 w 3370"/>
                <a:gd name="T27" fmla="*/ 22 h 164"/>
                <a:gd name="T28" fmla="*/ 526 w 3370"/>
                <a:gd name="T29" fmla="*/ 36 h 164"/>
                <a:gd name="T30" fmla="*/ 547 w 3370"/>
                <a:gd name="T31" fmla="*/ 54 h 164"/>
                <a:gd name="T32" fmla="*/ 573 w 3370"/>
                <a:gd name="T33" fmla="*/ 102 h 164"/>
                <a:gd name="T34" fmla="*/ 599 w 3370"/>
                <a:gd name="T35" fmla="*/ 95 h 164"/>
                <a:gd name="T36" fmla="*/ 620 w 3370"/>
                <a:gd name="T37" fmla="*/ 120 h 164"/>
                <a:gd name="T38" fmla="*/ 646 w 3370"/>
                <a:gd name="T39" fmla="*/ 124 h 164"/>
                <a:gd name="T40" fmla="*/ 683 w 3370"/>
                <a:gd name="T41" fmla="*/ 127 h 164"/>
                <a:gd name="T42" fmla="*/ 704 w 3370"/>
                <a:gd name="T43" fmla="*/ 138 h 164"/>
                <a:gd name="T44" fmla="*/ 730 w 3370"/>
                <a:gd name="T45" fmla="*/ 146 h 164"/>
                <a:gd name="T46" fmla="*/ 756 w 3370"/>
                <a:gd name="T47" fmla="*/ 131 h 164"/>
                <a:gd name="T48" fmla="*/ 777 w 3370"/>
                <a:gd name="T49" fmla="*/ 124 h 164"/>
                <a:gd name="T50" fmla="*/ 803 w 3370"/>
                <a:gd name="T51" fmla="*/ 149 h 164"/>
                <a:gd name="T52" fmla="*/ 840 w 3370"/>
                <a:gd name="T53" fmla="*/ 153 h 164"/>
                <a:gd name="T54" fmla="*/ 861 w 3370"/>
                <a:gd name="T55" fmla="*/ 160 h 164"/>
                <a:gd name="T56" fmla="*/ 894 w 3370"/>
                <a:gd name="T57" fmla="*/ 164 h 164"/>
                <a:gd name="T58" fmla="*/ 2037 w 3370"/>
                <a:gd name="T59" fmla="*/ 160 h 164"/>
                <a:gd name="T60" fmla="*/ 3165 w 3370"/>
                <a:gd name="T61" fmla="*/ 164 h 164"/>
                <a:gd name="T62" fmla="*/ 3187 w 3370"/>
                <a:gd name="T6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70" h="164">
                  <a:moveTo>
                    <a:pt x="0" y="164"/>
                  </a:moveTo>
                  <a:lnTo>
                    <a:pt x="3" y="164"/>
                  </a:lnTo>
                  <a:lnTo>
                    <a:pt x="186" y="164"/>
                  </a:lnTo>
                  <a:lnTo>
                    <a:pt x="197" y="160"/>
                  </a:lnTo>
                  <a:lnTo>
                    <a:pt x="212" y="164"/>
                  </a:lnTo>
                  <a:lnTo>
                    <a:pt x="233" y="164"/>
                  </a:lnTo>
                  <a:lnTo>
                    <a:pt x="244" y="160"/>
                  </a:lnTo>
                  <a:lnTo>
                    <a:pt x="259" y="160"/>
                  </a:lnTo>
                  <a:lnTo>
                    <a:pt x="270" y="156"/>
                  </a:lnTo>
                  <a:lnTo>
                    <a:pt x="281" y="149"/>
                  </a:lnTo>
                  <a:lnTo>
                    <a:pt x="295" y="146"/>
                  </a:lnTo>
                  <a:lnTo>
                    <a:pt x="306" y="135"/>
                  </a:lnTo>
                  <a:lnTo>
                    <a:pt x="317" y="138"/>
                  </a:lnTo>
                  <a:lnTo>
                    <a:pt x="332" y="138"/>
                  </a:lnTo>
                  <a:lnTo>
                    <a:pt x="343" y="142"/>
                  </a:lnTo>
                  <a:lnTo>
                    <a:pt x="354" y="146"/>
                  </a:lnTo>
                  <a:lnTo>
                    <a:pt x="369" y="135"/>
                  </a:lnTo>
                  <a:lnTo>
                    <a:pt x="379" y="84"/>
                  </a:lnTo>
                  <a:lnTo>
                    <a:pt x="390" y="47"/>
                  </a:lnTo>
                  <a:lnTo>
                    <a:pt x="405" y="36"/>
                  </a:lnTo>
                  <a:lnTo>
                    <a:pt x="416" y="44"/>
                  </a:lnTo>
                  <a:lnTo>
                    <a:pt x="427" y="54"/>
                  </a:lnTo>
                  <a:lnTo>
                    <a:pt x="438" y="40"/>
                  </a:lnTo>
                  <a:lnTo>
                    <a:pt x="452" y="4"/>
                  </a:lnTo>
                  <a:lnTo>
                    <a:pt x="463" y="11"/>
                  </a:lnTo>
                  <a:lnTo>
                    <a:pt x="474" y="22"/>
                  </a:lnTo>
                  <a:lnTo>
                    <a:pt x="489" y="0"/>
                  </a:lnTo>
                  <a:lnTo>
                    <a:pt x="500" y="22"/>
                  </a:lnTo>
                  <a:lnTo>
                    <a:pt x="511" y="51"/>
                  </a:lnTo>
                  <a:lnTo>
                    <a:pt x="526" y="36"/>
                  </a:lnTo>
                  <a:lnTo>
                    <a:pt x="536" y="40"/>
                  </a:lnTo>
                  <a:lnTo>
                    <a:pt x="547" y="54"/>
                  </a:lnTo>
                  <a:lnTo>
                    <a:pt x="562" y="80"/>
                  </a:lnTo>
                  <a:lnTo>
                    <a:pt x="573" y="102"/>
                  </a:lnTo>
                  <a:lnTo>
                    <a:pt x="584" y="102"/>
                  </a:lnTo>
                  <a:lnTo>
                    <a:pt x="599" y="95"/>
                  </a:lnTo>
                  <a:lnTo>
                    <a:pt x="609" y="109"/>
                  </a:lnTo>
                  <a:lnTo>
                    <a:pt x="620" y="120"/>
                  </a:lnTo>
                  <a:lnTo>
                    <a:pt x="631" y="127"/>
                  </a:lnTo>
                  <a:lnTo>
                    <a:pt x="646" y="124"/>
                  </a:lnTo>
                  <a:lnTo>
                    <a:pt x="657" y="127"/>
                  </a:lnTo>
                  <a:lnTo>
                    <a:pt x="683" y="127"/>
                  </a:lnTo>
                  <a:lnTo>
                    <a:pt x="693" y="135"/>
                  </a:lnTo>
                  <a:lnTo>
                    <a:pt x="704" y="138"/>
                  </a:lnTo>
                  <a:lnTo>
                    <a:pt x="719" y="138"/>
                  </a:lnTo>
                  <a:lnTo>
                    <a:pt x="730" y="146"/>
                  </a:lnTo>
                  <a:lnTo>
                    <a:pt x="741" y="142"/>
                  </a:lnTo>
                  <a:lnTo>
                    <a:pt x="756" y="131"/>
                  </a:lnTo>
                  <a:lnTo>
                    <a:pt x="766" y="116"/>
                  </a:lnTo>
                  <a:lnTo>
                    <a:pt x="777" y="124"/>
                  </a:lnTo>
                  <a:lnTo>
                    <a:pt x="792" y="138"/>
                  </a:lnTo>
                  <a:lnTo>
                    <a:pt x="803" y="149"/>
                  </a:lnTo>
                  <a:lnTo>
                    <a:pt x="814" y="153"/>
                  </a:lnTo>
                  <a:lnTo>
                    <a:pt x="840" y="153"/>
                  </a:lnTo>
                  <a:lnTo>
                    <a:pt x="850" y="156"/>
                  </a:lnTo>
                  <a:lnTo>
                    <a:pt x="861" y="160"/>
                  </a:lnTo>
                  <a:lnTo>
                    <a:pt x="887" y="160"/>
                  </a:lnTo>
                  <a:lnTo>
                    <a:pt x="894" y="164"/>
                  </a:lnTo>
                  <a:lnTo>
                    <a:pt x="2022" y="164"/>
                  </a:lnTo>
                  <a:lnTo>
                    <a:pt x="2037" y="160"/>
                  </a:lnTo>
                  <a:lnTo>
                    <a:pt x="2048" y="164"/>
                  </a:lnTo>
                  <a:lnTo>
                    <a:pt x="3165" y="164"/>
                  </a:lnTo>
                  <a:lnTo>
                    <a:pt x="3176" y="160"/>
                  </a:lnTo>
                  <a:lnTo>
                    <a:pt x="3187" y="164"/>
                  </a:lnTo>
                  <a:lnTo>
                    <a:pt x="3370" y="164"/>
                  </a:lnTo>
                </a:path>
              </a:pathLst>
            </a:cu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18" name="Freeform 165">
              <a:extLst>
                <a:ext uri="{FF2B5EF4-FFF2-40B4-BE49-F238E27FC236}">
                  <a16:creationId xmlns:a16="http://schemas.microsoft.com/office/drawing/2014/main" id="{608817EC-B74D-59EF-F28D-219B466D93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5886" y="5194118"/>
              <a:ext cx="4607646" cy="304977"/>
            </a:xfrm>
            <a:custGeom>
              <a:avLst/>
              <a:gdLst>
                <a:gd name="T0" fmla="*/ 7 w 3373"/>
                <a:gd name="T1" fmla="*/ 127 h 127"/>
                <a:gd name="T2" fmla="*/ 201 w 3373"/>
                <a:gd name="T3" fmla="*/ 124 h 127"/>
                <a:gd name="T4" fmla="*/ 248 w 3373"/>
                <a:gd name="T5" fmla="*/ 127 h 127"/>
                <a:gd name="T6" fmla="*/ 274 w 3373"/>
                <a:gd name="T7" fmla="*/ 120 h 127"/>
                <a:gd name="T8" fmla="*/ 299 w 3373"/>
                <a:gd name="T9" fmla="*/ 113 h 127"/>
                <a:gd name="T10" fmla="*/ 321 w 3373"/>
                <a:gd name="T11" fmla="*/ 102 h 127"/>
                <a:gd name="T12" fmla="*/ 347 w 3373"/>
                <a:gd name="T13" fmla="*/ 113 h 127"/>
                <a:gd name="T14" fmla="*/ 369 w 3373"/>
                <a:gd name="T15" fmla="*/ 98 h 127"/>
                <a:gd name="T16" fmla="*/ 394 w 3373"/>
                <a:gd name="T17" fmla="*/ 44 h 127"/>
                <a:gd name="T18" fmla="*/ 420 w 3373"/>
                <a:gd name="T19" fmla="*/ 33 h 127"/>
                <a:gd name="T20" fmla="*/ 442 w 3373"/>
                <a:gd name="T21" fmla="*/ 25 h 127"/>
                <a:gd name="T22" fmla="*/ 467 w 3373"/>
                <a:gd name="T23" fmla="*/ 14 h 127"/>
                <a:gd name="T24" fmla="*/ 493 w 3373"/>
                <a:gd name="T25" fmla="*/ 7 h 127"/>
                <a:gd name="T26" fmla="*/ 515 w 3373"/>
                <a:gd name="T27" fmla="*/ 22 h 127"/>
                <a:gd name="T28" fmla="*/ 540 w 3373"/>
                <a:gd name="T29" fmla="*/ 25 h 127"/>
                <a:gd name="T30" fmla="*/ 562 w 3373"/>
                <a:gd name="T31" fmla="*/ 62 h 127"/>
                <a:gd name="T32" fmla="*/ 588 w 3373"/>
                <a:gd name="T33" fmla="*/ 80 h 127"/>
                <a:gd name="T34" fmla="*/ 613 w 3373"/>
                <a:gd name="T35" fmla="*/ 76 h 127"/>
                <a:gd name="T36" fmla="*/ 635 w 3373"/>
                <a:gd name="T37" fmla="*/ 95 h 127"/>
                <a:gd name="T38" fmla="*/ 661 w 3373"/>
                <a:gd name="T39" fmla="*/ 102 h 127"/>
                <a:gd name="T40" fmla="*/ 686 w 3373"/>
                <a:gd name="T41" fmla="*/ 95 h 127"/>
                <a:gd name="T42" fmla="*/ 708 w 3373"/>
                <a:gd name="T43" fmla="*/ 109 h 127"/>
                <a:gd name="T44" fmla="*/ 734 w 3373"/>
                <a:gd name="T45" fmla="*/ 113 h 127"/>
                <a:gd name="T46" fmla="*/ 756 w 3373"/>
                <a:gd name="T47" fmla="*/ 105 h 127"/>
                <a:gd name="T48" fmla="*/ 781 w 3373"/>
                <a:gd name="T49" fmla="*/ 95 h 127"/>
                <a:gd name="T50" fmla="*/ 807 w 3373"/>
                <a:gd name="T51" fmla="*/ 113 h 127"/>
                <a:gd name="T52" fmla="*/ 829 w 3373"/>
                <a:gd name="T53" fmla="*/ 116 h 127"/>
                <a:gd name="T54" fmla="*/ 847 w 3373"/>
                <a:gd name="T55" fmla="*/ 120 h 127"/>
                <a:gd name="T56" fmla="*/ 898 w 3373"/>
                <a:gd name="T57" fmla="*/ 124 h 127"/>
                <a:gd name="T58" fmla="*/ 2515 w 3373"/>
                <a:gd name="T59" fmla="*/ 127 h 127"/>
                <a:gd name="T60" fmla="*/ 2530 w 3373"/>
                <a:gd name="T61" fmla="*/ 120 h 127"/>
                <a:gd name="T62" fmla="*/ 2552 w 3373"/>
                <a:gd name="T63" fmla="*/ 120 h 127"/>
                <a:gd name="T64" fmla="*/ 2574 w 3373"/>
                <a:gd name="T65" fmla="*/ 124 h 127"/>
                <a:gd name="T66" fmla="*/ 2607 w 3373"/>
                <a:gd name="T67" fmla="*/ 127 h 127"/>
                <a:gd name="T68" fmla="*/ 2632 w 3373"/>
                <a:gd name="T69" fmla="*/ 113 h 127"/>
                <a:gd name="T70" fmla="*/ 2687 w 3373"/>
                <a:gd name="T71" fmla="*/ 116 h 127"/>
                <a:gd name="T72" fmla="*/ 2705 w 3373"/>
                <a:gd name="T73" fmla="*/ 124 h 127"/>
                <a:gd name="T74" fmla="*/ 2731 w 3373"/>
                <a:gd name="T75" fmla="*/ 120 h 127"/>
                <a:gd name="T76" fmla="*/ 2753 w 3373"/>
                <a:gd name="T77" fmla="*/ 127 h 127"/>
                <a:gd name="T78" fmla="*/ 2829 w 3373"/>
                <a:gd name="T79" fmla="*/ 124 h 127"/>
                <a:gd name="T80" fmla="*/ 2844 w 3373"/>
                <a:gd name="T81" fmla="*/ 127 h 127"/>
                <a:gd name="T82" fmla="*/ 2968 w 3373"/>
                <a:gd name="T83" fmla="*/ 124 h 127"/>
                <a:gd name="T84" fmla="*/ 3016 w 3373"/>
                <a:gd name="T85" fmla="*/ 127 h 127"/>
                <a:gd name="T86" fmla="*/ 3037 w 3373"/>
                <a:gd name="T87" fmla="*/ 124 h 127"/>
                <a:gd name="T88" fmla="*/ 3373 w 3373"/>
                <a:gd name="T89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373" h="127">
                  <a:moveTo>
                    <a:pt x="0" y="127"/>
                  </a:moveTo>
                  <a:lnTo>
                    <a:pt x="7" y="127"/>
                  </a:lnTo>
                  <a:lnTo>
                    <a:pt x="190" y="127"/>
                  </a:lnTo>
                  <a:lnTo>
                    <a:pt x="201" y="124"/>
                  </a:lnTo>
                  <a:lnTo>
                    <a:pt x="212" y="127"/>
                  </a:lnTo>
                  <a:lnTo>
                    <a:pt x="248" y="127"/>
                  </a:lnTo>
                  <a:lnTo>
                    <a:pt x="263" y="124"/>
                  </a:lnTo>
                  <a:lnTo>
                    <a:pt x="274" y="120"/>
                  </a:lnTo>
                  <a:lnTo>
                    <a:pt x="285" y="116"/>
                  </a:lnTo>
                  <a:lnTo>
                    <a:pt x="299" y="113"/>
                  </a:lnTo>
                  <a:lnTo>
                    <a:pt x="310" y="98"/>
                  </a:lnTo>
                  <a:lnTo>
                    <a:pt x="321" y="102"/>
                  </a:lnTo>
                  <a:lnTo>
                    <a:pt x="336" y="109"/>
                  </a:lnTo>
                  <a:lnTo>
                    <a:pt x="347" y="113"/>
                  </a:lnTo>
                  <a:lnTo>
                    <a:pt x="358" y="113"/>
                  </a:lnTo>
                  <a:lnTo>
                    <a:pt x="369" y="98"/>
                  </a:lnTo>
                  <a:lnTo>
                    <a:pt x="383" y="47"/>
                  </a:lnTo>
                  <a:lnTo>
                    <a:pt x="394" y="44"/>
                  </a:lnTo>
                  <a:lnTo>
                    <a:pt x="405" y="29"/>
                  </a:lnTo>
                  <a:lnTo>
                    <a:pt x="420" y="33"/>
                  </a:lnTo>
                  <a:lnTo>
                    <a:pt x="431" y="33"/>
                  </a:lnTo>
                  <a:lnTo>
                    <a:pt x="442" y="25"/>
                  </a:lnTo>
                  <a:lnTo>
                    <a:pt x="456" y="14"/>
                  </a:lnTo>
                  <a:lnTo>
                    <a:pt x="467" y="14"/>
                  </a:lnTo>
                  <a:lnTo>
                    <a:pt x="478" y="18"/>
                  </a:lnTo>
                  <a:lnTo>
                    <a:pt x="493" y="7"/>
                  </a:lnTo>
                  <a:lnTo>
                    <a:pt x="504" y="0"/>
                  </a:lnTo>
                  <a:lnTo>
                    <a:pt x="515" y="22"/>
                  </a:lnTo>
                  <a:lnTo>
                    <a:pt x="529" y="22"/>
                  </a:lnTo>
                  <a:lnTo>
                    <a:pt x="540" y="25"/>
                  </a:lnTo>
                  <a:lnTo>
                    <a:pt x="551" y="29"/>
                  </a:lnTo>
                  <a:lnTo>
                    <a:pt x="562" y="62"/>
                  </a:lnTo>
                  <a:lnTo>
                    <a:pt x="577" y="84"/>
                  </a:lnTo>
                  <a:lnTo>
                    <a:pt x="588" y="80"/>
                  </a:lnTo>
                  <a:lnTo>
                    <a:pt x="599" y="69"/>
                  </a:lnTo>
                  <a:lnTo>
                    <a:pt x="613" y="76"/>
                  </a:lnTo>
                  <a:lnTo>
                    <a:pt x="624" y="87"/>
                  </a:lnTo>
                  <a:lnTo>
                    <a:pt x="635" y="95"/>
                  </a:lnTo>
                  <a:lnTo>
                    <a:pt x="650" y="95"/>
                  </a:lnTo>
                  <a:lnTo>
                    <a:pt x="661" y="102"/>
                  </a:lnTo>
                  <a:lnTo>
                    <a:pt x="672" y="95"/>
                  </a:lnTo>
                  <a:lnTo>
                    <a:pt x="686" y="95"/>
                  </a:lnTo>
                  <a:lnTo>
                    <a:pt x="697" y="102"/>
                  </a:lnTo>
                  <a:lnTo>
                    <a:pt x="708" y="109"/>
                  </a:lnTo>
                  <a:lnTo>
                    <a:pt x="723" y="109"/>
                  </a:lnTo>
                  <a:lnTo>
                    <a:pt x="734" y="113"/>
                  </a:lnTo>
                  <a:lnTo>
                    <a:pt x="745" y="113"/>
                  </a:lnTo>
                  <a:lnTo>
                    <a:pt x="756" y="105"/>
                  </a:lnTo>
                  <a:lnTo>
                    <a:pt x="770" y="91"/>
                  </a:lnTo>
                  <a:lnTo>
                    <a:pt x="781" y="95"/>
                  </a:lnTo>
                  <a:lnTo>
                    <a:pt x="792" y="102"/>
                  </a:lnTo>
                  <a:lnTo>
                    <a:pt x="807" y="113"/>
                  </a:lnTo>
                  <a:lnTo>
                    <a:pt x="818" y="116"/>
                  </a:lnTo>
                  <a:lnTo>
                    <a:pt x="829" y="116"/>
                  </a:lnTo>
                  <a:lnTo>
                    <a:pt x="840" y="120"/>
                  </a:lnTo>
                  <a:lnTo>
                    <a:pt x="847" y="120"/>
                  </a:lnTo>
                  <a:lnTo>
                    <a:pt x="854" y="124"/>
                  </a:lnTo>
                  <a:lnTo>
                    <a:pt x="898" y="124"/>
                  </a:lnTo>
                  <a:lnTo>
                    <a:pt x="898" y="127"/>
                  </a:lnTo>
                  <a:lnTo>
                    <a:pt x="2515" y="127"/>
                  </a:lnTo>
                  <a:lnTo>
                    <a:pt x="2523" y="124"/>
                  </a:lnTo>
                  <a:lnTo>
                    <a:pt x="2530" y="120"/>
                  </a:lnTo>
                  <a:lnTo>
                    <a:pt x="2537" y="124"/>
                  </a:lnTo>
                  <a:lnTo>
                    <a:pt x="2552" y="120"/>
                  </a:lnTo>
                  <a:lnTo>
                    <a:pt x="2563" y="116"/>
                  </a:lnTo>
                  <a:lnTo>
                    <a:pt x="2574" y="124"/>
                  </a:lnTo>
                  <a:lnTo>
                    <a:pt x="2577" y="127"/>
                  </a:lnTo>
                  <a:lnTo>
                    <a:pt x="2607" y="127"/>
                  </a:lnTo>
                  <a:lnTo>
                    <a:pt x="2621" y="120"/>
                  </a:lnTo>
                  <a:lnTo>
                    <a:pt x="2632" y="113"/>
                  </a:lnTo>
                  <a:lnTo>
                    <a:pt x="2680" y="113"/>
                  </a:lnTo>
                  <a:lnTo>
                    <a:pt x="2687" y="116"/>
                  </a:lnTo>
                  <a:lnTo>
                    <a:pt x="2694" y="120"/>
                  </a:lnTo>
                  <a:lnTo>
                    <a:pt x="2705" y="124"/>
                  </a:lnTo>
                  <a:lnTo>
                    <a:pt x="2716" y="116"/>
                  </a:lnTo>
                  <a:lnTo>
                    <a:pt x="2731" y="120"/>
                  </a:lnTo>
                  <a:lnTo>
                    <a:pt x="2742" y="124"/>
                  </a:lnTo>
                  <a:lnTo>
                    <a:pt x="2753" y="127"/>
                  </a:lnTo>
                  <a:lnTo>
                    <a:pt x="2822" y="127"/>
                  </a:lnTo>
                  <a:lnTo>
                    <a:pt x="2829" y="124"/>
                  </a:lnTo>
                  <a:lnTo>
                    <a:pt x="2837" y="124"/>
                  </a:lnTo>
                  <a:lnTo>
                    <a:pt x="2844" y="127"/>
                  </a:lnTo>
                  <a:lnTo>
                    <a:pt x="2961" y="127"/>
                  </a:lnTo>
                  <a:lnTo>
                    <a:pt x="2968" y="124"/>
                  </a:lnTo>
                  <a:lnTo>
                    <a:pt x="3001" y="124"/>
                  </a:lnTo>
                  <a:lnTo>
                    <a:pt x="3016" y="127"/>
                  </a:lnTo>
                  <a:lnTo>
                    <a:pt x="3027" y="127"/>
                  </a:lnTo>
                  <a:lnTo>
                    <a:pt x="3037" y="124"/>
                  </a:lnTo>
                  <a:lnTo>
                    <a:pt x="3052" y="127"/>
                  </a:lnTo>
                  <a:lnTo>
                    <a:pt x="3373" y="127"/>
                  </a:lnTo>
                </a:path>
              </a:pathLst>
            </a:cu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68">
              <a:extLst>
                <a:ext uri="{FF2B5EF4-FFF2-40B4-BE49-F238E27FC236}">
                  <a16:creationId xmlns:a16="http://schemas.microsoft.com/office/drawing/2014/main" id="{B1F38804-AA35-A1C5-920E-BCC960C99C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0720" y="4436803"/>
              <a:ext cx="4607646" cy="900521"/>
            </a:xfrm>
            <a:custGeom>
              <a:avLst/>
              <a:gdLst>
                <a:gd name="T0" fmla="*/ 208 w 3373"/>
                <a:gd name="T1" fmla="*/ 371 h 375"/>
                <a:gd name="T2" fmla="*/ 281 w 3373"/>
                <a:gd name="T3" fmla="*/ 368 h 375"/>
                <a:gd name="T4" fmla="*/ 328 w 3373"/>
                <a:gd name="T5" fmla="*/ 346 h 375"/>
                <a:gd name="T6" fmla="*/ 376 w 3373"/>
                <a:gd name="T7" fmla="*/ 313 h 375"/>
                <a:gd name="T8" fmla="*/ 423 w 3373"/>
                <a:gd name="T9" fmla="*/ 229 h 375"/>
                <a:gd name="T10" fmla="*/ 474 w 3373"/>
                <a:gd name="T11" fmla="*/ 200 h 375"/>
                <a:gd name="T12" fmla="*/ 522 w 3373"/>
                <a:gd name="T13" fmla="*/ 211 h 375"/>
                <a:gd name="T14" fmla="*/ 569 w 3373"/>
                <a:gd name="T15" fmla="*/ 277 h 375"/>
                <a:gd name="T16" fmla="*/ 617 w 3373"/>
                <a:gd name="T17" fmla="*/ 302 h 375"/>
                <a:gd name="T18" fmla="*/ 668 w 3373"/>
                <a:gd name="T19" fmla="*/ 313 h 375"/>
                <a:gd name="T20" fmla="*/ 715 w 3373"/>
                <a:gd name="T21" fmla="*/ 320 h 375"/>
                <a:gd name="T22" fmla="*/ 763 w 3373"/>
                <a:gd name="T23" fmla="*/ 302 h 375"/>
                <a:gd name="T24" fmla="*/ 810 w 3373"/>
                <a:gd name="T25" fmla="*/ 353 h 375"/>
                <a:gd name="T26" fmla="*/ 858 w 3373"/>
                <a:gd name="T27" fmla="*/ 364 h 375"/>
                <a:gd name="T28" fmla="*/ 883 w 3373"/>
                <a:gd name="T29" fmla="*/ 368 h 375"/>
                <a:gd name="T30" fmla="*/ 898 w 3373"/>
                <a:gd name="T31" fmla="*/ 371 h 375"/>
                <a:gd name="T32" fmla="*/ 913 w 3373"/>
                <a:gd name="T33" fmla="*/ 375 h 375"/>
                <a:gd name="T34" fmla="*/ 956 w 3373"/>
                <a:gd name="T35" fmla="*/ 371 h 375"/>
                <a:gd name="T36" fmla="*/ 993 w 3373"/>
                <a:gd name="T37" fmla="*/ 364 h 375"/>
                <a:gd name="T38" fmla="*/ 1037 w 3373"/>
                <a:gd name="T39" fmla="*/ 306 h 375"/>
                <a:gd name="T40" fmla="*/ 1080 w 3373"/>
                <a:gd name="T41" fmla="*/ 240 h 375"/>
                <a:gd name="T42" fmla="*/ 1128 w 3373"/>
                <a:gd name="T43" fmla="*/ 200 h 375"/>
                <a:gd name="T44" fmla="*/ 1175 w 3373"/>
                <a:gd name="T45" fmla="*/ 113 h 375"/>
                <a:gd name="T46" fmla="*/ 1223 w 3373"/>
                <a:gd name="T47" fmla="*/ 127 h 375"/>
                <a:gd name="T48" fmla="*/ 1270 w 3373"/>
                <a:gd name="T49" fmla="*/ 138 h 375"/>
                <a:gd name="T50" fmla="*/ 1314 w 3373"/>
                <a:gd name="T51" fmla="*/ 320 h 375"/>
                <a:gd name="T52" fmla="*/ 1358 w 3373"/>
                <a:gd name="T53" fmla="*/ 357 h 375"/>
                <a:gd name="T54" fmla="*/ 1380 w 3373"/>
                <a:gd name="T55" fmla="*/ 360 h 375"/>
                <a:gd name="T56" fmla="*/ 1413 w 3373"/>
                <a:gd name="T57" fmla="*/ 368 h 375"/>
                <a:gd name="T58" fmla="*/ 1471 w 3373"/>
                <a:gd name="T59" fmla="*/ 368 h 375"/>
                <a:gd name="T60" fmla="*/ 1515 w 3373"/>
                <a:gd name="T61" fmla="*/ 371 h 375"/>
                <a:gd name="T62" fmla="*/ 1581 w 3373"/>
                <a:gd name="T63" fmla="*/ 371 h 375"/>
                <a:gd name="T64" fmla="*/ 1781 w 3373"/>
                <a:gd name="T65" fmla="*/ 375 h 375"/>
                <a:gd name="T66" fmla="*/ 1818 w 3373"/>
                <a:gd name="T67" fmla="*/ 375 h 375"/>
                <a:gd name="T68" fmla="*/ 1829 w 3373"/>
                <a:gd name="T69" fmla="*/ 371 h 375"/>
                <a:gd name="T70" fmla="*/ 1855 w 3373"/>
                <a:gd name="T71" fmla="*/ 371 h 375"/>
                <a:gd name="T72" fmla="*/ 1917 w 3373"/>
                <a:gd name="T73" fmla="*/ 375 h 375"/>
                <a:gd name="T74" fmla="*/ 2019 w 3373"/>
                <a:gd name="T75" fmla="*/ 375 h 375"/>
                <a:gd name="T76" fmla="*/ 2085 w 3373"/>
                <a:gd name="T77" fmla="*/ 371 h 375"/>
                <a:gd name="T78" fmla="*/ 2260 w 3373"/>
                <a:gd name="T79" fmla="*/ 371 h 375"/>
                <a:gd name="T80" fmla="*/ 2545 w 3373"/>
                <a:gd name="T81" fmla="*/ 371 h 375"/>
                <a:gd name="T82" fmla="*/ 2607 w 3373"/>
                <a:gd name="T83" fmla="*/ 375 h 375"/>
                <a:gd name="T84" fmla="*/ 2654 w 3373"/>
                <a:gd name="T85" fmla="*/ 353 h 375"/>
                <a:gd name="T86" fmla="*/ 2687 w 3373"/>
                <a:gd name="T87" fmla="*/ 360 h 375"/>
                <a:gd name="T88" fmla="*/ 2713 w 3373"/>
                <a:gd name="T89" fmla="*/ 368 h 375"/>
                <a:gd name="T90" fmla="*/ 2917 w 3373"/>
                <a:gd name="T91" fmla="*/ 375 h 375"/>
                <a:gd name="T92" fmla="*/ 2983 w 3373"/>
                <a:gd name="T93" fmla="*/ 375 h 375"/>
                <a:gd name="T94" fmla="*/ 3373 w 3373"/>
                <a:gd name="T95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373" h="375">
                  <a:moveTo>
                    <a:pt x="0" y="375"/>
                  </a:moveTo>
                  <a:lnTo>
                    <a:pt x="0" y="375"/>
                  </a:lnTo>
                  <a:lnTo>
                    <a:pt x="193" y="375"/>
                  </a:lnTo>
                  <a:lnTo>
                    <a:pt x="208" y="371"/>
                  </a:lnTo>
                  <a:lnTo>
                    <a:pt x="219" y="375"/>
                  </a:lnTo>
                  <a:lnTo>
                    <a:pt x="255" y="375"/>
                  </a:lnTo>
                  <a:lnTo>
                    <a:pt x="266" y="371"/>
                  </a:lnTo>
                  <a:lnTo>
                    <a:pt x="281" y="368"/>
                  </a:lnTo>
                  <a:lnTo>
                    <a:pt x="292" y="364"/>
                  </a:lnTo>
                  <a:lnTo>
                    <a:pt x="303" y="353"/>
                  </a:lnTo>
                  <a:lnTo>
                    <a:pt x="317" y="335"/>
                  </a:lnTo>
                  <a:lnTo>
                    <a:pt x="328" y="346"/>
                  </a:lnTo>
                  <a:lnTo>
                    <a:pt x="339" y="349"/>
                  </a:lnTo>
                  <a:lnTo>
                    <a:pt x="350" y="353"/>
                  </a:lnTo>
                  <a:lnTo>
                    <a:pt x="365" y="353"/>
                  </a:lnTo>
                  <a:lnTo>
                    <a:pt x="376" y="313"/>
                  </a:lnTo>
                  <a:lnTo>
                    <a:pt x="387" y="277"/>
                  </a:lnTo>
                  <a:lnTo>
                    <a:pt x="401" y="240"/>
                  </a:lnTo>
                  <a:lnTo>
                    <a:pt x="412" y="222"/>
                  </a:lnTo>
                  <a:lnTo>
                    <a:pt x="423" y="229"/>
                  </a:lnTo>
                  <a:lnTo>
                    <a:pt x="438" y="240"/>
                  </a:lnTo>
                  <a:lnTo>
                    <a:pt x="449" y="229"/>
                  </a:lnTo>
                  <a:lnTo>
                    <a:pt x="460" y="204"/>
                  </a:lnTo>
                  <a:lnTo>
                    <a:pt x="474" y="200"/>
                  </a:lnTo>
                  <a:lnTo>
                    <a:pt x="485" y="218"/>
                  </a:lnTo>
                  <a:lnTo>
                    <a:pt x="496" y="196"/>
                  </a:lnTo>
                  <a:lnTo>
                    <a:pt x="511" y="182"/>
                  </a:lnTo>
                  <a:lnTo>
                    <a:pt x="522" y="211"/>
                  </a:lnTo>
                  <a:lnTo>
                    <a:pt x="533" y="207"/>
                  </a:lnTo>
                  <a:lnTo>
                    <a:pt x="547" y="218"/>
                  </a:lnTo>
                  <a:lnTo>
                    <a:pt x="558" y="244"/>
                  </a:lnTo>
                  <a:lnTo>
                    <a:pt x="569" y="277"/>
                  </a:lnTo>
                  <a:lnTo>
                    <a:pt x="580" y="291"/>
                  </a:lnTo>
                  <a:lnTo>
                    <a:pt x="595" y="273"/>
                  </a:lnTo>
                  <a:lnTo>
                    <a:pt x="606" y="280"/>
                  </a:lnTo>
                  <a:lnTo>
                    <a:pt x="617" y="302"/>
                  </a:lnTo>
                  <a:lnTo>
                    <a:pt x="631" y="309"/>
                  </a:lnTo>
                  <a:lnTo>
                    <a:pt x="642" y="313"/>
                  </a:lnTo>
                  <a:lnTo>
                    <a:pt x="653" y="320"/>
                  </a:lnTo>
                  <a:lnTo>
                    <a:pt x="668" y="313"/>
                  </a:lnTo>
                  <a:lnTo>
                    <a:pt x="679" y="313"/>
                  </a:lnTo>
                  <a:lnTo>
                    <a:pt x="690" y="306"/>
                  </a:lnTo>
                  <a:lnTo>
                    <a:pt x="704" y="328"/>
                  </a:lnTo>
                  <a:lnTo>
                    <a:pt x="715" y="320"/>
                  </a:lnTo>
                  <a:lnTo>
                    <a:pt x="726" y="338"/>
                  </a:lnTo>
                  <a:lnTo>
                    <a:pt x="741" y="346"/>
                  </a:lnTo>
                  <a:lnTo>
                    <a:pt x="752" y="331"/>
                  </a:lnTo>
                  <a:lnTo>
                    <a:pt x="763" y="302"/>
                  </a:lnTo>
                  <a:lnTo>
                    <a:pt x="774" y="280"/>
                  </a:lnTo>
                  <a:lnTo>
                    <a:pt x="788" y="306"/>
                  </a:lnTo>
                  <a:lnTo>
                    <a:pt x="799" y="338"/>
                  </a:lnTo>
                  <a:lnTo>
                    <a:pt x="810" y="353"/>
                  </a:lnTo>
                  <a:lnTo>
                    <a:pt x="825" y="353"/>
                  </a:lnTo>
                  <a:lnTo>
                    <a:pt x="836" y="357"/>
                  </a:lnTo>
                  <a:lnTo>
                    <a:pt x="843" y="364"/>
                  </a:lnTo>
                  <a:lnTo>
                    <a:pt x="858" y="364"/>
                  </a:lnTo>
                  <a:lnTo>
                    <a:pt x="861" y="368"/>
                  </a:lnTo>
                  <a:lnTo>
                    <a:pt x="869" y="364"/>
                  </a:lnTo>
                  <a:lnTo>
                    <a:pt x="880" y="364"/>
                  </a:lnTo>
                  <a:lnTo>
                    <a:pt x="883" y="368"/>
                  </a:lnTo>
                  <a:lnTo>
                    <a:pt x="891" y="368"/>
                  </a:lnTo>
                  <a:lnTo>
                    <a:pt x="894" y="371"/>
                  </a:lnTo>
                  <a:lnTo>
                    <a:pt x="898" y="368"/>
                  </a:lnTo>
                  <a:lnTo>
                    <a:pt x="898" y="371"/>
                  </a:lnTo>
                  <a:lnTo>
                    <a:pt x="902" y="371"/>
                  </a:lnTo>
                  <a:lnTo>
                    <a:pt x="905" y="375"/>
                  </a:lnTo>
                  <a:lnTo>
                    <a:pt x="909" y="371"/>
                  </a:lnTo>
                  <a:lnTo>
                    <a:pt x="913" y="375"/>
                  </a:lnTo>
                  <a:lnTo>
                    <a:pt x="916" y="371"/>
                  </a:lnTo>
                  <a:lnTo>
                    <a:pt x="923" y="375"/>
                  </a:lnTo>
                  <a:lnTo>
                    <a:pt x="934" y="371"/>
                  </a:lnTo>
                  <a:lnTo>
                    <a:pt x="956" y="371"/>
                  </a:lnTo>
                  <a:lnTo>
                    <a:pt x="971" y="375"/>
                  </a:lnTo>
                  <a:lnTo>
                    <a:pt x="975" y="371"/>
                  </a:lnTo>
                  <a:lnTo>
                    <a:pt x="986" y="368"/>
                  </a:lnTo>
                  <a:lnTo>
                    <a:pt x="993" y="364"/>
                  </a:lnTo>
                  <a:lnTo>
                    <a:pt x="1000" y="360"/>
                  </a:lnTo>
                  <a:lnTo>
                    <a:pt x="1011" y="357"/>
                  </a:lnTo>
                  <a:lnTo>
                    <a:pt x="1022" y="346"/>
                  </a:lnTo>
                  <a:lnTo>
                    <a:pt x="1037" y="306"/>
                  </a:lnTo>
                  <a:lnTo>
                    <a:pt x="1048" y="306"/>
                  </a:lnTo>
                  <a:lnTo>
                    <a:pt x="1059" y="317"/>
                  </a:lnTo>
                  <a:lnTo>
                    <a:pt x="1070" y="302"/>
                  </a:lnTo>
                  <a:lnTo>
                    <a:pt x="1080" y="240"/>
                  </a:lnTo>
                  <a:lnTo>
                    <a:pt x="1095" y="11"/>
                  </a:lnTo>
                  <a:lnTo>
                    <a:pt x="1106" y="14"/>
                  </a:lnTo>
                  <a:lnTo>
                    <a:pt x="1117" y="145"/>
                  </a:lnTo>
                  <a:lnTo>
                    <a:pt x="1128" y="200"/>
                  </a:lnTo>
                  <a:lnTo>
                    <a:pt x="1139" y="193"/>
                  </a:lnTo>
                  <a:lnTo>
                    <a:pt x="1150" y="189"/>
                  </a:lnTo>
                  <a:lnTo>
                    <a:pt x="1164" y="84"/>
                  </a:lnTo>
                  <a:lnTo>
                    <a:pt x="1175" y="113"/>
                  </a:lnTo>
                  <a:lnTo>
                    <a:pt x="1186" y="76"/>
                  </a:lnTo>
                  <a:lnTo>
                    <a:pt x="1201" y="0"/>
                  </a:lnTo>
                  <a:lnTo>
                    <a:pt x="1212" y="47"/>
                  </a:lnTo>
                  <a:lnTo>
                    <a:pt x="1223" y="127"/>
                  </a:lnTo>
                  <a:lnTo>
                    <a:pt x="1234" y="182"/>
                  </a:lnTo>
                  <a:lnTo>
                    <a:pt x="1248" y="255"/>
                  </a:lnTo>
                  <a:lnTo>
                    <a:pt x="1259" y="164"/>
                  </a:lnTo>
                  <a:lnTo>
                    <a:pt x="1270" y="138"/>
                  </a:lnTo>
                  <a:lnTo>
                    <a:pt x="1285" y="226"/>
                  </a:lnTo>
                  <a:lnTo>
                    <a:pt x="1292" y="277"/>
                  </a:lnTo>
                  <a:lnTo>
                    <a:pt x="1303" y="298"/>
                  </a:lnTo>
                  <a:lnTo>
                    <a:pt x="1314" y="320"/>
                  </a:lnTo>
                  <a:lnTo>
                    <a:pt x="1325" y="328"/>
                  </a:lnTo>
                  <a:lnTo>
                    <a:pt x="1340" y="349"/>
                  </a:lnTo>
                  <a:lnTo>
                    <a:pt x="1347" y="353"/>
                  </a:lnTo>
                  <a:lnTo>
                    <a:pt x="1358" y="357"/>
                  </a:lnTo>
                  <a:lnTo>
                    <a:pt x="1365" y="360"/>
                  </a:lnTo>
                  <a:lnTo>
                    <a:pt x="1369" y="357"/>
                  </a:lnTo>
                  <a:lnTo>
                    <a:pt x="1373" y="360"/>
                  </a:lnTo>
                  <a:lnTo>
                    <a:pt x="1380" y="360"/>
                  </a:lnTo>
                  <a:lnTo>
                    <a:pt x="1391" y="364"/>
                  </a:lnTo>
                  <a:lnTo>
                    <a:pt x="1398" y="368"/>
                  </a:lnTo>
                  <a:lnTo>
                    <a:pt x="1405" y="364"/>
                  </a:lnTo>
                  <a:lnTo>
                    <a:pt x="1413" y="368"/>
                  </a:lnTo>
                  <a:lnTo>
                    <a:pt x="1416" y="368"/>
                  </a:lnTo>
                  <a:lnTo>
                    <a:pt x="1424" y="364"/>
                  </a:lnTo>
                  <a:lnTo>
                    <a:pt x="1431" y="368"/>
                  </a:lnTo>
                  <a:lnTo>
                    <a:pt x="1471" y="368"/>
                  </a:lnTo>
                  <a:lnTo>
                    <a:pt x="1482" y="371"/>
                  </a:lnTo>
                  <a:lnTo>
                    <a:pt x="1489" y="368"/>
                  </a:lnTo>
                  <a:lnTo>
                    <a:pt x="1500" y="368"/>
                  </a:lnTo>
                  <a:lnTo>
                    <a:pt x="1515" y="371"/>
                  </a:lnTo>
                  <a:lnTo>
                    <a:pt x="1526" y="368"/>
                  </a:lnTo>
                  <a:lnTo>
                    <a:pt x="1544" y="368"/>
                  </a:lnTo>
                  <a:lnTo>
                    <a:pt x="1555" y="371"/>
                  </a:lnTo>
                  <a:lnTo>
                    <a:pt x="1581" y="371"/>
                  </a:lnTo>
                  <a:lnTo>
                    <a:pt x="1588" y="368"/>
                  </a:lnTo>
                  <a:lnTo>
                    <a:pt x="1592" y="371"/>
                  </a:lnTo>
                  <a:lnTo>
                    <a:pt x="1774" y="371"/>
                  </a:lnTo>
                  <a:lnTo>
                    <a:pt x="1781" y="375"/>
                  </a:lnTo>
                  <a:lnTo>
                    <a:pt x="1785" y="371"/>
                  </a:lnTo>
                  <a:lnTo>
                    <a:pt x="1811" y="371"/>
                  </a:lnTo>
                  <a:lnTo>
                    <a:pt x="1814" y="375"/>
                  </a:lnTo>
                  <a:lnTo>
                    <a:pt x="1818" y="375"/>
                  </a:lnTo>
                  <a:lnTo>
                    <a:pt x="1822" y="371"/>
                  </a:lnTo>
                  <a:lnTo>
                    <a:pt x="1822" y="375"/>
                  </a:lnTo>
                  <a:lnTo>
                    <a:pt x="1825" y="375"/>
                  </a:lnTo>
                  <a:lnTo>
                    <a:pt x="1829" y="371"/>
                  </a:lnTo>
                  <a:lnTo>
                    <a:pt x="1833" y="375"/>
                  </a:lnTo>
                  <a:lnTo>
                    <a:pt x="1844" y="375"/>
                  </a:lnTo>
                  <a:lnTo>
                    <a:pt x="1847" y="371"/>
                  </a:lnTo>
                  <a:lnTo>
                    <a:pt x="1855" y="371"/>
                  </a:lnTo>
                  <a:lnTo>
                    <a:pt x="1858" y="375"/>
                  </a:lnTo>
                  <a:lnTo>
                    <a:pt x="1895" y="375"/>
                  </a:lnTo>
                  <a:lnTo>
                    <a:pt x="1906" y="371"/>
                  </a:lnTo>
                  <a:lnTo>
                    <a:pt x="1917" y="375"/>
                  </a:lnTo>
                  <a:lnTo>
                    <a:pt x="1935" y="375"/>
                  </a:lnTo>
                  <a:lnTo>
                    <a:pt x="1938" y="371"/>
                  </a:lnTo>
                  <a:lnTo>
                    <a:pt x="1942" y="375"/>
                  </a:lnTo>
                  <a:lnTo>
                    <a:pt x="2019" y="375"/>
                  </a:lnTo>
                  <a:lnTo>
                    <a:pt x="2030" y="371"/>
                  </a:lnTo>
                  <a:lnTo>
                    <a:pt x="2041" y="368"/>
                  </a:lnTo>
                  <a:lnTo>
                    <a:pt x="2052" y="371"/>
                  </a:lnTo>
                  <a:lnTo>
                    <a:pt x="2085" y="371"/>
                  </a:lnTo>
                  <a:lnTo>
                    <a:pt x="2088" y="375"/>
                  </a:lnTo>
                  <a:lnTo>
                    <a:pt x="2234" y="375"/>
                  </a:lnTo>
                  <a:lnTo>
                    <a:pt x="2242" y="371"/>
                  </a:lnTo>
                  <a:lnTo>
                    <a:pt x="2260" y="371"/>
                  </a:lnTo>
                  <a:lnTo>
                    <a:pt x="2271" y="375"/>
                  </a:lnTo>
                  <a:lnTo>
                    <a:pt x="2512" y="375"/>
                  </a:lnTo>
                  <a:lnTo>
                    <a:pt x="2523" y="371"/>
                  </a:lnTo>
                  <a:lnTo>
                    <a:pt x="2545" y="371"/>
                  </a:lnTo>
                  <a:lnTo>
                    <a:pt x="2556" y="368"/>
                  </a:lnTo>
                  <a:lnTo>
                    <a:pt x="2570" y="371"/>
                  </a:lnTo>
                  <a:lnTo>
                    <a:pt x="2577" y="375"/>
                  </a:lnTo>
                  <a:lnTo>
                    <a:pt x="2607" y="375"/>
                  </a:lnTo>
                  <a:lnTo>
                    <a:pt x="2618" y="371"/>
                  </a:lnTo>
                  <a:lnTo>
                    <a:pt x="2629" y="357"/>
                  </a:lnTo>
                  <a:lnTo>
                    <a:pt x="2643" y="349"/>
                  </a:lnTo>
                  <a:lnTo>
                    <a:pt x="2654" y="353"/>
                  </a:lnTo>
                  <a:lnTo>
                    <a:pt x="2665" y="349"/>
                  </a:lnTo>
                  <a:lnTo>
                    <a:pt x="2676" y="357"/>
                  </a:lnTo>
                  <a:lnTo>
                    <a:pt x="2680" y="357"/>
                  </a:lnTo>
                  <a:lnTo>
                    <a:pt x="2687" y="360"/>
                  </a:lnTo>
                  <a:lnTo>
                    <a:pt x="2691" y="364"/>
                  </a:lnTo>
                  <a:lnTo>
                    <a:pt x="2694" y="364"/>
                  </a:lnTo>
                  <a:lnTo>
                    <a:pt x="2698" y="368"/>
                  </a:lnTo>
                  <a:lnTo>
                    <a:pt x="2713" y="368"/>
                  </a:lnTo>
                  <a:lnTo>
                    <a:pt x="2723" y="371"/>
                  </a:lnTo>
                  <a:lnTo>
                    <a:pt x="2734" y="371"/>
                  </a:lnTo>
                  <a:lnTo>
                    <a:pt x="2749" y="375"/>
                  </a:lnTo>
                  <a:lnTo>
                    <a:pt x="2917" y="375"/>
                  </a:lnTo>
                  <a:lnTo>
                    <a:pt x="2924" y="371"/>
                  </a:lnTo>
                  <a:lnTo>
                    <a:pt x="2946" y="371"/>
                  </a:lnTo>
                  <a:lnTo>
                    <a:pt x="2954" y="375"/>
                  </a:lnTo>
                  <a:lnTo>
                    <a:pt x="2983" y="375"/>
                  </a:lnTo>
                  <a:lnTo>
                    <a:pt x="2997" y="371"/>
                  </a:lnTo>
                  <a:lnTo>
                    <a:pt x="3008" y="371"/>
                  </a:lnTo>
                  <a:lnTo>
                    <a:pt x="3019" y="375"/>
                  </a:lnTo>
                  <a:lnTo>
                    <a:pt x="3373" y="375"/>
                  </a:lnTo>
                </a:path>
              </a:pathLst>
            </a:cu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Line 279">
              <a:extLst>
                <a:ext uri="{FF2B5EF4-FFF2-40B4-BE49-F238E27FC236}">
                  <a16:creationId xmlns:a16="http://schemas.microsoft.com/office/drawing/2014/main" id="{398C6806-3401-D986-9C7C-FB558E7CF1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78094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Line 280">
              <a:extLst>
                <a:ext uri="{FF2B5EF4-FFF2-40B4-BE49-F238E27FC236}">
                  <a16:creationId xmlns:a16="http://schemas.microsoft.com/office/drawing/2014/main" id="{B47CAA14-307E-01FB-FF2F-5CE09BD760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6938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Line 281">
              <a:extLst>
                <a:ext uri="{FF2B5EF4-FFF2-40B4-BE49-F238E27FC236}">
                  <a16:creationId xmlns:a16="http://schemas.microsoft.com/office/drawing/2014/main" id="{66E41AAB-892F-47BA-4BED-B01CB5C659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7150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Line 282">
              <a:extLst>
                <a:ext uri="{FF2B5EF4-FFF2-40B4-BE49-F238E27FC236}">
                  <a16:creationId xmlns:a16="http://schemas.microsoft.com/office/drawing/2014/main" id="{9E4D5C30-3373-881D-DDC1-6783991AFB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7361" y="5546953"/>
              <a:ext cx="0" cy="4322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283">
              <a:extLst>
                <a:ext uri="{FF2B5EF4-FFF2-40B4-BE49-F238E27FC236}">
                  <a16:creationId xmlns:a16="http://schemas.microsoft.com/office/drawing/2014/main" id="{82ADF1ED-2CED-8378-CCDE-99B1A64674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8184" y="5601457"/>
              <a:ext cx="107591" cy="162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7.5</a:t>
              </a:r>
              <a:endParaRPr kumimoji="0" lang="zh-CN" altLang="zh-CN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Line 284">
              <a:extLst>
                <a:ext uri="{FF2B5EF4-FFF2-40B4-BE49-F238E27FC236}">
                  <a16:creationId xmlns:a16="http://schemas.microsoft.com/office/drawing/2014/main" id="{87654665-5E87-F280-7556-3772C07835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52108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Line 285">
              <a:extLst>
                <a:ext uri="{FF2B5EF4-FFF2-40B4-BE49-F238E27FC236}">
                  <a16:creationId xmlns:a16="http://schemas.microsoft.com/office/drawing/2014/main" id="{5BF8A13F-5410-7C75-A3D8-12F399D166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0954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286">
              <a:extLst>
                <a:ext uri="{FF2B5EF4-FFF2-40B4-BE49-F238E27FC236}">
                  <a16:creationId xmlns:a16="http://schemas.microsoft.com/office/drawing/2014/main" id="{03A2EAFC-C03E-1BB1-0EB7-0F6BA92F31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91165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Line 287">
              <a:extLst>
                <a:ext uri="{FF2B5EF4-FFF2-40B4-BE49-F238E27FC236}">
                  <a16:creationId xmlns:a16="http://schemas.microsoft.com/office/drawing/2014/main" id="{F2BC7B0A-9E0C-8463-CEAA-B105F48D65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0010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Line 288">
              <a:extLst>
                <a:ext uri="{FF2B5EF4-FFF2-40B4-BE49-F238E27FC236}">
                  <a16:creationId xmlns:a16="http://schemas.microsoft.com/office/drawing/2014/main" id="{54CCFCC9-0BED-4999-D779-6F92220F9E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0221" y="5546953"/>
              <a:ext cx="0" cy="4322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289">
              <a:extLst>
                <a:ext uri="{FF2B5EF4-FFF2-40B4-BE49-F238E27FC236}">
                  <a16:creationId xmlns:a16="http://schemas.microsoft.com/office/drawing/2014/main" id="{572A2FAB-44C3-338A-3E3F-A18F15B097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6018" y="5601457"/>
              <a:ext cx="150353" cy="162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10.0</a:t>
              </a:r>
              <a:endParaRPr kumimoji="0" lang="zh-CN" altLang="zh-CN" sz="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Line 290">
              <a:extLst>
                <a:ext uri="{FF2B5EF4-FFF2-40B4-BE49-F238E27FC236}">
                  <a16:creationId xmlns:a16="http://schemas.microsoft.com/office/drawing/2014/main" id="{EBD330FD-F2E6-25AE-C473-F4D8E1E974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0433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Line 291">
              <a:extLst>
                <a:ext uri="{FF2B5EF4-FFF2-40B4-BE49-F238E27FC236}">
                  <a16:creationId xmlns:a16="http://schemas.microsoft.com/office/drawing/2014/main" id="{FA2B0293-FDF9-059D-027D-D86801ADE6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69279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Line 292">
              <a:extLst>
                <a:ext uri="{FF2B5EF4-FFF2-40B4-BE49-F238E27FC236}">
                  <a16:creationId xmlns:a16="http://schemas.microsoft.com/office/drawing/2014/main" id="{272A3985-061D-1AA6-B0E7-9BAEC47F63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89490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Line 293">
              <a:extLst>
                <a:ext uri="{FF2B5EF4-FFF2-40B4-BE49-F238E27FC236}">
                  <a16:creationId xmlns:a16="http://schemas.microsoft.com/office/drawing/2014/main" id="{5C53F915-8E4B-AB13-8DBE-0F5A2D97E7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09701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Line 294">
              <a:extLst>
                <a:ext uri="{FF2B5EF4-FFF2-40B4-BE49-F238E27FC236}">
                  <a16:creationId xmlns:a16="http://schemas.microsoft.com/office/drawing/2014/main" id="{0119445D-0C94-1402-DC15-2739C9CA4F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28546" y="5546953"/>
              <a:ext cx="0" cy="4322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295">
              <a:extLst>
                <a:ext uri="{FF2B5EF4-FFF2-40B4-BE49-F238E27FC236}">
                  <a16:creationId xmlns:a16="http://schemas.microsoft.com/office/drawing/2014/main" id="{37B7E75F-8682-63FB-B680-1FFD0272F2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4343" y="5601457"/>
              <a:ext cx="150353" cy="162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12.5</a:t>
              </a:r>
              <a:endParaRPr kumimoji="0" lang="zh-CN" altLang="zh-CN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Line 296">
              <a:extLst>
                <a:ext uri="{FF2B5EF4-FFF2-40B4-BE49-F238E27FC236}">
                  <a16:creationId xmlns:a16="http://schemas.microsoft.com/office/drawing/2014/main" id="{1A94BE84-FAF2-BE63-624E-8CB610B508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757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Line 297">
              <a:extLst>
                <a:ext uri="{FF2B5EF4-FFF2-40B4-BE49-F238E27FC236}">
                  <a16:creationId xmlns:a16="http://schemas.microsoft.com/office/drawing/2014/main" id="{050AF70F-6D53-A043-E88A-0D541565AA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68969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Line 298">
              <a:extLst>
                <a:ext uri="{FF2B5EF4-FFF2-40B4-BE49-F238E27FC236}">
                  <a16:creationId xmlns:a16="http://schemas.microsoft.com/office/drawing/2014/main" id="{DA533B27-52F8-1B80-48AB-11EFAF5E58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87814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Line 299">
              <a:extLst>
                <a:ext uri="{FF2B5EF4-FFF2-40B4-BE49-F238E27FC236}">
                  <a16:creationId xmlns:a16="http://schemas.microsoft.com/office/drawing/2014/main" id="{38F6C88B-6EB0-D9C5-F368-F9F1984513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8026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Line 300">
              <a:extLst>
                <a:ext uri="{FF2B5EF4-FFF2-40B4-BE49-F238E27FC236}">
                  <a16:creationId xmlns:a16="http://schemas.microsoft.com/office/drawing/2014/main" id="{6D42229D-D2E5-5978-94D6-77E24FD19C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6871" y="5546953"/>
              <a:ext cx="0" cy="4322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Rectangle 301">
              <a:extLst>
                <a:ext uri="{FF2B5EF4-FFF2-40B4-BE49-F238E27FC236}">
                  <a16:creationId xmlns:a16="http://schemas.microsoft.com/office/drawing/2014/main" id="{A17073D6-6A9D-85BB-16B7-CC982E3112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2667" y="5601457"/>
              <a:ext cx="150353" cy="162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15.0</a:t>
              </a:r>
              <a:endParaRPr kumimoji="0" lang="zh-CN" altLang="zh-CN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Line 302">
              <a:extLst>
                <a:ext uri="{FF2B5EF4-FFF2-40B4-BE49-F238E27FC236}">
                  <a16:creationId xmlns:a16="http://schemas.microsoft.com/office/drawing/2014/main" id="{B9DAFB7D-A13A-0D9E-3F37-BB9F75EE9B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7082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Line 303">
              <a:extLst>
                <a:ext uri="{FF2B5EF4-FFF2-40B4-BE49-F238E27FC236}">
                  <a16:creationId xmlns:a16="http://schemas.microsoft.com/office/drawing/2014/main" id="{40200D04-0771-10D1-CC32-5551B7A67E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67293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Line 304">
              <a:extLst>
                <a:ext uri="{FF2B5EF4-FFF2-40B4-BE49-F238E27FC236}">
                  <a16:creationId xmlns:a16="http://schemas.microsoft.com/office/drawing/2014/main" id="{BA9B9CBC-6CA2-BFFE-E9C4-F8375C1ECB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86139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Line 305">
              <a:extLst>
                <a:ext uri="{FF2B5EF4-FFF2-40B4-BE49-F238E27FC236}">
                  <a16:creationId xmlns:a16="http://schemas.microsoft.com/office/drawing/2014/main" id="{8CA72B90-301F-C506-3461-994F2E1B87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06350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Line 306">
              <a:extLst>
                <a:ext uri="{FF2B5EF4-FFF2-40B4-BE49-F238E27FC236}">
                  <a16:creationId xmlns:a16="http://schemas.microsoft.com/office/drawing/2014/main" id="{0F0032E8-1782-8D80-C11C-02F6AB6BA6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6562" y="5546953"/>
              <a:ext cx="0" cy="4322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Rectangle 307">
              <a:extLst>
                <a:ext uri="{FF2B5EF4-FFF2-40B4-BE49-F238E27FC236}">
                  <a16:creationId xmlns:a16="http://schemas.microsoft.com/office/drawing/2014/main" id="{03A8543A-4E9D-3FF2-5956-00C49F4EE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2357" y="5601457"/>
              <a:ext cx="150353" cy="162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17.5</a:t>
              </a:r>
              <a:endParaRPr kumimoji="0" lang="zh-CN" altLang="zh-CN" sz="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" name="Line 308">
              <a:extLst>
                <a:ext uri="{FF2B5EF4-FFF2-40B4-BE49-F238E27FC236}">
                  <a16:creationId xmlns:a16="http://schemas.microsoft.com/office/drawing/2014/main" id="{B3DF62EB-F875-3861-2834-F37CBE80BF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45406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Line 309">
              <a:extLst>
                <a:ext uri="{FF2B5EF4-FFF2-40B4-BE49-F238E27FC236}">
                  <a16:creationId xmlns:a16="http://schemas.microsoft.com/office/drawing/2014/main" id="{DDB01619-11F3-CBBC-4B33-51DE626D93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65618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Line 310">
              <a:extLst>
                <a:ext uri="{FF2B5EF4-FFF2-40B4-BE49-F238E27FC236}">
                  <a16:creationId xmlns:a16="http://schemas.microsoft.com/office/drawing/2014/main" id="{F413EFA3-2444-31AC-3105-7886911658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84463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Line 311">
              <a:extLst>
                <a:ext uri="{FF2B5EF4-FFF2-40B4-BE49-F238E27FC236}">
                  <a16:creationId xmlns:a16="http://schemas.microsoft.com/office/drawing/2014/main" id="{C2EDA56E-5BC9-F731-9304-338EF9BE7C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04675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Line 312">
              <a:extLst>
                <a:ext uri="{FF2B5EF4-FFF2-40B4-BE49-F238E27FC236}">
                  <a16:creationId xmlns:a16="http://schemas.microsoft.com/office/drawing/2014/main" id="{71C21600-26DF-DF19-8751-D6FB85AF62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4886" y="5546953"/>
              <a:ext cx="0" cy="4322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Rectangle 313">
              <a:extLst>
                <a:ext uri="{FF2B5EF4-FFF2-40B4-BE49-F238E27FC236}">
                  <a16:creationId xmlns:a16="http://schemas.microsoft.com/office/drawing/2014/main" id="{7E311A31-1D9B-F730-7952-DFF9C7627D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0682" y="5601457"/>
              <a:ext cx="150353" cy="162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20.0</a:t>
              </a:r>
              <a:endParaRPr kumimoji="0" lang="zh-CN" altLang="zh-CN" sz="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" name="Line 314">
              <a:extLst>
                <a:ext uri="{FF2B5EF4-FFF2-40B4-BE49-F238E27FC236}">
                  <a16:creationId xmlns:a16="http://schemas.microsoft.com/office/drawing/2014/main" id="{519BBFB5-19AE-D746-219F-7448B6FE79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43731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Line 315">
              <a:extLst>
                <a:ext uri="{FF2B5EF4-FFF2-40B4-BE49-F238E27FC236}">
                  <a16:creationId xmlns:a16="http://schemas.microsoft.com/office/drawing/2014/main" id="{6C567BC1-7141-E331-7F1F-4467D9E065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63942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Line 316">
              <a:extLst>
                <a:ext uri="{FF2B5EF4-FFF2-40B4-BE49-F238E27FC236}">
                  <a16:creationId xmlns:a16="http://schemas.microsoft.com/office/drawing/2014/main" id="{5CC3CA1F-096E-66DB-1A9A-8153834986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84154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Line 317">
              <a:extLst>
                <a:ext uri="{FF2B5EF4-FFF2-40B4-BE49-F238E27FC236}">
                  <a16:creationId xmlns:a16="http://schemas.microsoft.com/office/drawing/2014/main" id="{E0000F9E-54AA-32CB-8BB9-3A2B820F0D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02999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Line 318">
              <a:extLst>
                <a:ext uri="{FF2B5EF4-FFF2-40B4-BE49-F238E27FC236}">
                  <a16:creationId xmlns:a16="http://schemas.microsoft.com/office/drawing/2014/main" id="{C42EF51B-9168-B8DF-EAC2-19F77C656F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23211" y="5546953"/>
              <a:ext cx="0" cy="4322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Rectangle 319">
              <a:extLst>
                <a:ext uri="{FF2B5EF4-FFF2-40B4-BE49-F238E27FC236}">
                  <a16:creationId xmlns:a16="http://schemas.microsoft.com/office/drawing/2014/main" id="{C57C9D30-F933-7CB9-390A-3FC59FE784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9006" y="5601457"/>
              <a:ext cx="150353" cy="162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22.5</a:t>
              </a:r>
              <a:endParaRPr kumimoji="0" lang="zh-CN" altLang="zh-CN" sz="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" name="Line 320">
              <a:extLst>
                <a:ext uri="{FF2B5EF4-FFF2-40B4-BE49-F238E27FC236}">
                  <a16:creationId xmlns:a16="http://schemas.microsoft.com/office/drawing/2014/main" id="{5FF68CA7-534B-1445-1BC9-BC22B2833E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42056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Line 321">
              <a:extLst>
                <a:ext uri="{FF2B5EF4-FFF2-40B4-BE49-F238E27FC236}">
                  <a16:creationId xmlns:a16="http://schemas.microsoft.com/office/drawing/2014/main" id="{944B54F9-7F68-CB0D-9949-A7652A8D0A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62267" y="5546953"/>
              <a:ext cx="0" cy="264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Rectangle 335">
              <a:extLst>
                <a:ext uri="{FF2B5EF4-FFF2-40B4-BE49-F238E27FC236}">
                  <a16:creationId xmlns:a16="http://schemas.microsoft.com/office/drawing/2014/main" id="{CA4BE0E5-B8E3-5FA9-2870-24DEA6D988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267" y="5601458"/>
              <a:ext cx="506062" cy="107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Time [min]</a:t>
              </a:r>
              <a:endParaRPr kumimoji="0" lang="zh-CN" altLang="zh-CN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cxnSp>
          <p:nvCxnSpPr>
            <p:cNvPr id="64" name="直接箭头连接符 173">
              <a:extLst>
                <a:ext uri="{FF2B5EF4-FFF2-40B4-BE49-F238E27FC236}">
                  <a16:creationId xmlns:a16="http://schemas.microsoft.com/office/drawing/2014/main" id="{DE45AD91-E0F0-48E3-B099-A3C35D391471}"/>
                </a:ext>
              </a:extLst>
            </p:cNvPr>
            <p:cNvCxnSpPr>
              <a:cxnSpLocks/>
            </p:cNvCxnSpPr>
            <p:nvPr>
              <p:custDataLst>
                <p:tags r:id="rId98"/>
              </p:custDataLst>
            </p:nvPr>
          </p:nvCxnSpPr>
          <p:spPr>
            <a:xfrm>
              <a:off x="1222876" y="5546953"/>
              <a:ext cx="4654391" cy="0"/>
            </a:xfrm>
            <a:prstGeom prst="straightConnector1">
              <a:avLst/>
            </a:prstGeom>
            <a:ln>
              <a:tailEnd type="triangle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5" name="Rectangle 158">
              <a:extLst>
                <a:ext uri="{FF2B5EF4-FFF2-40B4-BE49-F238E27FC236}">
                  <a16:creationId xmlns:a16="http://schemas.microsoft.com/office/drawing/2014/main" id="{DDBBE418-C156-40DE-6F73-1016E8420E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7212" y="5252161"/>
              <a:ext cx="99386" cy="279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ts val="8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700" b="1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iiiii</a:t>
              </a:r>
              <a:endParaRPr kumimoji="0" lang="en-US" altLang="zh-CN" sz="7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ts val="8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700" b="1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</a:t>
              </a:r>
              <a:endParaRPr kumimoji="0" lang="zh-CN" altLang="zh-CN" sz="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" name="文本框 72">
              <a:extLst>
                <a:ext uri="{FF2B5EF4-FFF2-40B4-BE49-F238E27FC236}">
                  <a16:creationId xmlns:a16="http://schemas.microsoft.com/office/drawing/2014/main" id="{04BB2DC3-E3FE-DC9F-B076-9819A33CFA5D}"/>
                </a:ext>
              </a:extLst>
            </p:cNvPr>
            <p:cNvSpPr txBox="1"/>
            <p:nvPr/>
          </p:nvSpPr>
          <p:spPr>
            <a:xfrm>
              <a:off x="2605468" y="4267438"/>
              <a:ext cx="234360" cy="1817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700" b="1" dirty="0">
                  <a:solidFill>
                    <a:srgbClr val="0033F1"/>
                  </a:solidFill>
                  <a:latin typeface="Arial Regular" panose="020B0604020202090204" charset="0"/>
                  <a:cs typeface="Arial Regular" panose="020B0604020202090204" charset="0"/>
                </a:rPr>
                <a:t>1</a:t>
              </a:r>
            </a:p>
          </p:txBody>
        </p:sp>
        <p:sp>
          <p:nvSpPr>
            <p:cNvPr id="67" name="文本框 81">
              <a:extLst>
                <a:ext uri="{FF2B5EF4-FFF2-40B4-BE49-F238E27FC236}">
                  <a16:creationId xmlns:a16="http://schemas.microsoft.com/office/drawing/2014/main" id="{E86A469B-CBF9-2331-3DCA-4694FDCF1B17}"/>
                </a:ext>
              </a:extLst>
            </p:cNvPr>
            <p:cNvSpPr txBox="1"/>
            <p:nvPr/>
          </p:nvSpPr>
          <p:spPr>
            <a:xfrm>
              <a:off x="2746311" y="4280863"/>
              <a:ext cx="2439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b="1" dirty="0">
                  <a:solidFill>
                    <a:srgbClr val="0033F1"/>
                  </a:solidFill>
                  <a:latin typeface="Arial Regular" panose="020B0604020202090204" charset="0"/>
                  <a:cs typeface="Arial Regular" panose="020B0604020202090204" charset="0"/>
                </a:rPr>
                <a:t>*</a:t>
              </a:r>
            </a:p>
          </p:txBody>
        </p:sp>
        <p:sp>
          <p:nvSpPr>
            <p:cNvPr id="68" name="文本框 72">
              <a:extLst>
                <a:ext uri="{FF2B5EF4-FFF2-40B4-BE49-F238E27FC236}">
                  <a16:creationId xmlns:a16="http://schemas.microsoft.com/office/drawing/2014/main" id="{433EBBFC-9594-7073-32A1-DF2009FA4B03}"/>
                </a:ext>
              </a:extLst>
            </p:cNvPr>
            <p:cNvSpPr txBox="1"/>
            <p:nvPr/>
          </p:nvSpPr>
          <p:spPr>
            <a:xfrm>
              <a:off x="2407721" y="4818650"/>
              <a:ext cx="300082" cy="181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700" b="1" dirty="0">
                  <a:solidFill>
                    <a:srgbClr val="0033F1"/>
                  </a:solidFill>
                  <a:latin typeface="Arial Regular" panose="020B0604020202090204" charset="0"/>
                  <a:cs typeface="Arial Regular" panose="020B0604020202090204" charset="0"/>
                </a:rPr>
                <a:t>5</a:t>
              </a:r>
            </a:p>
          </p:txBody>
        </p:sp>
        <p:sp>
          <p:nvSpPr>
            <p:cNvPr id="69" name="文本框 81">
              <a:extLst>
                <a:ext uri="{FF2B5EF4-FFF2-40B4-BE49-F238E27FC236}">
                  <a16:creationId xmlns:a16="http://schemas.microsoft.com/office/drawing/2014/main" id="{306A026F-AA5A-9AFE-B02A-6A7724CDA058}"/>
                </a:ext>
              </a:extLst>
            </p:cNvPr>
            <p:cNvSpPr txBox="1"/>
            <p:nvPr/>
          </p:nvSpPr>
          <p:spPr>
            <a:xfrm>
              <a:off x="2857100" y="4568702"/>
              <a:ext cx="2439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b="1" dirty="0">
                  <a:solidFill>
                    <a:srgbClr val="0033F1"/>
                  </a:solidFill>
                  <a:latin typeface="Arial Regular" panose="020B0604020202090204" charset="0"/>
                  <a:cs typeface="Arial Regular" panose="020B0604020202090204" charset="0"/>
                </a:rPr>
                <a:t>*</a:t>
              </a:r>
            </a:p>
          </p:txBody>
        </p:sp>
        <p:sp>
          <p:nvSpPr>
            <p:cNvPr id="70" name="文本框 81">
              <a:extLst>
                <a:ext uri="{FF2B5EF4-FFF2-40B4-BE49-F238E27FC236}">
                  <a16:creationId xmlns:a16="http://schemas.microsoft.com/office/drawing/2014/main" id="{50E459A7-5291-1912-54D6-C7540248A437}"/>
                </a:ext>
              </a:extLst>
            </p:cNvPr>
            <p:cNvSpPr txBox="1"/>
            <p:nvPr/>
          </p:nvSpPr>
          <p:spPr>
            <a:xfrm>
              <a:off x="2681912" y="4455256"/>
              <a:ext cx="2439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b="1" dirty="0">
                  <a:solidFill>
                    <a:srgbClr val="0033F1"/>
                  </a:solidFill>
                  <a:latin typeface="Arial Regular" panose="020B0604020202090204" charset="0"/>
                  <a:cs typeface="Arial Regular" panose="020B0604020202090204" charset="0"/>
                </a:rPr>
                <a:t>*</a:t>
              </a:r>
            </a:p>
          </p:txBody>
        </p:sp>
        <p:cxnSp>
          <p:nvCxnSpPr>
            <p:cNvPr id="71" name="直线连接符 70">
              <a:extLst>
                <a:ext uri="{FF2B5EF4-FFF2-40B4-BE49-F238E27FC236}">
                  <a16:creationId xmlns:a16="http://schemas.microsoft.com/office/drawing/2014/main" id="{FD829F8E-1E43-47EA-2521-8C5A1BD44A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54511" y="4894312"/>
              <a:ext cx="230123" cy="146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文本框 72">
              <a:extLst>
                <a:ext uri="{FF2B5EF4-FFF2-40B4-BE49-F238E27FC236}">
                  <a16:creationId xmlns:a16="http://schemas.microsoft.com/office/drawing/2014/main" id="{B264073C-D62F-3745-ABF8-6E5A26F2D125}"/>
                </a:ext>
              </a:extLst>
            </p:cNvPr>
            <p:cNvSpPr txBox="1"/>
            <p:nvPr/>
          </p:nvSpPr>
          <p:spPr>
            <a:xfrm>
              <a:off x="2412303" y="4632931"/>
              <a:ext cx="300082" cy="181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700" b="1" dirty="0">
                  <a:solidFill>
                    <a:srgbClr val="0033F1"/>
                  </a:solidFill>
                  <a:latin typeface="Arial Regular" panose="020B0604020202090204" charset="0"/>
                  <a:cs typeface="Arial Regular" panose="020B0604020202090204" charset="0"/>
                </a:rPr>
                <a:t>4</a:t>
              </a:r>
            </a:p>
          </p:txBody>
        </p:sp>
        <p:cxnSp>
          <p:nvCxnSpPr>
            <p:cNvPr id="73" name="直线连接符 72">
              <a:extLst>
                <a:ext uri="{FF2B5EF4-FFF2-40B4-BE49-F238E27FC236}">
                  <a16:creationId xmlns:a16="http://schemas.microsoft.com/office/drawing/2014/main" id="{79FA2338-E96B-87A5-2487-A1B62C45119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89490" y="4751305"/>
              <a:ext cx="158904" cy="5006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E8812D8D-F49D-5D5B-7A0B-A4DD47CE8ABE}"/>
              </a:ext>
            </a:extLst>
          </p:cNvPr>
          <p:cNvGrpSpPr/>
          <p:nvPr/>
        </p:nvGrpSpPr>
        <p:grpSpPr>
          <a:xfrm>
            <a:off x="1176452" y="4559929"/>
            <a:ext cx="5031455" cy="1583446"/>
            <a:chOff x="965376" y="6434394"/>
            <a:chExt cx="5031455" cy="1486509"/>
          </a:xfrm>
        </p:grpSpPr>
        <p:grpSp>
          <p:nvGrpSpPr>
            <p:cNvPr id="75" name="组合 74">
              <a:extLst>
                <a:ext uri="{FF2B5EF4-FFF2-40B4-BE49-F238E27FC236}">
                  <a16:creationId xmlns:a16="http://schemas.microsoft.com/office/drawing/2014/main" id="{EFF5D37F-55B7-2DAB-526E-DA3CC35B688F}"/>
                </a:ext>
              </a:extLst>
            </p:cNvPr>
            <p:cNvGrpSpPr/>
            <p:nvPr/>
          </p:nvGrpSpPr>
          <p:grpSpPr>
            <a:xfrm>
              <a:off x="965376" y="6507314"/>
              <a:ext cx="5031455" cy="1413589"/>
              <a:chOff x="1050556" y="1019643"/>
              <a:chExt cx="5031455" cy="1413589"/>
            </a:xfrm>
          </p:grpSpPr>
          <p:sp>
            <p:nvSpPr>
              <p:cNvPr id="77" name="Line 405">
                <a:extLst>
                  <a:ext uri="{FF2B5EF4-FFF2-40B4-BE49-F238E27FC236}">
                    <a16:creationId xmlns:a16="http://schemas.microsoft.com/office/drawing/2014/main" id="{E5D7FAE1-3A1B-70D9-DB57-5274C91571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13291" y="2189675"/>
                <a:ext cx="301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Rectangle 406">
                <a:extLst>
                  <a:ext uri="{FF2B5EF4-FFF2-40B4-BE49-F238E27FC236}">
                    <a16:creationId xmlns:a16="http://schemas.microsoft.com/office/drawing/2014/main" id="{F239AA38-22E0-3C96-7222-8CA57D2EFE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2568" y="2127757"/>
                <a:ext cx="49694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zh-CN" altLang="zh-CN" sz="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9" name="Line 407">
                <a:extLst>
                  <a:ext uri="{FF2B5EF4-FFF2-40B4-BE49-F238E27FC236}">
                    <a16:creationId xmlns:a16="http://schemas.microsoft.com/office/drawing/2014/main" id="{04381347-C6F8-C0DC-1203-70738450CB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25991" y="2145095"/>
                <a:ext cx="174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Line 408">
                <a:extLst>
                  <a:ext uri="{FF2B5EF4-FFF2-40B4-BE49-F238E27FC236}">
                    <a16:creationId xmlns:a16="http://schemas.microsoft.com/office/drawing/2014/main" id="{5AFF61F5-0D97-66E0-8834-FE85A6415A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25991" y="2100514"/>
                <a:ext cx="174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Line 409">
                <a:extLst>
                  <a:ext uri="{FF2B5EF4-FFF2-40B4-BE49-F238E27FC236}">
                    <a16:creationId xmlns:a16="http://schemas.microsoft.com/office/drawing/2014/main" id="{2F901BD8-C043-4570-ACAF-6234D5F779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25991" y="2046027"/>
                <a:ext cx="174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Line 410">
                <a:extLst>
                  <a:ext uri="{FF2B5EF4-FFF2-40B4-BE49-F238E27FC236}">
                    <a16:creationId xmlns:a16="http://schemas.microsoft.com/office/drawing/2014/main" id="{D6C75921-082E-53EF-0885-A33C5D08F7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25991" y="2001447"/>
                <a:ext cx="174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Line 411">
                <a:extLst>
                  <a:ext uri="{FF2B5EF4-FFF2-40B4-BE49-F238E27FC236}">
                    <a16:creationId xmlns:a16="http://schemas.microsoft.com/office/drawing/2014/main" id="{B5B553FA-DF60-EE2D-FE99-B7EA703D8A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13291" y="1956867"/>
                <a:ext cx="301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Rectangle 412">
                <a:extLst>
                  <a:ext uri="{FF2B5EF4-FFF2-40B4-BE49-F238E27FC236}">
                    <a16:creationId xmlns:a16="http://schemas.microsoft.com/office/drawing/2014/main" id="{A0F3EBFE-B915-4FC6-A737-670BAA62E0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2568" y="1892473"/>
                <a:ext cx="49694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</a:t>
                </a:r>
                <a:endParaRPr kumimoji="0" lang="zh-CN" altLang="zh-CN" sz="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5" name="Line 413">
                <a:extLst>
                  <a:ext uri="{FF2B5EF4-FFF2-40B4-BE49-F238E27FC236}">
                    <a16:creationId xmlns:a16="http://schemas.microsoft.com/office/drawing/2014/main" id="{90EB1670-8350-8ADB-3091-000D3717A8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25991" y="1912286"/>
                <a:ext cx="174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Line 414">
                <a:extLst>
                  <a:ext uri="{FF2B5EF4-FFF2-40B4-BE49-F238E27FC236}">
                    <a16:creationId xmlns:a16="http://schemas.microsoft.com/office/drawing/2014/main" id="{5D78AB71-628C-F7E4-DC44-8E4EF55E1A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25991" y="1865229"/>
                <a:ext cx="174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Line 415">
                <a:extLst>
                  <a:ext uri="{FF2B5EF4-FFF2-40B4-BE49-F238E27FC236}">
                    <a16:creationId xmlns:a16="http://schemas.microsoft.com/office/drawing/2014/main" id="{110A0656-B3C2-4CE1-D1AB-4B8B639CA5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25991" y="1813219"/>
                <a:ext cx="174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Line 416">
                <a:extLst>
                  <a:ext uri="{FF2B5EF4-FFF2-40B4-BE49-F238E27FC236}">
                    <a16:creationId xmlns:a16="http://schemas.microsoft.com/office/drawing/2014/main" id="{053EF46C-B29C-E147-3072-6D9627FF4A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25991" y="1766161"/>
                <a:ext cx="174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Line 417">
                <a:extLst>
                  <a:ext uri="{FF2B5EF4-FFF2-40B4-BE49-F238E27FC236}">
                    <a16:creationId xmlns:a16="http://schemas.microsoft.com/office/drawing/2014/main" id="{15C9CF6D-EEF0-06B8-8000-9E45004640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13291" y="1721581"/>
                <a:ext cx="301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Rectangle 418">
                <a:extLst>
                  <a:ext uri="{FF2B5EF4-FFF2-40B4-BE49-F238E27FC236}">
                    <a16:creationId xmlns:a16="http://schemas.microsoft.com/office/drawing/2014/main" id="{7C0CF364-B052-F32F-CB7F-E3E3A695B9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2568" y="1659665"/>
                <a:ext cx="49694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</a:t>
                </a:r>
                <a:endParaRPr kumimoji="0" lang="zh-CN" altLang="zh-CN" sz="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1" name="Line 419">
                <a:extLst>
                  <a:ext uri="{FF2B5EF4-FFF2-40B4-BE49-F238E27FC236}">
                    <a16:creationId xmlns:a16="http://schemas.microsoft.com/office/drawing/2014/main" id="{DC7DD4DC-8147-B6C3-3F38-BDF58B0E2C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25991" y="1677001"/>
                <a:ext cx="174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Line 420">
                <a:extLst>
                  <a:ext uri="{FF2B5EF4-FFF2-40B4-BE49-F238E27FC236}">
                    <a16:creationId xmlns:a16="http://schemas.microsoft.com/office/drawing/2014/main" id="{34BBF055-663D-8C5A-17D1-7BFD8A35A0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25991" y="1632420"/>
                <a:ext cx="174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Line 421">
                <a:extLst>
                  <a:ext uri="{FF2B5EF4-FFF2-40B4-BE49-F238E27FC236}">
                    <a16:creationId xmlns:a16="http://schemas.microsoft.com/office/drawing/2014/main" id="{F8A570FA-8CEC-91B6-6D56-693516F1C8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25991" y="1577933"/>
                <a:ext cx="174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Line 422">
                <a:extLst>
                  <a:ext uri="{FF2B5EF4-FFF2-40B4-BE49-F238E27FC236}">
                    <a16:creationId xmlns:a16="http://schemas.microsoft.com/office/drawing/2014/main" id="{185D2FD5-5806-317E-BE23-77A3F5EA36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25991" y="1533353"/>
                <a:ext cx="174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Line 423">
                <a:extLst>
                  <a:ext uri="{FF2B5EF4-FFF2-40B4-BE49-F238E27FC236}">
                    <a16:creationId xmlns:a16="http://schemas.microsoft.com/office/drawing/2014/main" id="{6B02FCAE-12CD-9F63-DEF8-B79E8F8FC4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13291" y="1486297"/>
                <a:ext cx="301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Rectangle 424">
                <a:extLst>
                  <a:ext uri="{FF2B5EF4-FFF2-40B4-BE49-F238E27FC236}">
                    <a16:creationId xmlns:a16="http://schemas.microsoft.com/office/drawing/2014/main" id="{FDC60B56-8690-FB5F-9239-F09AD16069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2568" y="1424379"/>
                <a:ext cx="49694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</a:t>
                </a:r>
                <a:endParaRPr kumimoji="0" lang="zh-CN" altLang="zh-CN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7" name="Line 425">
                <a:extLst>
                  <a:ext uri="{FF2B5EF4-FFF2-40B4-BE49-F238E27FC236}">
                    <a16:creationId xmlns:a16="http://schemas.microsoft.com/office/drawing/2014/main" id="{C0425EF4-F67B-1032-F6B3-F8D36B7B7D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25991" y="1441717"/>
                <a:ext cx="174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Line 426">
                <a:extLst>
                  <a:ext uri="{FF2B5EF4-FFF2-40B4-BE49-F238E27FC236}">
                    <a16:creationId xmlns:a16="http://schemas.microsoft.com/office/drawing/2014/main" id="{8438AC2A-DD76-D8EA-D61D-534189721E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25991" y="1387230"/>
                <a:ext cx="174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Line 427">
                <a:extLst>
                  <a:ext uri="{FF2B5EF4-FFF2-40B4-BE49-F238E27FC236}">
                    <a16:creationId xmlns:a16="http://schemas.microsoft.com/office/drawing/2014/main" id="{8E346A21-B943-9925-E144-B5E7136287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25991" y="1342649"/>
                <a:ext cx="174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Line 428">
                <a:extLst>
                  <a:ext uri="{FF2B5EF4-FFF2-40B4-BE49-F238E27FC236}">
                    <a16:creationId xmlns:a16="http://schemas.microsoft.com/office/drawing/2014/main" id="{AE00E9E1-DD05-03FB-D0FC-8C81266F7D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25991" y="1298069"/>
                <a:ext cx="174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Line 429">
                <a:extLst>
                  <a:ext uri="{FF2B5EF4-FFF2-40B4-BE49-F238E27FC236}">
                    <a16:creationId xmlns:a16="http://schemas.microsoft.com/office/drawing/2014/main" id="{DA0AE178-EFC0-A564-791C-9F594FC698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13291" y="1253489"/>
                <a:ext cx="301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Line 430">
                <a:extLst>
                  <a:ext uri="{FF2B5EF4-FFF2-40B4-BE49-F238E27FC236}">
                    <a16:creationId xmlns:a16="http://schemas.microsoft.com/office/drawing/2014/main" id="{A18BF2C4-A397-9B60-BC40-3B7BA8947B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25991" y="1208909"/>
                <a:ext cx="174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Rectangle 435">
                <a:extLst>
                  <a:ext uri="{FF2B5EF4-FFF2-40B4-BE49-F238E27FC236}">
                    <a16:creationId xmlns:a16="http://schemas.microsoft.com/office/drawing/2014/main" id="{75B9555E-A53C-7C07-0C0D-01DC06E803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1930" y="1224553"/>
                <a:ext cx="177934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x10</a:t>
                </a:r>
                <a:r>
                  <a:rPr kumimoji="0" lang="en-US" altLang="zh-CN" sz="700" b="0" i="0" u="none" strike="noStrike" cap="none" normalizeH="0" baseline="3000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</a:t>
                </a:r>
                <a:endParaRPr kumimoji="0" lang="zh-CN" altLang="zh-CN" sz="700" b="0" i="0" u="none" strike="noStrike" cap="none" normalizeH="0" baseline="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4" name="Rectangle 436">
                <a:extLst>
                  <a:ext uri="{FF2B5EF4-FFF2-40B4-BE49-F238E27FC236}">
                    <a16:creationId xmlns:a16="http://schemas.microsoft.com/office/drawing/2014/main" id="{89003A0E-89DD-510E-4706-31F08354CC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0556" y="1106426"/>
                <a:ext cx="270908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Intens.</a:t>
                </a:r>
                <a:endParaRPr kumimoji="0" lang="zh-CN" altLang="zh-CN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cxnSp>
            <p:nvCxnSpPr>
              <p:cNvPr id="105" name="直接箭头连接符 173">
                <a:extLst>
                  <a:ext uri="{FF2B5EF4-FFF2-40B4-BE49-F238E27FC236}">
                    <a16:creationId xmlns:a16="http://schemas.microsoft.com/office/drawing/2014/main" id="{DFAE5D07-4DAE-F6C4-FCCA-E5F4CD26F4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41190" y="1150291"/>
                <a:ext cx="0" cy="1067150"/>
              </a:xfrm>
              <a:prstGeom prst="straightConnector1">
                <a:avLst/>
              </a:prstGeom>
              <a:ln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06" name="组合 105">
                <a:extLst>
                  <a:ext uri="{FF2B5EF4-FFF2-40B4-BE49-F238E27FC236}">
                    <a16:creationId xmlns:a16="http://schemas.microsoft.com/office/drawing/2014/main" id="{C32E17DF-3194-6E73-1CA8-3E7896051B65}"/>
                  </a:ext>
                </a:extLst>
              </p:cNvPr>
              <p:cNvGrpSpPr/>
              <p:nvPr/>
            </p:nvGrpSpPr>
            <p:grpSpPr>
              <a:xfrm>
                <a:off x="1341190" y="1183883"/>
                <a:ext cx="4672739" cy="1249349"/>
                <a:chOff x="816611" y="5538653"/>
                <a:chExt cx="5734490" cy="829499"/>
              </a:xfrm>
            </p:grpSpPr>
            <p:sp>
              <p:nvSpPr>
                <p:cNvPr id="112" name="Freeform 339">
                  <a:extLst>
                    <a:ext uri="{FF2B5EF4-FFF2-40B4-BE49-F238E27FC236}">
                      <a16:creationId xmlns:a16="http://schemas.microsoft.com/office/drawing/2014/main" id="{5F9920D0-FFE8-7539-FACC-AC1DA25995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6611" y="6087014"/>
                  <a:ext cx="5621338" cy="58737"/>
                </a:xfrm>
                <a:custGeom>
                  <a:avLst/>
                  <a:gdLst>
                    <a:gd name="T0" fmla="*/ 11 w 3541"/>
                    <a:gd name="T1" fmla="*/ 37 h 37"/>
                    <a:gd name="T2" fmla="*/ 215 w 3541"/>
                    <a:gd name="T3" fmla="*/ 33 h 37"/>
                    <a:gd name="T4" fmla="*/ 241 w 3541"/>
                    <a:gd name="T5" fmla="*/ 29 h 37"/>
                    <a:gd name="T6" fmla="*/ 266 w 3541"/>
                    <a:gd name="T7" fmla="*/ 37 h 37"/>
                    <a:gd name="T8" fmla="*/ 332 w 3541"/>
                    <a:gd name="T9" fmla="*/ 33 h 37"/>
                    <a:gd name="T10" fmla="*/ 358 w 3541"/>
                    <a:gd name="T11" fmla="*/ 37 h 37"/>
                    <a:gd name="T12" fmla="*/ 577 w 3541"/>
                    <a:gd name="T13" fmla="*/ 33 h 37"/>
                    <a:gd name="T14" fmla="*/ 606 w 3541"/>
                    <a:gd name="T15" fmla="*/ 37 h 37"/>
                    <a:gd name="T16" fmla="*/ 785 w 3541"/>
                    <a:gd name="T17" fmla="*/ 33 h 37"/>
                    <a:gd name="T18" fmla="*/ 843 w 3541"/>
                    <a:gd name="T19" fmla="*/ 18 h 37"/>
                    <a:gd name="T20" fmla="*/ 869 w 3541"/>
                    <a:gd name="T21" fmla="*/ 7 h 37"/>
                    <a:gd name="T22" fmla="*/ 887 w 3541"/>
                    <a:gd name="T23" fmla="*/ 29 h 37"/>
                    <a:gd name="T24" fmla="*/ 905 w 3541"/>
                    <a:gd name="T25" fmla="*/ 33 h 37"/>
                    <a:gd name="T26" fmla="*/ 916 w 3541"/>
                    <a:gd name="T27" fmla="*/ 33 h 37"/>
                    <a:gd name="T28" fmla="*/ 982 w 3541"/>
                    <a:gd name="T29" fmla="*/ 37 h 37"/>
                    <a:gd name="T30" fmla="*/ 1007 w 3541"/>
                    <a:gd name="T31" fmla="*/ 26 h 37"/>
                    <a:gd name="T32" fmla="*/ 1033 w 3541"/>
                    <a:gd name="T33" fmla="*/ 37 h 37"/>
                    <a:gd name="T34" fmla="*/ 1059 w 3541"/>
                    <a:gd name="T35" fmla="*/ 33 h 37"/>
                    <a:gd name="T36" fmla="*/ 1117 w 3541"/>
                    <a:gd name="T37" fmla="*/ 29 h 37"/>
                    <a:gd name="T38" fmla="*/ 1135 w 3541"/>
                    <a:gd name="T39" fmla="*/ 15 h 37"/>
                    <a:gd name="T40" fmla="*/ 1161 w 3541"/>
                    <a:gd name="T41" fmla="*/ 33 h 37"/>
                    <a:gd name="T42" fmla="*/ 1212 w 3541"/>
                    <a:gd name="T43" fmla="*/ 37 h 37"/>
                    <a:gd name="T44" fmla="*/ 1234 w 3541"/>
                    <a:gd name="T45" fmla="*/ 33 h 37"/>
                    <a:gd name="T46" fmla="*/ 1303 w 3541"/>
                    <a:gd name="T47" fmla="*/ 37 h 37"/>
                    <a:gd name="T48" fmla="*/ 1387 w 3541"/>
                    <a:gd name="T49" fmla="*/ 33 h 37"/>
                    <a:gd name="T50" fmla="*/ 1394 w 3541"/>
                    <a:gd name="T51" fmla="*/ 33 h 37"/>
                    <a:gd name="T52" fmla="*/ 1533 w 3541"/>
                    <a:gd name="T53" fmla="*/ 37 h 37"/>
                    <a:gd name="T54" fmla="*/ 1570 w 3541"/>
                    <a:gd name="T55" fmla="*/ 33 h 37"/>
                    <a:gd name="T56" fmla="*/ 1595 w 3541"/>
                    <a:gd name="T57" fmla="*/ 37 h 37"/>
                    <a:gd name="T58" fmla="*/ 1621 w 3541"/>
                    <a:gd name="T59" fmla="*/ 33 h 37"/>
                    <a:gd name="T60" fmla="*/ 1676 w 3541"/>
                    <a:gd name="T61" fmla="*/ 37 h 37"/>
                    <a:gd name="T62" fmla="*/ 1690 w 3541"/>
                    <a:gd name="T63" fmla="*/ 29 h 37"/>
                    <a:gd name="T64" fmla="*/ 1708 w 3541"/>
                    <a:gd name="T65" fmla="*/ 37 h 37"/>
                    <a:gd name="T66" fmla="*/ 1818 w 3541"/>
                    <a:gd name="T67" fmla="*/ 33 h 37"/>
                    <a:gd name="T68" fmla="*/ 1825 w 3541"/>
                    <a:gd name="T69" fmla="*/ 29 h 37"/>
                    <a:gd name="T70" fmla="*/ 1833 w 3541"/>
                    <a:gd name="T71" fmla="*/ 29 h 37"/>
                    <a:gd name="T72" fmla="*/ 1840 w 3541"/>
                    <a:gd name="T73" fmla="*/ 33 h 37"/>
                    <a:gd name="T74" fmla="*/ 1873 w 3541"/>
                    <a:gd name="T75" fmla="*/ 37 h 37"/>
                    <a:gd name="T76" fmla="*/ 1898 w 3541"/>
                    <a:gd name="T77" fmla="*/ 33 h 37"/>
                    <a:gd name="T78" fmla="*/ 1913 w 3541"/>
                    <a:gd name="T79" fmla="*/ 37 h 37"/>
                    <a:gd name="T80" fmla="*/ 2092 w 3541"/>
                    <a:gd name="T81" fmla="*/ 33 h 37"/>
                    <a:gd name="T82" fmla="*/ 2128 w 3541"/>
                    <a:gd name="T83" fmla="*/ 37 h 37"/>
                    <a:gd name="T84" fmla="*/ 2260 w 3541"/>
                    <a:gd name="T85" fmla="*/ 33 h 37"/>
                    <a:gd name="T86" fmla="*/ 2322 w 3541"/>
                    <a:gd name="T87" fmla="*/ 29 h 37"/>
                    <a:gd name="T88" fmla="*/ 2329 w 3541"/>
                    <a:gd name="T89" fmla="*/ 18 h 37"/>
                    <a:gd name="T90" fmla="*/ 2355 w 3541"/>
                    <a:gd name="T91" fmla="*/ 18 h 37"/>
                    <a:gd name="T92" fmla="*/ 2373 w 3541"/>
                    <a:gd name="T93" fmla="*/ 22 h 37"/>
                    <a:gd name="T94" fmla="*/ 2391 w 3541"/>
                    <a:gd name="T95" fmla="*/ 26 h 37"/>
                    <a:gd name="T96" fmla="*/ 2413 w 3541"/>
                    <a:gd name="T97" fmla="*/ 29 h 37"/>
                    <a:gd name="T98" fmla="*/ 2464 w 3541"/>
                    <a:gd name="T99" fmla="*/ 33 h 37"/>
                    <a:gd name="T100" fmla="*/ 2472 w 3541"/>
                    <a:gd name="T101" fmla="*/ 33 h 37"/>
                    <a:gd name="T102" fmla="*/ 2526 w 3541"/>
                    <a:gd name="T103" fmla="*/ 37 h 37"/>
                    <a:gd name="T104" fmla="*/ 2636 w 3541"/>
                    <a:gd name="T105" fmla="*/ 33 h 37"/>
                    <a:gd name="T106" fmla="*/ 2658 w 3541"/>
                    <a:gd name="T107" fmla="*/ 33 h 37"/>
                    <a:gd name="T108" fmla="*/ 2683 w 3541"/>
                    <a:gd name="T109" fmla="*/ 29 h 37"/>
                    <a:gd name="T110" fmla="*/ 2844 w 3541"/>
                    <a:gd name="T111" fmla="*/ 33 h 37"/>
                    <a:gd name="T112" fmla="*/ 3541 w 3541"/>
                    <a:gd name="T113" fmla="*/ 3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541" h="37">
                      <a:moveTo>
                        <a:pt x="0" y="37"/>
                      </a:moveTo>
                      <a:lnTo>
                        <a:pt x="11" y="37"/>
                      </a:lnTo>
                      <a:lnTo>
                        <a:pt x="204" y="37"/>
                      </a:lnTo>
                      <a:lnTo>
                        <a:pt x="215" y="33"/>
                      </a:lnTo>
                      <a:lnTo>
                        <a:pt x="230" y="29"/>
                      </a:lnTo>
                      <a:lnTo>
                        <a:pt x="241" y="29"/>
                      </a:lnTo>
                      <a:lnTo>
                        <a:pt x="255" y="33"/>
                      </a:lnTo>
                      <a:lnTo>
                        <a:pt x="266" y="37"/>
                      </a:lnTo>
                      <a:lnTo>
                        <a:pt x="321" y="37"/>
                      </a:lnTo>
                      <a:lnTo>
                        <a:pt x="332" y="33"/>
                      </a:lnTo>
                      <a:lnTo>
                        <a:pt x="347" y="33"/>
                      </a:lnTo>
                      <a:lnTo>
                        <a:pt x="358" y="37"/>
                      </a:lnTo>
                      <a:lnTo>
                        <a:pt x="566" y="37"/>
                      </a:lnTo>
                      <a:lnTo>
                        <a:pt x="577" y="33"/>
                      </a:lnTo>
                      <a:lnTo>
                        <a:pt x="591" y="33"/>
                      </a:lnTo>
                      <a:lnTo>
                        <a:pt x="606" y="37"/>
                      </a:lnTo>
                      <a:lnTo>
                        <a:pt x="777" y="37"/>
                      </a:lnTo>
                      <a:lnTo>
                        <a:pt x="785" y="33"/>
                      </a:lnTo>
                      <a:lnTo>
                        <a:pt x="832" y="33"/>
                      </a:lnTo>
                      <a:lnTo>
                        <a:pt x="843" y="18"/>
                      </a:lnTo>
                      <a:lnTo>
                        <a:pt x="858" y="0"/>
                      </a:lnTo>
                      <a:lnTo>
                        <a:pt x="869" y="7"/>
                      </a:lnTo>
                      <a:lnTo>
                        <a:pt x="883" y="22"/>
                      </a:lnTo>
                      <a:lnTo>
                        <a:pt x="887" y="29"/>
                      </a:lnTo>
                      <a:lnTo>
                        <a:pt x="898" y="33"/>
                      </a:lnTo>
                      <a:lnTo>
                        <a:pt x="905" y="33"/>
                      </a:lnTo>
                      <a:lnTo>
                        <a:pt x="913" y="37"/>
                      </a:lnTo>
                      <a:lnTo>
                        <a:pt x="916" y="33"/>
                      </a:lnTo>
                      <a:lnTo>
                        <a:pt x="920" y="37"/>
                      </a:lnTo>
                      <a:lnTo>
                        <a:pt x="982" y="37"/>
                      </a:lnTo>
                      <a:lnTo>
                        <a:pt x="997" y="22"/>
                      </a:lnTo>
                      <a:lnTo>
                        <a:pt x="1007" y="26"/>
                      </a:lnTo>
                      <a:lnTo>
                        <a:pt x="1022" y="33"/>
                      </a:lnTo>
                      <a:lnTo>
                        <a:pt x="1033" y="37"/>
                      </a:lnTo>
                      <a:lnTo>
                        <a:pt x="1055" y="37"/>
                      </a:lnTo>
                      <a:lnTo>
                        <a:pt x="1059" y="33"/>
                      </a:lnTo>
                      <a:lnTo>
                        <a:pt x="1113" y="33"/>
                      </a:lnTo>
                      <a:lnTo>
                        <a:pt x="1117" y="29"/>
                      </a:lnTo>
                      <a:lnTo>
                        <a:pt x="1121" y="18"/>
                      </a:lnTo>
                      <a:lnTo>
                        <a:pt x="1135" y="15"/>
                      </a:lnTo>
                      <a:lnTo>
                        <a:pt x="1150" y="26"/>
                      </a:lnTo>
                      <a:lnTo>
                        <a:pt x="1161" y="33"/>
                      </a:lnTo>
                      <a:lnTo>
                        <a:pt x="1205" y="33"/>
                      </a:lnTo>
                      <a:lnTo>
                        <a:pt x="1212" y="37"/>
                      </a:lnTo>
                      <a:lnTo>
                        <a:pt x="1227" y="37"/>
                      </a:lnTo>
                      <a:lnTo>
                        <a:pt x="1234" y="33"/>
                      </a:lnTo>
                      <a:lnTo>
                        <a:pt x="1234" y="37"/>
                      </a:lnTo>
                      <a:lnTo>
                        <a:pt x="1303" y="37"/>
                      </a:lnTo>
                      <a:lnTo>
                        <a:pt x="1318" y="33"/>
                      </a:lnTo>
                      <a:lnTo>
                        <a:pt x="1387" y="33"/>
                      </a:lnTo>
                      <a:lnTo>
                        <a:pt x="1391" y="37"/>
                      </a:lnTo>
                      <a:lnTo>
                        <a:pt x="1394" y="33"/>
                      </a:lnTo>
                      <a:lnTo>
                        <a:pt x="1398" y="37"/>
                      </a:lnTo>
                      <a:lnTo>
                        <a:pt x="1533" y="37"/>
                      </a:lnTo>
                      <a:lnTo>
                        <a:pt x="1544" y="33"/>
                      </a:lnTo>
                      <a:lnTo>
                        <a:pt x="1570" y="33"/>
                      </a:lnTo>
                      <a:lnTo>
                        <a:pt x="1581" y="37"/>
                      </a:lnTo>
                      <a:lnTo>
                        <a:pt x="1595" y="37"/>
                      </a:lnTo>
                      <a:lnTo>
                        <a:pt x="1606" y="29"/>
                      </a:lnTo>
                      <a:lnTo>
                        <a:pt x="1621" y="33"/>
                      </a:lnTo>
                      <a:lnTo>
                        <a:pt x="1632" y="37"/>
                      </a:lnTo>
                      <a:lnTo>
                        <a:pt x="1676" y="37"/>
                      </a:lnTo>
                      <a:lnTo>
                        <a:pt x="1683" y="33"/>
                      </a:lnTo>
                      <a:lnTo>
                        <a:pt x="1690" y="29"/>
                      </a:lnTo>
                      <a:lnTo>
                        <a:pt x="1694" y="29"/>
                      </a:lnTo>
                      <a:lnTo>
                        <a:pt x="1708" y="37"/>
                      </a:lnTo>
                      <a:lnTo>
                        <a:pt x="1814" y="37"/>
                      </a:lnTo>
                      <a:lnTo>
                        <a:pt x="1818" y="33"/>
                      </a:lnTo>
                      <a:lnTo>
                        <a:pt x="1822" y="33"/>
                      </a:lnTo>
                      <a:lnTo>
                        <a:pt x="1825" y="29"/>
                      </a:lnTo>
                      <a:lnTo>
                        <a:pt x="1829" y="26"/>
                      </a:lnTo>
                      <a:lnTo>
                        <a:pt x="1833" y="29"/>
                      </a:lnTo>
                      <a:lnTo>
                        <a:pt x="1836" y="29"/>
                      </a:lnTo>
                      <a:lnTo>
                        <a:pt x="1840" y="33"/>
                      </a:lnTo>
                      <a:lnTo>
                        <a:pt x="1865" y="33"/>
                      </a:lnTo>
                      <a:lnTo>
                        <a:pt x="1873" y="37"/>
                      </a:lnTo>
                      <a:lnTo>
                        <a:pt x="1895" y="37"/>
                      </a:lnTo>
                      <a:lnTo>
                        <a:pt x="1898" y="33"/>
                      </a:lnTo>
                      <a:lnTo>
                        <a:pt x="1909" y="33"/>
                      </a:lnTo>
                      <a:lnTo>
                        <a:pt x="1913" y="37"/>
                      </a:lnTo>
                      <a:lnTo>
                        <a:pt x="2085" y="37"/>
                      </a:lnTo>
                      <a:lnTo>
                        <a:pt x="2092" y="33"/>
                      </a:lnTo>
                      <a:lnTo>
                        <a:pt x="2117" y="33"/>
                      </a:lnTo>
                      <a:lnTo>
                        <a:pt x="2128" y="37"/>
                      </a:lnTo>
                      <a:lnTo>
                        <a:pt x="2143" y="33"/>
                      </a:lnTo>
                      <a:lnTo>
                        <a:pt x="2260" y="33"/>
                      </a:lnTo>
                      <a:lnTo>
                        <a:pt x="2271" y="29"/>
                      </a:lnTo>
                      <a:lnTo>
                        <a:pt x="2322" y="29"/>
                      </a:lnTo>
                      <a:lnTo>
                        <a:pt x="2326" y="26"/>
                      </a:lnTo>
                      <a:lnTo>
                        <a:pt x="2329" y="18"/>
                      </a:lnTo>
                      <a:lnTo>
                        <a:pt x="2344" y="22"/>
                      </a:lnTo>
                      <a:lnTo>
                        <a:pt x="2355" y="18"/>
                      </a:lnTo>
                      <a:lnTo>
                        <a:pt x="2366" y="22"/>
                      </a:lnTo>
                      <a:lnTo>
                        <a:pt x="2373" y="22"/>
                      </a:lnTo>
                      <a:lnTo>
                        <a:pt x="2384" y="26"/>
                      </a:lnTo>
                      <a:lnTo>
                        <a:pt x="2391" y="26"/>
                      </a:lnTo>
                      <a:lnTo>
                        <a:pt x="2402" y="29"/>
                      </a:lnTo>
                      <a:lnTo>
                        <a:pt x="2413" y="29"/>
                      </a:lnTo>
                      <a:lnTo>
                        <a:pt x="2424" y="33"/>
                      </a:lnTo>
                      <a:lnTo>
                        <a:pt x="2464" y="33"/>
                      </a:lnTo>
                      <a:lnTo>
                        <a:pt x="2468" y="37"/>
                      </a:lnTo>
                      <a:lnTo>
                        <a:pt x="2472" y="33"/>
                      </a:lnTo>
                      <a:lnTo>
                        <a:pt x="2475" y="37"/>
                      </a:lnTo>
                      <a:lnTo>
                        <a:pt x="2526" y="37"/>
                      </a:lnTo>
                      <a:lnTo>
                        <a:pt x="2541" y="33"/>
                      </a:lnTo>
                      <a:lnTo>
                        <a:pt x="2636" y="33"/>
                      </a:lnTo>
                      <a:lnTo>
                        <a:pt x="2643" y="29"/>
                      </a:lnTo>
                      <a:lnTo>
                        <a:pt x="2658" y="33"/>
                      </a:lnTo>
                      <a:lnTo>
                        <a:pt x="2669" y="29"/>
                      </a:lnTo>
                      <a:lnTo>
                        <a:pt x="2683" y="29"/>
                      </a:lnTo>
                      <a:lnTo>
                        <a:pt x="2691" y="33"/>
                      </a:lnTo>
                      <a:lnTo>
                        <a:pt x="2844" y="33"/>
                      </a:lnTo>
                      <a:lnTo>
                        <a:pt x="2859" y="37"/>
                      </a:lnTo>
                      <a:lnTo>
                        <a:pt x="3541" y="37"/>
                      </a:lnTo>
                    </a:path>
                  </a:pathLst>
                </a:custGeom>
                <a:noFill/>
                <a:ln w="12700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3" name="Freeform 342">
                  <a:extLst>
                    <a:ext uri="{FF2B5EF4-FFF2-40B4-BE49-F238E27FC236}">
                      <a16:creationId xmlns:a16="http://schemas.microsoft.com/office/drawing/2014/main" id="{AE109EE9-2C62-3D7E-F835-36EBA58EF5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2168" y="6150765"/>
                  <a:ext cx="5610226" cy="47625"/>
                </a:xfrm>
                <a:custGeom>
                  <a:avLst/>
                  <a:gdLst>
                    <a:gd name="T0" fmla="*/ 175 w 3534"/>
                    <a:gd name="T1" fmla="*/ 30 h 30"/>
                    <a:gd name="T2" fmla="*/ 226 w 3534"/>
                    <a:gd name="T3" fmla="*/ 22 h 30"/>
                    <a:gd name="T4" fmla="*/ 379 w 3534"/>
                    <a:gd name="T5" fmla="*/ 26 h 30"/>
                    <a:gd name="T6" fmla="*/ 420 w 3534"/>
                    <a:gd name="T7" fmla="*/ 26 h 30"/>
                    <a:gd name="T8" fmla="*/ 471 w 3534"/>
                    <a:gd name="T9" fmla="*/ 26 h 30"/>
                    <a:gd name="T10" fmla="*/ 511 w 3534"/>
                    <a:gd name="T11" fmla="*/ 26 h 30"/>
                    <a:gd name="T12" fmla="*/ 547 w 3534"/>
                    <a:gd name="T13" fmla="*/ 30 h 30"/>
                    <a:gd name="T14" fmla="*/ 639 w 3534"/>
                    <a:gd name="T15" fmla="*/ 30 h 30"/>
                    <a:gd name="T16" fmla="*/ 829 w 3534"/>
                    <a:gd name="T17" fmla="*/ 26 h 30"/>
                    <a:gd name="T18" fmla="*/ 869 w 3534"/>
                    <a:gd name="T19" fmla="*/ 11 h 30"/>
                    <a:gd name="T20" fmla="*/ 894 w 3534"/>
                    <a:gd name="T21" fmla="*/ 26 h 30"/>
                    <a:gd name="T22" fmla="*/ 982 w 3534"/>
                    <a:gd name="T23" fmla="*/ 30 h 30"/>
                    <a:gd name="T24" fmla="*/ 1018 w 3534"/>
                    <a:gd name="T25" fmla="*/ 26 h 30"/>
                    <a:gd name="T26" fmla="*/ 1110 w 3534"/>
                    <a:gd name="T27" fmla="*/ 22 h 30"/>
                    <a:gd name="T28" fmla="*/ 1121 w 3534"/>
                    <a:gd name="T29" fmla="*/ 11 h 30"/>
                    <a:gd name="T30" fmla="*/ 1161 w 3534"/>
                    <a:gd name="T31" fmla="*/ 22 h 30"/>
                    <a:gd name="T32" fmla="*/ 1183 w 3534"/>
                    <a:gd name="T33" fmla="*/ 26 h 30"/>
                    <a:gd name="T34" fmla="*/ 1351 w 3534"/>
                    <a:gd name="T35" fmla="*/ 19 h 30"/>
                    <a:gd name="T36" fmla="*/ 1373 w 3534"/>
                    <a:gd name="T37" fmla="*/ 22 h 30"/>
                    <a:gd name="T38" fmla="*/ 1460 w 3534"/>
                    <a:gd name="T39" fmla="*/ 30 h 30"/>
                    <a:gd name="T40" fmla="*/ 1471 w 3534"/>
                    <a:gd name="T41" fmla="*/ 30 h 30"/>
                    <a:gd name="T42" fmla="*/ 1486 w 3534"/>
                    <a:gd name="T43" fmla="*/ 30 h 30"/>
                    <a:gd name="T44" fmla="*/ 1533 w 3534"/>
                    <a:gd name="T45" fmla="*/ 26 h 30"/>
                    <a:gd name="T46" fmla="*/ 1595 w 3534"/>
                    <a:gd name="T47" fmla="*/ 26 h 30"/>
                    <a:gd name="T48" fmla="*/ 1621 w 3534"/>
                    <a:gd name="T49" fmla="*/ 26 h 30"/>
                    <a:gd name="T50" fmla="*/ 1683 w 3534"/>
                    <a:gd name="T51" fmla="*/ 26 h 30"/>
                    <a:gd name="T52" fmla="*/ 1716 w 3534"/>
                    <a:gd name="T53" fmla="*/ 30 h 30"/>
                    <a:gd name="T54" fmla="*/ 1752 w 3534"/>
                    <a:gd name="T55" fmla="*/ 30 h 30"/>
                    <a:gd name="T56" fmla="*/ 1803 w 3534"/>
                    <a:gd name="T57" fmla="*/ 30 h 30"/>
                    <a:gd name="T58" fmla="*/ 1825 w 3534"/>
                    <a:gd name="T59" fmla="*/ 26 h 30"/>
                    <a:gd name="T60" fmla="*/ 1836 w 3534"/>
                    <a:gd name="T61" fmla="*/ 26 h 30"/>
                    <a:gd name="T62" fmla="*/ 1862 w 3534"/>
                    <a:gd name="T63" fmla="*/ 22 h 30"/>
                    <a:gd name="T64" fmla="*/ 1895 w 3534"/>
                    <a:gd name="T65" fmla="*/ 30 h 30"/>
                    <a:gd name="T66" fmla="*/ 1917 w 3534"/>
                    <a:gd name="T67" fmla="*/ 30 h 30"/>
                    <a:gd name="T68" fmla="*/ 2106 w 3534"/>
                    <a:gd name="T69" fmla="*/ 26 h 30"/>
                    <a:gd name="T70" fmla="*/ 2161 w 3534"/>
                    <a:gd name="T71" fmla="*/ 26 h 30"/>
                    <a:gd name="T72" fmla="*/ 2333 w 3534"/>
                    <a:gd name="T73" fmla="*/ 26 h 30"/>
                    <a:gd name="T74" fmla="*/ 2556 w 3534"/>
                    <a:gd name="T75" fmla="*/ 30 h 30"/>
                    <a:gd name="T76" fmla="*/ 2592 w 3534"/>
                    <a:gd name="T77" fmla="*/ 30 h 30"/>
                    <a:gd name="T78" fmla="*/ 2614 w 3534"/>
                    <a:gd name="T79" fmla="*/ 30 h 30"/>
                    <a:gd name="T80" fmla="*/ 2683 w 3534"/>
                    <a:gd name="T81" fmla="*/ 26 h 30"/>
                    <a:gd name="T82" fmla="*/ 2709 w 3534"/>
                    <a:gd name="T83" fmla="*/ 26 h 30"/>
                    <a:gd name="T84" fmla="*/ 2720 w 3534"/>
                    <a:gd name="T85" fmla="*/ 26 h 30"/>
                    <a:gd name="T86" fmla="*/ 2800 w 3534"/>
                    <a:gd name="T87" fmla="*/ 22 h 30"/>
                    <a:gd name="T88" fmla="*/ 2848 w 3534"/>
                    <a:gd name="T89" fmla="*/ 30 h 30"/>
                    <a:gd name="T90" fmla="*/ 2880 w 3534"/>
                    <a:gd name="T91" fmla="*/ 30 h 30"/>
                    <a:gd name="T92" fmla="*/ 2917 w 3534"/>
                    <a:gd name="T93" fmla="*/ 30 h 30"/>
                    <a:gd name="T94" fmla="*/ 2961 w 3534"/>
                    <a:gd name="T95" fmla="*/ 30 h 30"/>
                    <a:gd name="T96" fmla="*/ 3016 w 3534"/>
                    <a:gd name="T97" fmla="*/ 26 h 30"/>
                    <a:gd name="T98" fmla="*/ 3037 w 3534"/>
                    <a:gd name="T99" fmla="*/ 30 h 30"/>
                    <a:gd name="T100" fmla="*/ 3052 w 3534"/>
                    <a:gd name="T101" fmla="*/ 30 h 30"/>
                    <a:gd name="T102" fmla="*/ 3100 w 3534"/>
                    <a:gd name="T103" fmla="*/ 30 h 30"/>
                    <a:gd name="T104" fmla="*/ 3132 w 3534"/>
                    <a:gd name="T105" fmla="*/ 26 h 30"/>
                    <a:gd name="T106" fmla="*/ 3158 w 3534"/>
                    <a:gd name="T107" fmla="*/ 26 h 30"/>
                    <a:gd name="T108" fmla="*/ 3205 w 3534"/>
                    <a:gd name="T109" fmla="*/ 26 h 30"/>
                    <a:gd name="T110" fmla="*/ 3220 w 3534"/>
                    <a:gd name="T111" fmla="*/ 26 h 30"/>
                    <a:gd name="T112" fmla="*/ 3242 w 3534"/>
                    <a:gd name="T113" fmla="*/ 30 h 30"/>
                    <a:gd name="T114" fmla="*/ 3264 w 3534"/>
                    <a:gd name="T115" fmla="*/ 30 h 30"/>
                    <a:gd name="T116" fmla="*/ 3359 w 3534"/>
                    <a:gd name="T117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3534" h="30">
                      <a:moveTo>
                        <a:pt x="0" y="30"/>
                      </a:moveTo>
                      <a:lnTo>
                        <a:pt x="7" y="30"/>
                      </a:lnTo>
                      <a:lnTo>
                        <a:pt x="175" y="30"/>
                      </a:lnTo>
                      <a:lnTo>
                        <a:pt x="186" y="26"/>
                      </a:lnTo>
                      <a:lnTo>
                        <a:pt x="212" y="26"/>
                      </a:lnTo>
                      <a:lnTo>
                        <a:pt x="226" y="22"/>
                      </a:lnTo>
                      <a:lnTo>
                        <a:pt x="237" y="22"/>
                      </a:lnTo>
                      <a:lnTo>
                        <a:pt x="252" y="26"/>
                      </a:lnTo>
                      <a:lnTo>
                        <a:pt x="379" y="26"/>
                      </a:lnTo>
                      <a:lnTo>
                        <a:pt x="394" y="30"/>
                      </a:lnTo>
                      <a:lnTo>
                        <a:pt x="405" y="30"/>
                      </a:lnTo>
                      <a:lnTo>
                        <a:pt x="420" y="26"/>
                      </a:lnTo>
                      <a:lnTo>
                        <a:pt x="445" y="26"/>
                      </a:lnTo>
                      <a:lnTo>
                        <a:pt x="460" y="30"/>
                      </a:lnTo>
                      <a:lnTo>
                        <a:pt x="471" y="26"/>
                      </a:lnTo>
                      <a:lnTo>
                        <a:pt x="485" y="30"/>
                      </a:lnTo>
                      <a:lnTo>
                        <a:pt x="496" y="30"/>
                      </a:lnTo>
                      <a:lnTo>
                        <a:pt x="511" y="26"/>
                      </a:lnTo>
                      <a:lnTo>
                        <a:pt x="522" y="26"/>
                      </a:lnTo>
                      <a:lnTo>
                        <a:pt x="536" y="30"/>
                      </a:lnTo>
                      <a:lnTo>
                        <a:pt x="547" y="30"/>
                      </a:lnTo>
                      <a:lnTo>
                        <a:pt x="562" y="26"/>
                      </a:lnTo>
                      <a:lnTo>
                        <a:pt x="628" y="26"/>
                      </a:lnTo>
                      <a:lnTo>
                        <a:pt x="639" y="30"/>
                      </a:lnTo>
                      <a:lnTo>
                        <a:pt x="774" y="30"/>
                      </a:lnTo>
                      <a:lnTo>
                        <a:pt x="777" y="26"/>
                      </a:lnTo>
                      <a:lnTo>
                        <a:pt x="829" y="26"/>
                      </a:lnTo>
                      <a:lnTo>
                        <a:pt x="843" y="8"/>
                      </a:lnTo>
                      <a:lnTo>
                        <a:pt x="854" y="0"/>
                      </a:lnTo>
                      <a:lnTo>
                        <a:pt x="869" y="11"/>
                      </a:lnTo>
                      <a:lnTo>
                        <a:pt x="883" y="22"/>
                      </a:lnTo>
                      <a:lnTo>
                        <a:pt x="887" y="22"/>
                      </a:lnTo>
                      <a:lnTo>
                        <a:pt x="894" y="26"/>
                      </a:lnTo>
                      <a:lnTo>
                        <a:pt x="920" y="26"/>
                      </a:lnTo>
                      <a:lnTo>
                        <a:pt x="931" y="30"/>
                      </a:lnTo>
                      <a:lnTo>
                        <a:pt x="982" y="30"/>
                      </a:lnTo>
                      <a:lnTo>
                        <a:pt x="993" y="19"/>
                      </a:lnTo>
                      <a:lnTo>
                        <a:pt x="1004" y="19"/>
                      </a:lnTo>
                      <a:lnTo>
                        <a:pt x="1018" y="26"/>
                      </a:lnTo>
                      <a:lnTo>
                        <a:pt x="1095" y="26"/>
                      </a:lnTo>
                      <a:lnTo>
                        <a:pt x="1099" y="22"/>
                      </a:lnTo>
                      <a:lnTo>
                        <a:pt x="1110" y="22"/>
                      </a:lnTo>
                      <a:lnTo>
                        <a:pt x="1113" y="19"/>
                      </a:lnTo>
                      <a:lnTo>
                        <a:pt x="1113" y="15"/>
                      </a:lnTo>
                      <a:lnTo>
                        <a:pt x="1121" y="11"/>
                      </a:lnTo>
                      <a:lnTo>
                        <a:pt x="1135" y="11"/>
                      </a:lnTo>
                      <a:lnTo>
                        <a:pt x="1146" y="19"/>
                      </a:lnTo>
                      <a:lnTo>
                        <a:pt x="1161" y="22"/>
                      </a:lnTo>
                      <a:lnTo>
                        <a:pt x="1172" y="26"/>
                      </a:lnTo>
                      <a:lnTo>
                        <a:pt x="1179" y="22"/>
                      </a:lnTo>
                      <a:lnTo>
                        <a:pt x="1183" y="26"/>
                      </a:lnTo>
                      <a:lnTo>
                        <a:pt x="1336" y="26"/>
                      </a:lnTo>
                      <a:lnTo>
                        <a:pt x="1343" y="22"/>
                      </a:lnTo>
                      <a:lnTo>
                        <a:pt x="1351" y="19"/>
                      </a:lnTo>
                      <a:lnTo>
                        <a:pt x="1358" y="19"/>
                      </a:lnTo>
                      <a:lnTo>
                        <a:pt x="1365" y="22"/>
                      </a:lnTo>
                      <a:lnTo>
                        <a:pt x="1373" y="22"/>
                      </a:lnTo>
                      <a:lnTo>
                        <a:pt x="1376" y="26"/>
                      </a:lnTo>
                      <a:lnTo>
                        <a:pt x="1449" y="26"/>
                      </a:lnTo>
                      <a:lnTo>
                        <a:pt x="1460" y="30"/>
                      </a:lnTo>
                      <a:lnTo>
                        <a:pt x="1460" y="26"/>
                      </a:lnTo>
                      <a:lnTo>
                        <a:pt x="1464" y="26"/>
                      </a:lnTo>
                      <a:lnTo>
                        <a:pt x="1471" y="30"/>
                      </a:lnTo>
                      <a:lnTo>
                        <a:pt x="1478" y="26"/>
                      </a:lnTo>
                      <a:lnTo>
                        <a:pt x="1482" y="26"/>
                      </a:lnTo>
                      <a:lnTo>
                        <a:pt x="1486" y="30"/>
                      </a:lnTo>
                      <a:lnTo>
                        <a:pt x="1519" y="30"/>
                      </a:lnTo>
                      <a:lnTo>
                        <a:pt x="1522" y="26"/>
                      </a:lnTo>
                      <a:lnTo>
                        <a:pt x="1533" y="26"/>
                      </a:lnTo>
                      <a:lnTo>
                        <a:pt x="1544" y="30"/>
                      </a:lnTo>
                      <a:lnTo>
                        <a:pt x="1581" y="30"/>
                      </a:lnTo>
                      <a:lnTo>
                        <a:pt x="1595" y="26"/>
                      </a:lnTo>
                      <a:lnTo>
                        <a:pt x="1606" y="22"/>
                      </a:lnTo>
                      <a:lnTo>
                        <a:pt x="1614" y="22"/>
                      </a:lnTo>
                      <a:lnTo>
                        <a:pt x="1621" y="26"/>
                      </a:lnTo>
                      <a:lnTo>
                        <a:pt x="1632" y="30"/>
                      </a:lnTo>
                      <a:lnTo>
                        <a:pt x="1676" y="30"/>
                      </a:lnTo>
                      <a:lnTo>
                        <a:pt x="1683" y="26"/>
                      </a:lnTo>
                      <a:lnTo>
                        <a:pt x="1690" y="22"/>
                      </a:lnTo>
                      <a:lnTo>
                        <a:pt x="1705" y="26"/>
                      </a:lnTo>
                      <a:lnTo>
                        <a:pt x="1716" y="30"/>
                      </a:lnTo>
                      <a:lnTo>
                        <a:pt x="1730" y="26"/>
                      </a:lnTo>
                      <a:lnTo>
                        <a:pt x="1745" y="26"/>
                      </a:lnTo>
                      <a:lnTo>
                        <a:pt x="1752" y="30"/>
                      </a:lnTo>
                      <a:lnTo>
                        <a:pt x="1778" y="30"/>
                      </a:lnTo>
                      <a:lnTo>
                        <a:pt x="1789" y="26"/>
                      </a:lnTo>
                      <a:lnTo>
                        <a:pt x="1803" y="30"/>
                      </a:lnTo>
                      <a:lnTo>
                        <a:pt x="1814" y="30"/>
                      </a:lnTo>
                      <a:lnTo>
                        <a:pt x="1818" y="26"/>
                      </a:lnTo>
                      <a:lnTo>
                        <a:pt x="1825" y="26"/>
                      </a:lnTo>
                      <a:lnTo>
                        <a:pt x="1829" y="22"/>
                      </a:lnTo>
                      <a:lnTo>
                        <a:pt x="1833" y="22"/>
                      </a:lnTo>
                      <a:lnTo>
                        <a:pt x="1836" y="26"/>
                      </a:lnTo>
                      <a:lnTo>
                        <a:pt x="1844" y="26"/>
                      </a:lnTo>
                      <a:lnTo>
                        <a:pt x="1855" y="22"/>
                      </a:lnTo>
                      <a:lnTo>
                        <a:pt x="1862" y="22"/>
                      </a:lnTo>
                      <a:lnTo>
                        <a:pt x="1869" y="26"/>
                      </a:lnTo>
                      <a:lnTo>
                        <a:pt x="1876" y="30"/>
                      </a:lnTo>
                      <a:lnTo>
                        <a:pt x="1895" y="30"/>
                      </a:lnTo>
                      <a:lnTo>
                        <a:pt x="1898" y="26"/>
                      </a:lnTo>
                      <a:lnTo>
                        <a:pt x="1913" y="26"/>
                      </a:lnTo>
                      <a:lnTo>
                        <a:pt x="1917" y="30"/>
                      </a:lnTo>
                      <a:lnTo>
                        <a:pt x="2081" y="30"/>
                      </a:lnTo>
                      <a:lnTo>
                        <a:pt x="2088" y="26"/>
                      </a:lnTo>
                      <a:lnTo>
                        <a:pt x="2106" y="26"/>
                      </a:lnTo>
                      <a:lnTo>
                        <a:pt x="2121" y="22"/>
                      </a:lnTo>
                      <a:lnTo>
                        <a:pt x="2132" y="26"/>
                      </a:lnTo>
                      <a:lnTo>
                        <a:pt x="2161" y="26"/>
                      </a:lnTo>
                      <a:lnTo>
                        <a:pt x="2169" y="30"/>
                      </a:lnTo>
                      <a:lnTo>
                        <a:pt x="2326" y="30"/>
                      </a:lnTo>
                      <a:lnTo>
                        <a:pt x="2333" y="26"/>
                      </a:lnTo>
                      <a:lnTo>
                        <a:pt x="2355" y="26"/>
                      </a:lnTo>
                      <a:lnTo>
                        <a:pt x="2366" y="30"/>
                      </a:lnTo>
                      <a:lnTo>
                        <a:pt x="2556" y="30"/>
                      </a:lnTo>
                      <a:lnTo>
                        <a:pt x="2566" y="26"/>
                      </a:lnTo>
                      <a:lnTo>
                        <a:pt x="2581" y="26"/>
                      </a:lnTo>
                      <a:lnTo>
                        <a:pt x="2592" y="30"/>
                      </a:lnTo>
                      <a:lnTo>
                        <a:pt x="2599" y="30"/>
                      </a:lnTo>
                      <a:lnTo>
                        <a:pt x="2607" y="26"/>
                      </a:lnTo>
                      <a:lnTo>
                        <a:pt x="2614" y="30"/>
                      </a:lnTo>
                      <a:lnTo>
                        <a:pt x="2629" y="30"/>
                      </a:lnTo>
                      <a:lnTo>
                        <a:pt x="2640" y="26"/>
                      </a:lnTo>
                      <a:lnTo>
                        <a:pt x="2683" y="26"/>
                      </a:lnTo>
                      <a:lnTo>
                        <a:pt x="2691" y="30"/>
                      </a:lnTo>
                      <a:lnTo>
                        <a:pt x="2705" y="30"/>
                      </a:lnTo>
                      <a:lnTo>
                        <a:pt x="2709" y="26"/>
                      </a:lnTo>
                      <a:lnTo>
                        <a:pt x="2713" y="30"/>
                      </a:lnTo>
                      <a:lnTo>
                        <a:pt x="2716" y="30"/>
                      </a:lnTo>
                      <a:lnTo>
                        <a:pt x="2720" y="26"/>
                      </a:lnTo>
                      <a:lnTo>
                        <a:pt x="2756" y="26"/>
                      </a:lnTo>
                      <a:lnTo>
                        <a:pt x="2767" y="22"/>
                      </a:lnTo>
                      <a:lnTo>
                        <a:pt x="2800" y="22"/>
                      </a:lnTo>
                      <a:lnTo>
                        <a:pt x="2807" y="26"/>
                      </a:lnTo>
                      <a:lnTo>
                        <a:pt x="2837" y="26"/>
                      </a:lnTo>
                      <a:lnTo>
                        <a:pt x="2848" y="30"/>
                      </a:lnTo>
                      <a:lnTo>
                        <a:pt x="2862" y="30"/>
                      </a:lnTo>
                      <a:lnTo>
                        <a:pt x="2873" y="26"/>
                      </a:lnTo>
                      <a:lnTo>
                        <a:pt x="2880" y="30"/>
                      </a:lnTo>
                      <a:lnTo>
                        <a:pt x="2902" y="30"/>
                      </a:lnTo>
                      <a:lnTo>
                        <a:pt x="2910" y="26"/>
                      </a:lnTo>
                      <a:lnTo>
                        <a:pt x="2917" y="30"/>
                      </a:lnTo>
                      <a:lnTo>
                        <a:pt x="2950" y="30"/>
                      </a:lnTo>
                      <a:lnTo>
                        <a:pt x="2957" y="26"/>
                      </a:lnTo>
                      <a:lnTo>
                        <a:pt x="2961" y="30"/>
                      </a:lnTo>
                      <a:lnTo>
                        <a:pt x="2994" y="30"/>
                      </a:lnTo>
                      <a:lnTo>
                        <a:pt x="3001" y="26"/>
                      </a:lnTo>
                      <a:lnTo>
                        <a:pt x="3016" y="26"/>
                      </a:lnTo>
                      <a:lnTo>
                        <a:pt x="3019" y="30"/>
                      </a:lnTo>
                      <a:lnTo>
                        <a:pt x="3027" y="26"/>
                      </a:lnTo>
                      <a:lnTo>
                        <a:pt x="3037" y="30"/>
                      </a:lnTo>
                      <a:lnTo>
                        <a:pt x="3041" y="26"/>
                      </a:lnTo>
                      <a:lnTo>
                        <a:pt x="3045" y="30"/>
                      </a:lnTo>
                      <a:lnTo>
                        <a:pt x="3052" y="30"/>
                      </a:lnTo>
                      <a:lnTo>
                        <a:pt x="3056" y="26"/>
                      </a:lnTo>
                      <a:lnTo>
                        <a:pt x="3089" y="26"/>
                      </a:lnTo>
                      <a:lnTo>
                        <a:pt x="3100" y="30"/>
                      </a:lnTo>
                      <a:lnTo>
                        <a:pt x="3107" y="26"/>
                      </a:lnTo>
                      <a:lnTo>
                        <a:pt x="3121" y="30"/>
                      </a:lnTo>
                      <a:lnTo>
                        <a:pt x="3132" y="26"/>
                      </a:lnTo>
                      <a:lnTo>
                        <a:pt x="3140" y="26"/>
                      </a:lnTo>
                      <a:lnTo>
                        <a:pt x="3151" y="30"/>
                      </a:lnTo>
                      <a:lnTo>
                        <a:pt x="3158" y="26"/>
                      </a:lnTo>
                      <a:lnTo>
                        <a:pt x="3169" y="30"/>
                      </a:lnTo>
                      <a:lnTo>
                        <a:pt x="3180" y="26"/>
                      </a:lnTo>
                      <a:lnTo>
                        <a:pt x="3205" y="26"/>
                      </a:lnTo>
                      <a:lnTo>
                        <a:pt x="3213" y="30"/>
                      </a:lnTo>
                      <a:lnTo>
                        <a:pt x="3216" y="30"/>
                      </a:lnTo>
                      <a:lnTo>
                        <a:pt x="3220" y="26"/>
                      </a:lnTo>
                      <a:lnTo>
                        <a:pt x="3231" y="26"/>
                      </a:lnTo>
                      <a:lnTo>
                        <a:pt x="3238" y="30"/>
                      </a:lnTo>
                      <a:lnTo>
                        <a:pt x="3242" y="30"/>
                      </a:lnTo>
                      <a:lnTo>
                        <a:pt x="3246" y="26"/>
                      </a:lnTo>
                      <a:lnTo>
                        <a:pt x="3260" y="26"/>
                      </a:lnTo>
                      <a:lnTo>
                        <a:pt x="3264" y="30"/>
                      </a:lnTo>
                      <a:lnTo>
                        <a:pt x="3271" y="26"/>
                      </a:lnTo>
                      <a:lnTo>
                        <a:pt x="3344" y="26"/>
                      </a:lnTo>
                      <a:lnTo>
                        <a:pt x="3359" y="30"/>
                      </a:lnTo>
                      <a:lnTo>
                        <a:pt x="3534" y="30"/>
                      </a:lnTo>
                    </a:path>
                  </a:pathLst>
                </a:custGeom>
                <a:noFill/>
                <a:ln w="12700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4" name="Freeform 345">
                  <a:extLst>
                    <a:ext uri="{FF2B5EF4-FFF2-40B4-BE49-F238E27FC236}">
                      <a16:creationId xmlns:a16="http://schemas.microsoft.com/office/drawing/2014/main" id="{95F4F45B-598A-D238-2D08-E18154A8C9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2168" y="5538653"/>
                  <a:ext cx="5621338" cy="549275"/>
                </a:xfrm>
                <a:custGeom>
                  <a:avLst/>
                  <a:gdLst>
                    <a:gd name="T0" fmla="*/ 11 w 3541"/>
                    <a:gd name="T1" fmla="*/ 346 h 346"/>
                    <a:gd name="T2" fmla="*/ 230 w 3541"/>
                    <a:gd name="T3" fmla="*/ 343 h 346"/>
                    <a:gd name="T4" fmla="*/ 266 w 3541"/>
                    <a:gd name="T5" fmla="*/ 346 h 346"/>
                    <a:gd name="T6" fmla="*/ 825 w 3541"/>
                    <a:gd name="T7" fmla="*/ 343 h 346"/>
                    <a:gd name="T8" fmla="*/ 850 w 3541"/>
                    <a:gd name="T9" fmla="*/ 332 h 346"/>
                    <a:gd name="T10" fmla="*/ 876 w 3541"/>
                    <a:gd name="T11" fmla="*/ 335 h 346"/>
                    <a:gd name="T12" fmla="*/ 902 w 3541"/>
                    <a:gd name="T13" fmla="*/ 343 h 346"/>
                    <a:gd name="T14" fmla="*/ 953 w 3541"/>
                    <a:gd name="T15" fmla="*/ 339 h 346"/>
                    <a:gd name="T16" fmla="*/ 989 w 3541"/>
                    <a:gd name="T17" fmla="*/ 324 h 346"/>
                    <a:gd name="T18" fmla="*/ 1015 w 3541"/>
                    <a:gd name="T19" fmla="*/ 317 h 346"/>
                    <a:gd name="T20" fmla="*/ 1040 w 3541"/>
                    <a:gd name="T21" fmla="*/ 288 h 346"/>
                    <a:gd name="T22" fmla="*/ 1066 w 3541"/>
                    <a:gd name="T23" fmla="*/ 263 h 346"/>
                    <a:gd name="T24" fmla="*/ 1091 w 3541"/>
                    <a:gd name="T25" fmla="*/ 186 h 346"/>
                    <a:gd name="T26" fmla="*/ 1117 w 3541"/>
                    <a:gd name="T27" fmla="*/ 4 h 346"/>
                    <a:gd name="T28" fmla="*/ 1143 w 3541"/>
                    <a:gd name="T29" fmla="*/ 219 h 346"/>
                    <a:gd name="T30" fmla="*/ 1172 w 3541"/>
                    <a:gd name="T31" fmla="*/ 201 h 346"/>
                    <a:gd name="T32" fmla="*/ 1197 w 3541"/>
                    <a:gd name="T33" fmla="*/ 150 h 346"/>
                    <a:gd name="T34" fmla="*/ 1223 w 3541"/>
                    <a:gd name="T35" fmla="*/ 15 h 346"/>
                    <a:gd name="T36" fmla="*/ 1248 w 3541"/>
                    <a:gd name="T37" fmla="*/ 164 h 346"/>
                    <a:gd name="T38" fmla="*/ 1270 w 3541"/>
                    <a:gd name="T39" fmla="*/ 270 h 346"/>
                    <a:gd name="T40" fmla="*/ 1296 w 3541"/>
                    <a:gd name="T41" fmla="*/ 233 h 346"/>
                    <a:gd name="T42" fmla="*/ 1321 w 3541"/>
                    <a:gd name="T43" fmla="*/ 303 h 346"/>
                    <a:gd name="T44" fmla="*/ 1332 w 3541"/>
                    <a:gd name="T45" fmla="*/ 310 h 346"/>
                    <a:gd name="T46" fmla="*/ 1347 w 3541"/>
                    <a:gd name="T47" fmla="*/ 317 h 346"/>
                    <a:gd name="T48" fmla="*/ 1369 w 3541"/>
                    <a:gd name="T49" fmla="*/ 328 h 346"/>
                    <a:gd name="T50" fmla="*/ 1394 w 3541"/>
                    <a:gd name="T51" fmla="*/ 332 h 346"/>
                    <a:gd name="T52" fmla="*/ 1416 w 3541"/>
                    <a:gd name="T53" fmla="*/ 339 h 346"/>
                    <a:gd name="T54" fmla="*/ 1497 w 3541"/>
                    <a:gd name="T55" fmla="*/ 343 h 346"/>
                    <a:gd name="T56" fmla="*/ 1508 w 3541"/>
                    <a:gd name="T57" fmla="*/ 339 h 346"/>
                    <a:gd name="T58" fmla="*/ 1519 w 3541"/>
                    <a:gd name="T59" fmla="*/ 339 h 346"/>
                    <a:gd name="T60" fmla="*/ 1584 w 3541"/>
                    <a:gd name="T61" fmla="*/ 343 h 346"/>
                    <a:gd name="T62" fmla="*/ 1606 w 3541"/>
                    <a:gd name="T63" fmla="*/ 335 h 346"/>
                    <a:gd name="T64" fmla="*/ 1624 w 3541"/>
                    <a:gd name="T65" fmla="*/ 339 h 346"/>
                    <a:gd name="T66" fmla="*/ 1676 w 3541"/>
                    <a:gd name="T67" fmla="*/ 343 h 346"/>
                    <a:gd name="T68" fmla="*/ 1690 w 3541"/>
                    <a:gd name="T69" fmla="*/ 332 h 346"/>
                    <a:gd name="T70" fmla="*/ 1716 w 3541"/>
                    <a:gd name="T71" fmla="*/ 343 h 346"/>
                    <a:gd name="T72" fmla="*/ 1876 w 3541"/>
                    <a:gd name="T73" fmla="*/ 346 h 346"/>
                    <a:gd name="T74" fmla="*/ 1884 w 3541"/>
                    <a:gd name="T75" fmla="*/ 346 h 346"/>
                    <a:gd name="T76" fmla="*/ 1902 w 3541"/>
                    <a:gd name="T77" fmla="*/ 343 h 346"/>
                    <a:gd name="T78" fmla="*/ 1917 w 3541"/>
                    <a:gd name="T79" fmla="*/ 346 h 346"/>
                    <a:gd name="T80" fmla="*/ 2088 w 3541"/>
                    <a:gd name="T81" fmla="*/ 343 h 346"/>
                    <a:gd name="T82" fmla="*/ 2114 w 3541"/>
                    <a:gd name="T83" fmla="*/ 339 h 346"/>
                    <a:gd name="T84" fmla="*/ 2139 w 3541"/>
                    <a:gd name="T85" fmla="*/ 346 h 346"/>
                    <a:gd name="T86" fmla="*/ 2154 w 3541"/>
                    <a:gd name="T87" fmla="*/ 346 h 346"/>
                    <a:gd name="T88" fmla="*/ 2329 w 3541"/>
                    <a:gd name="T89" fmla="*/ 343 h 346"/>
                    <a:gd name="T90" fmla="*/ 2351 w 3541"/>
                    <a:gd name="T91" fmla="*/ 346 h 346"/>
                    <a:gd name="T92" fmla="*/ 2636 w 3541"/>
                    <a:gd name="T93" fmla="*/ 343 h 346"/>
                    <a:gd name="T94" fmla="*/ 2661 w 3541"/>
                    <a:gd name="T95" fmla="*/ 346 h 346"/>
                    <a:gd name="T96" fmla="*/ 2687 w 3541"/>
                    <a:gd name="T97" fmla="*/ 346 h 346"/>
                    <a:gd name="T98" fmla="*/ 2742 w 3541"/>
                    <a:gd name="T99" fmla="*/ 343 h 346"/>
                    <a:gd name="T100" fmla="*/ 2760 w 3541"/>
                    <a:gd name="T101" fmla="*/ 339 h 346"/>
                    <a:gd name="T102" fmla="*/ 2800 w 3541"/>
                    <a:gd name="T103" fmla="*/ 343 h 346"/>
                    <a:gd name="T104" fmla="*/ 2822 w 3541"/>
                    <a:gd name="T105" fmla="*/ 346 h 3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3541" h="346">
                      <a:moveTo>
                        <a:pt x="0" y="346"/>
                      </a:moveTo>
                      <a:lnTo>
                        <a:pt x="11" y="346"/>
                      </a:lnTo>
                      <a:lnTo>
                        <a:pt x="215" y="346"/>
                      </a:lnTo>
                      <a:lnTo>
                        <a:pt x="230" y="343"/>
                      </a:lnTo>
                      <a:lnTo>
                        <a:pt x="255" y="343"/>
                      </a:lnTo>
                      <a:lnTo>
                        <a:pt x="266" y="346"/>
                      </a:lnTo>
                      <a:lnTo>
                        <a:pt x="810" y="346"/>
                      </a:lnTo>
                      <a:lnTo>
                        <a:pt x="825" y="343"/>
                      </a:lnTo>
                      <a:lnTo>
                        <a:pt x="836" y="346"/>
                      </a:lnTo>
                      <a:lnTo>
                        <a:pt x="850" y="332"/>
                      </a:lnTo>
                      <a:lnTo>
                        <a:pt x="861" y="328"/>
                      </a:lnTo>
                      <a:lnTo>
                        <a:pt x="876" y="335"/>
                      </a:lnTo>
                      <a:lnTo>
                        <a:pt x="887" y="339"/>
                      </a:lnTo>
                      <a:lnTo>
                        <a:pt x="902" y="343"/>
                      </a:lnTo>
                      <a:lnTo>
                        <a:pt x="942" y="343"/>
                      </a:lnTo>
                      <a:lnTo>
                        <a:pt x="953" y="339"/>
                      </a:lnTo>
                      <a:lnTo>
                        <a:pt x="978" y="339"/>
                      </a:lnTo>
                      <a:lnTo>
                        <a:pt x="989" y="324"/>
                      </a:lnTo>
                      <a:lnTo>
                        <a:pt x="1000" y="313"/>
                      </a:lnTo>
                      <a:lnTo>
                        <a:pt x="1015" y="317"/>
                      </a:lnTo>
                      <a:lnTo>
                        <a:pt x="1029" y="313"/>
                      </a:lnTo>
                      <a:lnTo>
                        <a:pt x="1040" y="288"/>
                      </a:lnTo>
                      <a:lnTo>
                        <a:pt x="1055" y="259"/>
                      </a:lnTo>
                      <a:lnTo>
                        <a:pt x="1066" y="263"/>
                      </a:lnTo>
                      <a:lnTo>
                        <a:pt x="1080" y="252"/>
                      </a:lnTo>
                      <a:lnTo>
                        <a:pt x="1091" y="186"/>
                      </a:lnTo>
                      <a:lnTo>
                        <a:pt x="1106" y="0"/>
                      </a:lnTo>
                      <a:lnTo>
                        <a:pt x="1117" y="4"/>
                      </a:lnTo>
                      <a:lnTo>
                        <a:pt x="1132" y="128"/>
                      </a:lnTo>
                      <a:lnTo>
                        <a:pt x="1143" y="219"/>
                      </a:lnTo>
                      <a:lnTo>
                        <a:pt x="1157" y="215"/>
                      </a:lnTo>
                      <a:lnTo>
                        <a:pt x="1172" y="201"/>
                      </a:lnTo>
                      <a:lnTo>
                        <a:pt x="1183" y="164"/>
                      </a:lnTo>
                      <a:lnTo>
                        <a:pt x="1197" y="150"/>
                      </a:lnTo>
                      <a:lnTo>
                        <a:pt x="1208" y="44"/>
                      </a:lnTo>
                      <a:lnTo>
                        <a:pt x="1223" y="15"/>
                      </a:lnTo>
                      <a:lnTo>
                        <a:pt x="1234" y="73"/>
                      </a:lnTo>
                      <a:lnTo>
                        <a:pt x="1248" y="164"/>
                      </a:lnTo>
                      <a:lnTo>
                        <a:pt x="1256" y="201"/>
                      </a:lnTo>
                      <a:lnTo>
                        <a:pt x="1270" y="270"/>
                      </a:lnTo>
                      <a:lnTo>
                        <a:pt x="1285" y="255"/>
                      </a:lnTo>
                      <a:lnTo>
                        <a:pt x="1296" y="233"/>
                      </a:lnTo>
                      <a:lnTo>
                        <a:pt x="1311" y="273"/>
                      </a:lnTo>
                      <a:lnTo>
                        <a:pt x="1321" y="303"/>
                      </a:lnTo>
                      <a:lnTo>
                        <a:pt x="1325" y="303"/>
                      </a:lnTo>
                      <a:lnTo>
                        <a:pt x="1332" y="310"/>
                      </a:lnTo>
                      <a:lnTo>
                        <a:pt x="1340" y="313"/>
                      </a:lnTo>
                      <a:lnTo>
                        <a:pt x="1347" y="317"/>
                      </a:lnTo>
                      <a:lnTo>
                        <a:pt x="1358" y="324"/>
                      </a:lnTo>
                      <a:lnTo>
                        <a:pt x="1369" y="328"/>
                      </a:lnTo>
                      <a:lnTo>
                        <a:pt x="1380" y="328"/>
                      </a:lnTo>
                      <a:lnTo>
                        <a:pt x="1394" y="332"/>
                      </a:lnTo>
                      <a:lnTo>
                        <a:pt x="1402" y="335"/>
                      </a:lnTo>
                      <a:lnTo>
                        <a:pt x="1416" y="339"/>
                      </a:lnTo>
                      <a:lnTo>
                        <a:pt x="1493" y="339"/>
                      </a:lnTo>
                      <a:lnTo>
                        <a:pt x="1497" y="343"/>
                      </a:lnTo>
                      <a:lnTo>
                        <a:pt x="1500" y="339"/>
                      </a:lnTo>
                      <a:lnTo>
                        <a:pt x="1508" y="339"/>
                      </a:lnTo>
                      <a:lnTo>
                        <a:pt x="1511" y="343"/>
                      </a:lnTo>
                      <a:lnTo>
                        <a:pt x="1519" y="339"/>
                      </a:lnTo>
                      <a:lnTo>
                        <a:pt x="1533" y="343"/>
                      </a:lnTo>
                      <a:lnTo>
                        <a:pt x="1584" y="343"/>
                      </a:lnTo>
                      <a:lnTo>
                        <a:pt x="1595" y="339"/>
                      </a:lnTo>
                      <a:lnTo>
                        <a:pt x="1606" y="335"/>
                      </a:lnTo>
                      <a:lnTo>
                        <a:pt x="1617" y="335"/>
                      </a:lnTo>
                      <a:lnTo>
                        <a:pt x="1624" y="339"/>
                      </a:lnTo>
                      <a:lnTo>
                        <a:pt x="1635" y="343"/>
                      </a:lnTo>
                      <a:lnTo>
                        <a:pt x="1676" y="343"/>
                      </a:lnTo>
                      <a:lnTo>
                        <a:pt x="1683" y="339"/>
                      </a:lnTo>
                      <a:lnTo>
                        <a:pt x="1690" y="332"/>
                      </a:lnTo>
                      <a:lnTo>
                        <a:pt x="1705" y="335"/>
                      </a:lnTo>
                      <a:lnTo>
                        <a:pt x="1716" y="343"/>
                      </a:lnTo>
                      <a:lnTo>
                        <a:pt x="1873" y="343"/>
                      </a:lnTo>
                      <a:lnTo>
                        <a:pt x="1876" y="346"/>
                      </a:lnTo>
                      <a:lnTo>
                        <a:pt x="1880" y="343"/>
                      </a:lnTo>
                      <a:lnTo>
                        <a:pt x="1884" y="346"/>
                      </a:lnTo>
                      <a:lnTo>
                        <a:pt x="1895" y="346"/>
                      </a:lnTo>
                      <a:lnTo>
                        <a:pt x="1902" y="343"/>
                      </a:lnTo>
                      <a:lnTo>
                        <a:pt x="1913" y="343"/>
                      </a:lnTo>
                      <a:lnTo>
                        <a:pt x="1917" y="346"/>
                      </a:lnTo>
                      <a:lnTo>
                        <a:pt x="2085" y="346"/>
                      </a:lnTo>
                      <a:lnTo>
                        <a:pt x="2088" y="343"/>
                      </a:lnTo>
                      <a:lnTo>
                        <a:pt x="2099" y="343"/>
                      </a:lnTo>
                      <a:lnTo>
                        <a:pt x="2114" y="339"/>
                      </a:lnTo>
                      <a:lnTo>
                        <a:pt x="2125" y="343"/>
                      </a:lnTo>
                      <a:lnTo>
                        <a:pt x="2139" y="346"/>
                      </a:lnTo>
                      <a:lnTo>
                        <a:pt x="2147" y="343"/>
                      </a:lnTo>
                      <a:lnTo>
                        <a:pt x="2154" y="346"/>
                      </a:lnTo>
                      <a:lnTo>
                        <a:pt x="2322" y="346"/>
                      </a:lnTo>
                      <a:lnTo>
                        <a:pt x="2329" y="343"/>
                      </a:lnTo>
                      <a:lnTo>
                        <a:pt x="2340" y="343"/>
                      </a:lnTo>
                      <a:lnTo>
                        <a:pt x="2351" y="346"/>
                      </a:lnTo>
                      <a:lnTo>
                        <a:pt x="2629" y="346"/>
                      </a:lnTo>
                      <a:lnTo>
                        <a:pt x="2636" y="343"/>
                      </a:lnTo>
                      <a:lnTo>
                        <a:pt x="2647" y="346"/>
                      </a:lnTo>
                      <a:lnTo>
                        <a:pt x="2661" y="346"/>
                      </a:lnTo>
                      <a:lnTo>
                        <a:pt x="2672" y="343"/>
                      </a:lnTo>
                      <a:lnTo>
                        <a:pt x="2687" y="346"/>
                      </a:lnTo>
                      <a:lnTo>
                        <a:pt x="2727" y="346"/>
                      </a:lnTo>
                      <a:lnTo>
                        <a:pt x="2742" y="343"/>
                      </a:lnTo>
                      <a:lnTo>
                        <a:pt x="2749" y="343"/>
                      </a:lnTo>
                      <a:lnTo>
                        <a:pt x="2760" y="339"/>
                      </a:lnTo>
                      <a:lnTo>
                        <a:pt x="2786" y="339"/>
                      </a:lnTo>
                      <a:lnTo>
                        <a:pt x="2800" y="343"/>
                      </a:lnTo>
                      <a:lnTo>
                        <a:pt x="2811" y="343"/>
                      </a:lnTo>
                      <a:lnTo>
                        <a:pt x="2822" y="346"/>
                      </a:lnTo>
                      <a:lnTo>
                        <a:pt x="3541" y="346"/>
                      </a:lnTo>
                    </a:path>
                  </a:pathLst>
                </a:custGeom>
                <a:noFill/>
                <a:ln w="12700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5" name="Line 437">
                  <a:extLst>
                    <a:ext uri="{FF2B5EF4-FFF2-40B4-BE49-F238E27FC236}">
                      <a16:creationId xmlns:a16="http://schemas.microsoft.com/office/drawing/2014/main" id="{6E5BEF68-4A6E-B9BB-0DCB-1B00B9120DD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85693" y="6224875"/>
                  <a:ext cx="0" cy="1746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6" name="Line 438">
                  <a:extLst>
                    <a:ext uri="{FF2B5EF4-FFF2-40B4-BE49-F238E27FC236}">
                      <a16:creationId xmlns:a16="http://schemas.microsoft.com/office/drawing/2014/main" id="{40D4B66F-C34D-E14D-81FC-E014ABBD860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80968" y="6224875"/>
                  <a:ext cx="0" cy="2857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7" name="Rectangle 439">
                  <a:extLst>
                    <a:ext uri="{FF2B5EF4-FFF2-40B4-BE49-F238E27FC236}">
                      <a16:creationId xmlns:a16="http://schemas.microsoft.com/office/drawing/2014/main" id="{2FC570F2-123A-8F77-5C54-CEAF479D7C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2238" y="6260430"/>
                  <a:ext cx="49694" cy="1077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zh-CN" altLang="zh-CN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8</a:t>
                  </a:r>
                  <a:endParaRPr kumimoji="0" lang="zh-CN" altLang="zh-CN" sz="7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8" name="Line 440">
                  <a:extLst>
                    <a:ext uri="{FF2B5EF4-FFF2-40B4-BE49-F238E27FC236}">
                      <a16:creationId xmlns:a16="http://schemas.microsoft.com/office/drawing/2014/main" id="{A88579D4-5A60-E50C-4195-DDCCD51451C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82593" y="6224875"/>
                  <a:ext cx="0" cy="1746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9" name="Line 441">
                  <a:extLst>
                    <a:ext uri="{FF2B5EF4-FFF2-40B4-BE49-F238E27FC236}">
                      <a16:creationId xmlns:a16="http://schemas.microsoft.com/office/drawing/2014/main" id="{5D235677-68F7-5F80-C15D-C1A260772C0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77868" y="6224875"/>
                  <a:ext cx="0" cy="2857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0" name="Rectangle 442">
                  <a:extLst>
                    <a:ext uri="{FF2B5EF4-FFF2-40B4-BE49-F238E27FC236}">
                      <a16:creationId xmlns:a16="http://schemas.microsoft.com/office/drawing/2014/main" id="{51AE465B-865A-5A30-E764-520967950E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21675" y="6260430"/>
                  <a:ext cx="99386" cy="1077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zh-CN" altLang="zh-CN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10</a:t>
                  </a:r>
                  <a:endParaRPr kumimoji="0" lang="zh-CN" altLang="zh-CN" sz="7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1" name="Line 443">
                  <a:extLst>
                    <a:ext uri="{FF2B5EF4-FFF2-40B4-BE49-F238E27FC236}">
                      <a16:creationId xmlns:a16="http://schemas.microsoft.com/office/drawing/2014/main" id="{81BE5F0F-DF21-2F0E-3CB0-A8C833F08D1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3143" y="6224875"/>
                  <a:ext cx="0" cy="1746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2" name="Line 444">
                  <a:extLst>
                    <a:ext uri="{FF2B5EF4-FFF2-40B4-BE49-F238E27FC236}">
                      <a16:creationId xmlns:a16="http://schemas.microsoft.com/office/drawing/2014/main" id="{9747BAAF-F332-FB9C-105B-8B297698B45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70005" y="6224875"/>
                  <a:ext cx="0" cy="2857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3" name="Rectangle 445">
                  <a:extLst>
                    <a:ext uri="{FF2B5EF4-FFF2-40B4-BE49-F238E27FC236}">
                      <a16:creationId xmlns:a16="http://schemas.microsoft.com/office/drawing/2014/main" id="{0AD74945-3101-DC32-3A30-20822BE5E3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13813" y="6260430"/>
                  <a:ext cx="99386" cy="1077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zh-CN" altLang="zh-CN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12</a:t>
                  </a:r>
                  <a:endParaRPr kumimoji="0" lang="zh-CN" altLang="zh-CN" sz="7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4" name="Line 446">
                  <a:extLst>
                    <a:ext uri="{FF2B5EF4-FFF2-40B4-BE49-F238E27FC236}">
                      <a16:creationId xmlns:a16="http://schemas.microsoft.com/office/drawing/2014/main" id="{B7A8DE87-2B10-5BD7-3BE1-680BF1CAC52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70043" y="6224875"/>
                  <a:ext cx="0" cy="1746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5" name="Line 447">
                  <a:extLst>
                    <a:ext uri="{FF2B5EF4-FFF2-40B4-BE49-F238E27FC236}">
                      <a16:creationId xmlns:a16="http://schemas.microsoft.com/office/drawing/2014/main" id="{4FB4AF83-FDB3-A3F5-C49D-4F96137E350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66905" y="6224875"/>
                  <a:ext cx="0" cy="2857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6" name="Rectangle 448">
                  <a:extLst>
                    <a:ext uri="{FF2B5EF4-FFF2-40B4-BE49-F238E27FC236}">
                      <a16:creationId xmlns:a16="http://schemas.microsoft.com/office/drawing/2014/main" id="{93F25318-F11C-EC8F-3228-F1C4F44FF0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10713" y="6260430"/>
                  <a:ext cx="99386" cy="1077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zh-CN" altLang="zh-CN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14</a:t>
                  </a:r>
                  <a:endParaRPr kumimoji="0" lang="zh-CN" altLang="zh-CN" sz="7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7" name="Line 449">
                  <a:extLst>
                    <a:ext uri="{FF2B5EF4-FFF2-40B4-BE49-F238E27FC236}">
                      <a16:creationId xmlns:a16="http://schemas.microsoft.com/office/drawing/2014/main" id="{489E2348-41E6-4ED6-8582-313D59B7E54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62180" y="6224875"/>
                  <a:ext cx="0" cy="1746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" name="Line 450">
                  <a:extLst>
                    <a:ext uri="{FF2B5EF4-FFF2-40B4-BE49-F238E27FC236}">
                      <a16:creationId xmlns:a16="http://schemas.microsoft.com/office/drawing/2014/main" id="{37881C2E-3D59-A536-F577-EA5CC09F6D9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57455" y="6224875"/>
                  <a:ext cx="0" cy="2857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" name="Rectangle 451">
                  <a:extLst>
                    <a:ext uri="{FF2B5EF4-FFF2-40B4-BE49-F238E27FC236}">
                      <a16:creationId xmlns:a16="http://schemas.microsoft.com/office/drawing/2014/main" id="{B6F4B072-8B43-0C65-4D16-0DB03DD1BE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1263" y="6260430"/>
                  <a:ext cx="99386" cy="1077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zh-CN" altLang="zh-CN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16</a:t>
                  </a:r>
                  <a:endParaRPr kumimoji="0" lang="zh-CN" altLang="zh-CN" sz="7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30" name="Line 452">
                  <a:extLst>
                    <a:ext uri="{FF2B5EF4-FFF2-40B4-BE49-F238E27FC236}">
                      <a16:creationId xmlns:a16="http://schemas.microsoft.com/office/drawing/2014/main" id="{B1F710D7-FF31-103E-1307-DCC66C25926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059080" y="6224875"/>
                  <a:ext cx="0" cy="1746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1" name="Line 453">
                  <a:extLst>
                    <a:ext uri="{FF2B5EF4-FFF2-40B4-BE49-F238E27FC236}">
                      <a16:creationId xmlns:a16="http://schemas.microsoft.com/office/drawing/2014/main" id="{13678DA4-2EEB-9328-A1CD-E1D322DEC91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54355" y="6224875"/>
                  <a:ext cx="0" cy="2857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2" name="Rectangle 454">
                  <a:extLst>
                    <a:ext uri="{FF2B5EF4-FFF2-40B4-BE49-F238E27FC236}">
                      <a16:creationId xmlns:a16="http://schemas.microsoft.com/office/drawing/2014/main" id="{A4EF290D-265B-3FFD-40AC-29979977F2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98163" y="6260430"/>
                  <a:ext cx="99386" cy="1077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zh-CN" altLang="zh-CN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18</a:t>
                  </a:r>
                  <a:endParaRPr kumimoji="0" lang="zh-CN" altLang="zh-CN" sz="7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33" name="Line 455">
                  <a:extLst>
                    <a:ext uri="{FF2B5EF4-FFF2-40B4-BE49-F238E27FC236}">
                      <a16:creationId xmlns:a16="http://schemas.microsoft.com/office/drawing/2014/main" id="{3DD26A18-0C5D-EC81-E273-8921414388F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49630" y="6224875"/>
                  <a:ext cx="0" cy="1746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4" name="Line 456">
                  <a:extLst>
                    <a:ext uri="{FF2B5EF4-FFF2-40B4-BE49-F238E27FC236}">
                      <a16:creationId xmlns:a16="http://schemas.microsoft.com/office/drawing/2014/main" id="{3D92E219-129F-52EA-C41A-9FD0B0EB314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46493" y="6224875"/>
                  <a:ext cx="0" cy="2857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5" name="Rectangle 457">
                  <a:extLst>
                    <a:ext uri="{FF2B5EF4-FFF2-40B4-BE49-F238E27FC236}">
                      <a16:creationId xmlns:a16="http://schemas.microsoft.com/office/drawing/2014/main" id="{0A315F10-1022-CD1B-39A9-6FF65AFAE9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90300" y="6260430"/>
                  <a:ext cx="99386" cy="1077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zh-CN" altLang="zh-CN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20</a:t>
                  </a:r>
                  <a:endParaRPr kumimoji="0" lang="zh-CN" altLang="zh-CN" sz="7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36" name="Line 458">
                  <a:extLst>
                    <a:ext uri="{FF2B5EF4-FFF2-40B4-BE49-F238E27FC236}">
                      <a16:creationId xmlns:a16="http://schemas.microsoft.com/office/drawing/2014/main" id="{D6F7DE3D-A5C4-8311-3A2E-99F0868EA76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246530" y="6224875"/>
                  <a:ext cx="0" cy="1746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7" name="Line 459">
                  <a:extLst>
                    <a:ext uri="{FF2B5EF4-FFF2-40B4-BE49-F238E27FC236}">
                      <a16:creationId xmlns:a16="http://schemas.microsoft.com/office/drawing/2014/main" id="{06ACCA13-B7EA-65F5-9F1F-E309602B906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543393" y="6224875"/>
                  <a:ext cx="0" cy="2857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8" name="Rectangle 460">
                  <a:extLst>
                    <a:ext uri="{FF2B5EF4-FFF2-40B4-BE49-F238E27FC236}">
                      <a16:creationId xmlns:a16="http://schemas.microsoft.com/office/drawing/2014/main" id="{C1FC2A91-EDC5-0A0E-FF75-FFFE8DF0B7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87200" y="6260430"/>
                  <a:ext cx="99386" cy="1077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zh-CN" altLang="zh-CN" sz="700" b="0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22</a:t>
                  </a:r>
                  <a:endParaRPr kumimoji="0" lang="zh-CN" altLang="zh-CN" sz="7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39" name="Line 461">
                  <a:extLst>
                    <a:ext uri="{FF2B5EF4-FFF2-40B4-BE49-F238E27FC236}">
                      <a16:creationId xmlns:a16="http://schemas.microsoft.com/office/drawing/2014/main" id="{DD664BF8-9AB9-96D7-63DC-9B079D943B1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838668" y="6224875"/>
                  <a:ext cx="0" cy="1746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0" name="Line 462">
                  <a:extLst>
                    <a:ext uri="{FF2B5EF4-FFF2-40B4-BE49-F238E27FC236}">
                      <a16:creationId xmlns:a16="http://schemas.microsoft.com/office/drawing/2014/main" id="{60C96136-B5DB-F065-2CA9-64465E37155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133943" y="6224875"/>
                  <a:ext cx="0" cy="2857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1" name="Line 464">
                  <a:extLst>
                    <a:ext uri="{FF2B5EF4-FFF2-40B4-BE49-F238E27FC236}">
                      <a16:creationId xmlns:a16="http://schemas.microsoft.com/office/drawing/2014/main" id="{6325F1E1-0C61-5C85-DEE1-DE3639708B3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35568" y="6224875"/>
                  <a:ext cx="0" cy="1746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2" name="Rectangle 468">
                  <a:extLst>
                    <a:ext uri="{FF2B5EF4-FFF2-40B4-BE49-F238E27FC236}">
                      <a16:creationId xmlns:a16="http://schemas.microsoft.com/office/drawing/2014/main" id="{18F48C09-F6F1-1E09-549D-95C4AC70AA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74600" y="6243600"/>
                  <a:ext cx="576501" cy="715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zh-CN" altLang="zh-CN" sz="700" b="0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Time [min]</a:t>
                  </a:r>
                  <a:endParaRPr kumimoji="0" lang="zh-CN" altLang="zh-CN" sz="7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cxnSp>
              <p:nvCxnSpPr>
                <p:cNvPr id="143" name="直接箭头连接符 173">
                  <a:extLst>
                    <a:ext uri="{FF2B5EF4-FFF2-40B4-BE49-F238E27FC236}">
                      <a16:creationId xmlns:a16="http://schemas.microsoft.com/office/drawing/2014/main" id="{A5C0DDC1-49C1-EDB9-7A15-3A33A200389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8849" y="6224875"/>
                  <a:ext cx="5705190" cy="0"/>
                </a:xfrm>
                <a:prstGeom prst="straightConnector1">
                  <a:avLst/>
                </a:prstGeom>
                <a:ln>
                  <a:tailEnd type="triangle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7" name="Rectangle 158">
                <a:extLst>
                  <a:ext uri="{FF2B5EF4-FFF2-40B4-BE49-F238E27FC236}">
                    <a16:creationId xmlns:a16="http://schemas.microsoft.com/office/drawing/2014/main" id="{00602C2E-D559-42EC-15B2-230C204E82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82625" y="1917192"/>
                <a:ext cx="99386" cy="2889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ts val="8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700" b="1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iiiii</a:t>
                </a:r>
                <a:endParaRPr kumimoji="0" lang="en-US" altLang="zh-CN" sz="7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ts val="8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700" b="1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zh-CN" altLang="zh-CN" sz="7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" name="文本框 72">
                <a:extLst>
                  <a:ext uri="{FF2B5EF4-FFF2-40B4-BE49-F238E27FC236}">
                    <a16:creationId xmlns:a16="http://schemas.microsoft.com/office/drawing/2014/main" id="{829270BE-36A2-846A-277D-83FF51A77424}"/>
                  </a:ext>
                </a:extLst>
              </p:cNvPr>
              <p:cNvSpPr txBox="1"/>
              <p:nvPr/>
            </p:nvSpPr>
            <p:spPr>
              <a:xfrm>
                <a:off x="2655094" y="1019643"/>
                <a:ext cx="234360" cy="1878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700" b="1" dirty="0">
                    <a:solidFill>
                      <a:srgbClr val="0033F1"/>
                    </a:solidFill>
                    <a:latin typeface="Arial Regular" panose="020B0604020202090204" charset="0"/>
                    <a:cs typeface="Arial Regular" panose="020B0604020202090204" charset="0"/>
                  </a:rPr>
                  <a:t>2</a:t>
                </a:r>
              </a:p>
            </p:txBody>
          </p:sp>
          <p:sp>
            <p:nvSpPr>
              <p:cNvPr id="109" name="文本框 81">
                <a:extLst>
                  <a:ext uri="{FF2B5EF4-FFF2-40B4-BE49-F238E27FC236}">
                    <a16:creationId xmlns:a16="http://schemas.microsoft.com/office/drawing/2014/main" id="{8D14117A-F9CE-3A94-A2EC-B3F5C6CE3B0B}"/>
                  </a:ext>
                </a:extLst>
              </p:cNvPr>
              <p:cNvSpPr txBox="1"/>
              <p:nvPr/>
            </p:nvSpPr>
            <p:spPr>
              <a:xfrm>
                <a:off x="2741339" y="1396583"/>
                <a:ext cx="2439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b="1" dirty="0">
                    <a:solidFill>
                      <a:srgbClr val="0033F1"/>
                    </a:solidFill>
                    <a:latin typeface="Arial Regular" panose="020B0604020202090204" charset="0"/>
                    <a:cs typeface="Arial Regular" panose="020B0604020202090204" charset="0"/>
                  </a:rPr>
                  <a:t>*</a:t>
                </a:r>
              </a:p>
            </p:txBody>
          </p:sp>
          <p:sp>
            <p:nvSpPr>
              <p:cNvPr id="110" name="文本框 72">
                <a:extLst>
                  <a:ext uri="{FF2B5EF4-FFF2-40B4-BE49-F238E27FC236}">
                    <a16:creationId xmlns:a16="http://schemas.microsoft.com/office/drawing/2014/main" id="{9D904485-3911-1A1A-5B74-CE6D3550DB84}"/>
                  </a:ext>
                </a:extLst>
              </p:cNvPr>
              <p:cNvSpPr txBox="1"/>
              <p:nvPr/>
            </p:nvSpPr>
            <p:spPr>
              <a:xfrm>
                <a:off x="2831335" y="1029401"/>
                <a:ext cx="234360" cy="1878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700" b="1" dirty="0">
                    <a:solidFill>
                      <a:srgbClr val="0033F1"/>
                    </a:solidFill>
                    <a:latin typeface="Arial Regular" panose="020B0604020202090204" charset="0"/>
                    <a:cs typeface="Arial Regular" panose="020B0604020202090204" charset="0"/>
                  </a:rPr>
                  <a:t>3</a:t>
                </a:r>
              </a:p>
            </p:txBody>
          </p:sp>
          <p:sp>
            <p:nvSpPr>
              <p:cNvPr id="111" name="文本框 81">
                <a:extLst>
                  <a:ext uri="{FF2B5EF4-FFF2-40B4-BE49-F238E27FC236}">
                    <a16:creationId xmlns:a16="http://schemas.microsoft.com/office/drawing/2014/main" id="{CF947417-2D89-E586-6A9D-D0C9B19654C2}"/>
                  </a:ext>
                </a:extLst>
              </p:cNvPr>
              <p:cNvSpPr txBox="1"/>
              <p:nvPr/>
            </p:nvSpPr>
            <p:spPr>
              <a:xfrm>
                <a:off x="2904112" y="1562702"/>
                <a:ext cx="2439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b="1" dirty="0">
                    <a:solidFill>
                      <a:srgbClr val="0033F1"/>
                    </a:solidFill>
                    <a:latin typeface="Arial Regular" panose="020B0604020202090204" charset="0"/>
                    <a:cs typeface="Arial Regular" panose="020B0604020202090204" charset="0"/>
                  </a:rPr>
                  <a:t>*</a:t>
                </a:r>
              </a:p>
            </p:txBody>
          </p:sp>
        </p:grpSp>
        <p:sp>
          <p:nvSpPr>
            <p:cNvPr id="76" name="Rectangle 169">
              <a:extLst>
                <a:ext uri="{FF2B5EF4-FFF2-40B4-BE49-F238E27FC236}">
                  <a16:creationId xmlns:a16="http://schemas.microsoft.com/office/drawing/2014/main" id="{0DC3F019-FE00-E767-5B23-3A4AD1FA50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4633" y="6434394"/>
              <a:ext cx="469680" cy="101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M9 Medium</a:t>
              </a:r>
              <a:endParaRPr kumimoji="0" lang="zh-CN" altLang="zh-CN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50" name="文本框 149">
            <a:extLst>
              <a:ext uri="{FF2B5EF4-FFF2-40B4-BE49-F238E27FC236}">
                <a16:creationId xmlns:a16="http://schemas.microsoft.com/office/drawing/2014/main" id="{AC953E7D-41A9-906B-5B78-6A487FC76BD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18198" y="860861"/>
            <a:ext cx="908368" cy="1981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sz="700" dirty="0"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DSM 23488 WT</a:t>
            </a:r>
          </a:p>
        </p:txBody>
      </p:sp>
      <p:grpSp>
        <p:nvGrpSpPr>
          <p:cNvPr id="151" name="组合 150">
            <a:extLst>
              <a:ext uri="{FF2B5EF4-FFF2-40B4-BE49-F238E27FC236}">
                <a16:creationId xmlns:a16="http://schemas.microsoft.com/office/drawing/2014/main" id="{88195E2E-FF96-108E-E7EC-945B9196390F}"/>
              </a:ext>
            </a:extLst>
          </p:cNvPr>
          <p:cNvGrpSpPr/>
          <p:nvPr/>
        </p:nvGrpSpPr>
        <p:grpSpPr>
          <a:xfrm>
            <a:off x="2314010" y="1354226"/>
            <a:ext cx="428675" cy="210187"/>
            <a:chOff x="7250" y="1577"/>
            <a:chExt cx="563" cy="276"/>
          </a:xfrm>
        </p:grpSpPr>
        <p:cxnSp>
          <p:nvCxnSpPr>
            <p:cNvPr id="152" name="直接连接符 102">
              <a:extLst>
                <a:ext uri="{FF2B5EF4-FFF2-40B4-BE49-F238E27FC236}">
                  <a16:creationId xmlns:a16="http://schemas.microsoft.com/office/drawing/2014/main" id="{70665AB0-D617-1732-AE1B-2C56931CF5A6}"/>
                </a:ext>
              </a:extLst>
            </p:cNvPr>
            <p:cNvCxnSpPr/>
            <p:nvPr/>
          </p:nvCxnSpPr>
          <p:spPr>
            <a:xfrm>
              <a:off x="7250" y="1770"/>
              <a:ext cx="563" cy="0"/>
            </a:xfrm>
            <a:prstGeom prst="line">
              <a:avLst/>
            </a:prstGeom>
            <a:ln w="28575">
              <a:solidFill>
                <a:srgbClr val="0033F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53" name="直接连接符 66">
              <a:extLst>
                <a:ext uri="{FF2B5EF4-FFF2-40B4-BE49-F238E27FC236}">
                  <a16:creationId xmlns:a16="http://schemas.microsoft.com/office/drawing/2014/main" id="{6C09D97E-67CC-ADEE-B99F-8A4A8E73A61F}"/>
                </a:ext>
              </a:extLst>
            </p:cNvPr>
            <p:cNvCxnSpPr/>
            <p:nvPr>
              <p:custDataLst>
                <p:tags r:id="rId93"/>
              </p:custDataLst>
            </p:nvPr>
          </p:nvCxnSpPr>
          <p:spPr>
            <a:xfrm>
              <a:off x="7284" y="1770"/>
              <a:ext cx="490" cy="0"/>
            </a:xfrm>
            <a:prstGeom prst="line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</p:cxnSp>
        <p:sp>
          <p:nvSpPr>
            <p:cNvPr id="154" name="直角上箭头 153">
              <a:extLst>
                <a:ext uri="{FF2B5EF4-FFF2-40B4-BE49-F238E27FC236}">
                  <a16:creationId xmlns:a16="http://schemas.microsoft.com/office/drawing/2014/main" id="{63D61309-6246-95B2-F306-A17BABD256F6}"/>
                </a:ext>
              </a:extLst>
            </p:cNvPr>
            <p:cNvSpPr/>
            <p:nvPr>
              <p:custDataLst>
                <p:tags r:id="rId94"/>
              </p:custDataLst>
            </p:nvPr>
          </p:nvSpPr>
          <p:spPr>
            <a:xfrm rot="5400000" flipH="1">
              <a:off x="7331" y="1597"/>
              <a:ext cx="189" cy="149"/>
            </a:xfrm>
            <a:prstGeom prst="bentUpArrow">
              <a:avLst>
                <a:gd name="adj1" fmla="val 10309"/>
                <a:gd name="adj2" fmla="val 17182"/>
                <a:gd name="adj3" fmla="val 31615"/>
              </a:avLst>
            </a:prstGeom>
            <a:solidFill>
              <a:schemeClr val="tx1">
                <a:lumMod val="75000"/>
                <a:lumOff val="25000"/>
              </a:schemeClr>
            </a:solidFill>
            <a:ln w="0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箭头: 五边形 161">
              <a:extLst>
                <a:ext uri="{FF2B5EF4-FFF2-40B4-BE49-F238E27FC236}">
                  <a16:creationId xmlns:a16="http://schemas.microsoft.com/office/drawing/2014/main" id="{81AC66E0-3AEC-B39D-AF13-D4B32D1AF58C}"/>
                </a:ext>
              </a:extLst>
            </p:cNvPr>
            <p:cNvSpPr/>
            <p:nvPr>
              <p:custDataLst>
                <p:tags r:id="rId95"/>
              </p:custDataLst>
            </p:nvPr>
          </p:nvSpPr>
          <p:spPr>
            <a:xfrm rot="10800000" flipH="1">
              <a:off x="7388" y="1718"/>
              <a:ext cx="300" cy="113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156" name="文本框 155">
              <a:extLst>
                <a:ext uri="{FF2B5EF4-FFF2-40B4-BE49-F238E27FC236}">
                  <a16:creationId xmlns:a16="http://schemas.microsoft.com/office/drawing/2014/main" id="{875528FE-13DE-ABDD-1561-B9F2B3C983EC}"/>
                </a:ext>
              </a:extLst>
            </p:cNvPr>
            <p:cNvSpPr txBox="1"/>
            <p:nvPr>
              <p:custDataLst>
                <p:tags r:id="rId96"/>
              </p:custDataLst>
            </p:nvPr>
          </p:nvSpPr>
          <p:spPr>
            <a:xfrm>
              <a:off x="7309" y="1659"/>
              <a:ext cx="490" cy="194"/>
            </a:xfrm>
            <a:prstGeom prst="rect">
              <a:avLst/>
            </a:prstGeom>
          </p:spPr>
          <p:txBody>
            <a:bodyPr wrap="square">
              <a:noAutofit/>
              <a:extLst>
                <a:ext uri="{4A0BC546-FE56-4ADE-93B0-CB8AF2F6F144}">
                  <wpsdc:textFrameExt xmlns:wpsdc="http://www.wps.cn/officeDocument/2022/drawingmlCustomData" xmlns="" type="text"/>
                </a:ext>
              </a:extLst>
            </a:bodyPr>
            <a:lstStyle/>
            <a:p>
              <a:pPr algn="l"/>
              <a:r>
                <a:rPr lang="en-US" altLang="zh-CN" sz="500" b="1" dirty="0" err="1">
                  <a:solidFill>
                    <a:schemeClr val="bg1"/>
                  </a:solidFill>
                  <a:latin typeface="Arial Bold" panose="020B0604020202090204" charset="0"/>
                  <a:ea typeface="微软雅黑" charset="-122"/>
                  <a:cs typeface="Arial Bold" panose="020B0604020202090204" charset="0"/>
                </a:rPr>
                <a:t>apra</a:t>
              </a:r>
              <a:endParaRPr lang="en-US" altLang="zh-CN" sz="500" b="1" i="1" dirty="0">
                <a:solidFill>
                  <a:schemeClr val="bg1"/>
                </a:solidFill>
                <a:latin typeface="Arial Bold" panose="020B0604020202090204" charset="0"/>
                <a:ea typeface="微软雅黑" charset="-122"/>
                <a:cs typeface="Arial Bold" panose="020B0604020202090204" charset="0"/>
              </a:endParaRPr>
            </a:p>
          </p:txBody>
        </p:sp>
      </p:grpSp>
      <p:cxnSp>
        <p:nvCxnSpPr>
          <p:cNvPr id="187" name="直接连接符 402">
            <a:extLst>
              <a:ext uri="{FF2B5EF4-FFF2-40B4-BE49-F238E27FC236}">
                <a16:creationId xmlns:a16="http://schemas.microsoft.com/office/drawing/2014/main" id="{E8E8A296-CF58-4159-0167-44A8B36A6C04}"/>
              </a:ext>
            </a:extLst>
          </p:cNvPr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919488" y="973644"/>
            <a:ext cx="4018042" cy="0"/>
          </a:xfrm>
          <a:prstGeom prst="line">
            <a:avLst/>
          </a:prstGeom>
          <a:solidFill>
            <a:schemeClr val="bg1"/>
          </a:solidFill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8" name="箭头: 五边形 161">
            <a:extLst>
              <a:ext uri="{FF2B5EF4-FFF2-40B4-BE49-F238E27FC236}">
                <a16:creationId xmlns:a16="http://schemas.microsoft.com/office/drawing/2014/main" id="{CBB87278-4A48-617E-F289-75F428D41C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400686" y="921728"/>
            <a:ext cx="254696" cy="115368"/>
          </a:xfrm>
          <a:prstGeom prst="homePlate">
            <a:avLst/>
          </a:prstGeom>
          <a:solidFill>
            <a:srgbClr val="E1171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189" name="箭头: 五边形 161">
            <a:extLst>
              <a:ext uri="{FF2B5EF4-FFF2-40B4-BE49-F238E27FC236}">
                <a16:creationId xmlns:a16="http://schemas.microsoft.com/office/drawing/2014/main" id="{F5F8559A-D272-02A3-21CA-688ECEFCC94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130006" y="919998"/>
            <a:ext cx="666902" cy="114214"/>
          </a:xfrm>
          <a:prstGeom prst="homePlate">
            <a:avLst/>
          </a:prstGeom>
          <a:gradFill flip="none" rotWithShape="1">
            <a:gsLst>
              <a:gs pos="0">
                <a:srgbClr val="E1171E"/>
              </a:gs>
              <a:gs pos="40000">
                <a:srgbClr val="E1171E"/>
              </a:gs>
              <a:gs pos="42000">
                <a:srgbClr val="3A3A3A"/>
              </a:gs>
              <a:gs pos="100000">
                <a:srgbClr val="3A3A3A"/>
              </a:gs>
            </a:gsLst>
            <a:lin ang="108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190" name="箭头: 五边形 161">
            <a:extLst>
              <a:ext uri="{FF2B5EF4-FFF2-40B4-BE49-F238E27FC236}">
                <a16:creationId xmlns:a16="http://schemas.microsoft.com/office/drawing/2014/main" id="{55EE36E5-7F1F-77CB-BB01-7AE854B6829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675778" y="918844"/>
            <a:ext cx="348532" cy="114214"/>
          </a:xfrm>
          <a:prstGeom prst="homePlate">
            <a:avLst/>
          </a:prstGeom>
          <a:solidFill>
            <a:srgbClr val="3976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191" name="箭头: 五边形 164">
            <a:extLst>
              <a:ext uri="{FF2B5EF4-FFF2-40B4-BE49-F238E27FC236}">
                <a16:creationId xmlns:a16="http://schemas.microsoft.com/office/drawing/2014/main" id="{D918B890-8375-0EFA-07C0-D6EABFB8F4A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024309" y="917114"/>
            <a:ext cx="51945" cy="114214"/>
          </a:xfrm>
          <a:prstGeom prst="homePlat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/>
          </a:p>
        </p:txBody>
      </p:sp>
      <p:sp>
        <p:nvSpPr>
          <p:cNvPr id="192" name="箭头: 五边形 161">
            <a:extLst>
              <a:ext uri="{FF2B5EF4-FFF2-40B4-BE49-F238E27FC236}">
                <a16:creationId xmlns:a16="http://schemas.microsoft.com/office/drawing/2014/main" id="{99C5CB64-679B-E4A0-C8F2-ED73509375FB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0800000" flipH="1">
            <a:off x="5076254" y="915960"/>
            <a:ext cx="125673" cy="114214"/>
          </a:xfrm>
          <a:prstGeom prst="homePlate">
            <a:avLst/>
          </a:prstGeom>
          <a:solidFill>
            <a:srgbClr val="3976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193" name="箭头: 五边形 161">
            <a:extLst>
              <a:ext uri="{FF2B5EF4-FFF2-40B4-BE49-F238E27FC236}">
                <a16:creationId xmlns:a16="http://schemas.microsoft.com/office/drawing/2014/main" id="{AC8EB1F3-8C25-D141-7F70-BAFDD2FCF9F9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10800000" flipH="1">
            <a:off x="5206534" y="919998"/>
            <a:ext cx="52364" cy="114214"/>
          </a:xfrm>
          <a:prstGeom prst="homePlate">
            <a:avLst/>
          </a:prstGeom>
          <a:solidFill>
            <a:srgbClr val="FF6C7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194" name="箭头: 五边形 161">
            <a:extLst>
              <a:ext uri="{FF2B5EF4-FFF2-40B4-BE49-F238E27FC236}">
                <a16:creationId xmlns:a16="http://schemas.microsoft.com/office/drawing/2014/main" id="{DE2FF664-95EB-EB30-E91B-593446636062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655383" y="918844"/>
            <a:ext cx="474623" cy="115368"/>
          </a:xfrm>
          <a:prstGeom prst="homePlate">
            <a:avLst/>
          </a:prstGeom>
          <a:gradFill flip="none" rotWithShape="1">
            <a:gsLst>
              <a:gs pos="0">
                <a:srgbClr val="E1171E"/>
              </a:gs>
              <a:gs pos="46000">
                <a:srgbClr val="E1171E"/>
              </a:gs>
              <a:gs pos="48000">
                <a:srgbClr val="3A3A3A"/>
              </a:gs>
              <a:gs pos="100000">
                <a:srgbClr val="3A3A3A"/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195" name="箭头: 五边形 164">
            <a:extLst>
              <a:ext uri="{FF2B5EF4-FFF2-40B4-BE49-F238E27FC236}">
                <a16:creationId xmlns:a16="http://schemas.microsoft.com/office/drawing/2014/main" id="{0BFE26EA-84D7-F263-2459-821039E8EC8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4241370" y="920575"/>
            <a:ext cx="434408" cy="114214"/>
          </a:xfrm>
          <a:prstGeom prst="homePlate">
            <a:avLst/>
          </a:prstGeom>
          <a:solidFill>
            <a:srgbClr val="3976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/>
          </a:p>
        </p:txBody>
      </p:sp>
      <p:sp>
        <p:nvSpPr>
          <p:cNvPr id="196" name="箭头: 五边形 161">
            <a:extLst>
              <a:ext uri="{FF2B5EF4-FFF2-40B4-BE49-F238E27FC236}">
                <a16:creationId xmlns:a16="http://schemas.microsoft.com/office/drawing/2014/main" id="{0F43CA64-2CF2-257C-9432-9B76B9AFBA28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5266019" y="921152"/>
            <a:ext cx="36864" cy="114214"/>
          </a:xfrm>
          <a:prstGeom prst="homePlate">
            <a:avLst/>
          </a:prstGeom>
          <a:gradFill>
            <a:gsLst>
              <a:gs pos="19000">
                <a:srgbClr val="FFB9B9"/>
              </a:gs>
              <a:gs pos="100000">
                <a:srgbClr val="FF8F8E"/>
              </a:gs>
              <a:gs pos="44000">
                <a:srgbClr val="FE9E9F"/>
              </a:gs>
              <a:gs pos="100000">
                <a:srgbClr val="FF7373"/>
              </a:gs>
            </a:gsLst>
            <a:lin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197" name="箭头: 五边形 161">
            <a:extLst>
              <a:ext uri="{FF2B5EF4-FFF2-40B4-BE49-F238E27FC236}">
                <a16:creationId xmlns:a16="http://schemas.microsoft.com/office/drawing/2014/main" id="{A12B91BA-744B-57DD-F606-294934D0EB2C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 rot="10800000" flipH="1">
            <a:off x="5302883" y="921152"/>
            <a:ext cx="98443" cy="114214"/>
          </a:xfrm>
          <a:prstGeom prst="homePlate">
            <a:avLst/>
          </a:prstGeom>
          <a:solidFill>
            <a:srgbClr val="E9CBE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198" name="箭头: 五边形 161">
            <a:extLst>
              <a:ext uri="{FF2B5EF4-FFF2-40B4-BE49-F238E27FC236}">
                <a16:creationId xmlns:a16="http://schemas.microsoft.com/office/drawing/2014/main" id="{FC90CCD0-601A-88FA-1DC5-ED74A2858921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5824424" y="917691"/>
            <a:ext cx="36864" cy="114214"/>
          </a:xfrm>
          <a:prstGeom prst="homePlat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199" name="箭头: 五边形 161">
            <a:extLst>
              <a:ext uri="{FF2B5EF4-FFF2-40B4-BE49-F238E27FC236}">
                <a16:creationId xmlns:a16="http://schemas.microsoft.com/office/drawing/2014/main" id="{3CCBBDA9-8EE8-019C-180A-26BB42F0134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 rot="10800000" flipH="1">
            <a:off x="5797195" y="918267"/>
            <a:ext cx="24716" cy="114214"/>
          </a:xfrm>
          <a:prstGeom prst="homePlat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200" name="箭头: 五边形 161">
            <a:extLst>
              <a:ext uri="{FF2B5EF4-FFF2-40B4-BE49-F238E27FC236}">
                <a16:creationId xmlns:a16="http://schemas.microsoft.com/office/drawing/2014/main" id="{7FBC257D-6555-B67B-ACA9-C3ABB6A3C046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 flipH="1">
            <a:off x="2138869" y="915960"/>
            <a:ext cx="51945" cy="114214"/>
          </a:xfrm>
          <a:prstGeom prst="homePlat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b="1"/>
          </a:p>
        </p:txBody>
      </p:sp>
      <p:sp>
        <p:nvSpPr>
          <p:cNvPr id="201" name="箭头: 五边形 161">
            <a:extLst>
              <a:ext uri="{FF2B5EF4-FFF2-40B4-BE49-F238E27FC236}">
                <a16:creationId xmlns:a16="http://schemas.microsoft.com/office/drawing/2014/main" id="{FF28033F-CC2D-7BDB-D569-12C4B9BBF4A5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2205894" y="915960"/>
            <a:ext cx="64093" cy="114214"/>
          </a:xfrm>
          <a:prstGeom prst="homePlate">
            <a:avLst/>
          </a:prstGeom>
          <a:solidFill>
            <a:srgbClr val="54823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b="1"/>
          </a:p>
        </p:txBody>
      </p:sp>
      <p:sp>
        <p:nvSpPr>
          <p:cNvPr id="202" name="箭头: 五边形 161">
            <a:extLst>
              <a:ext uri="{FF2B5EF4-FFF2-40B4-BE49-F238E27FC236}">
                <a16:creationId xmlns:a16="http://schemas.microsoft.com/office/drawing/2014/main" id="{A2BCB32F-9CA7-A76C-9F23-94361615F96C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 flipH="1">
            <a:off x="2269987" y="917691"/>
            <a:ext cx="90065" cy="114214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203" name="箭头: 五边形 161">
            <a:extLst>
              <a:ext uri="{FF2B5EF4-FFF2-40B4-BE49-F238E27FC236}">
                <a16:creationId xmlns:a16="http://schemas.microsoft.com/office/drawing/2014/main" id="{DDC19D10-A397-14EA-DFC4-CFDCD69320B9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 rot="10800000" flipH="1">
            <a:off x="5401327" y="923459"/>
            <a:ext cx="125673" cy="114214"/>
          </a:xfrm>
          <a:prstGeom prst="homePlate">
            <a:avLst/>
          </a:prstGeom>
          <a:solidFill>
            <a:srgbClr val="FFA6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204" name="箭头: 五边形 161">
            <a:extLst>
              <a:ext uri="{FF2B5EF4-FFF2-40B4-BE49-F238E27FC236}">
                <a16:creationId xmlns:a16="http://schemas.microsoft.com/office/drawing/2014/main" id="{B961E0D4-D3F6-9E32-29CB-E3A91FCCA498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 rot="10800000" flipH="1">
            <a:off x="5526999" y="915960"/>
            <a:ext cx="52364" cy="114214"/>
          </a:xfrm>
          <a:prstGeom prst="homePlat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205" name="箭头: 五边形 161">
            <a:extLst>
              <a:ext uri="{FF2B5EF4-FFF2-40B4-BE49-F238E27FC236}">
                <a16:creationId xmlns:a16="http://schemas.microsoft.com/office/drawing/2014/main" id="{BC6B9825-4357-F18E-FCC4-15CCC49202E9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 rot="10800000" flipH="1">
            <a:off x="5579363" y="918844"/>
            <a:ext cx="98443" cy="114214"/>
          </a:xfrm>
          <a:prstGeom prst="homePlate">
            <a:avLst/>
          </a:prstGeom>
          <a:solidFill>
            <a:srgbClr val="FAED9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206" name="箭头: 五边形 161">
            <a:extLst>
              <a:ext uri="{FF2B5EF4-FFF2-40B4-BE49-F238E27FC236}">
                <a16:creationId xmlns:a16="http://schemas.microsoft.com/office/drawing/2014/main" id="{FFBE98AF-DB8A-2EC8-0C50-868D965B52CD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 rot="10800000">
            <a:off x="5676969" y="917114"/>
            <a:ext cx="101376" cy="114214"/>
          </a:xfrm>
          <a:prstGeom prst="homePlat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208" name="箭头: 五边形 161">
            <a:extLst>
              <a:ext uri="{FF2B5EF4-FFF2-40B4-BE49-F238E27FC236}">
                <a16:creationId xmlns:a16="http://schemas.microsoft.com/office/drawing/2014/main" id="{D38C3D4E-6858-E144-A1C1-7F2D0DD96C5D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 rot="10800000">
            <a:off x="1979683" y="915383"/>
            <a:ext cx="51945" cy="114214"/>
          </a:xfrm>
          <a:prstGeom prst="homePlat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b="1"/>
          </a:p>
        </p:txBody>
      </p:sp>
      <p:sp>
        <p:nvSpPr>
          <p:cNvPr id="209" name="箭头: 五边形 161">
            <a:extLst>
              <a:ext uri="{FF2B5EF4-FFF2-40B4-BE49-F238E27FC236}">
                <a16:creationId xmlns:a16="http://schemas.microsoft.com/office/drawing/2014/main" id="{D4AF488F-D1BE-6ADA-2E0C-1A6E99962455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 rot="10800000">
            <a:off x="2039587" y="911922"/>
            <a:ext cx="26810" cy="114214"/>
          </a:xfrm>
          <a:prstGeom prst="homePlat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b="1"/>
          </a:p>
        </p:txBody>
      </p:sp>
      <p:sp>
        <p:nvSpPr>
          <p:cNvPr id="210" name="箭头: 五边形 161">
            <a:extLst>
              <a:ext uri="{FF2B5EF4-FFF2-40B4-BE49-F238E27FC236}">
                <a16:creationId xmlns:a16="http://schemas.microsoft.com/office/drawing/2014/main" id="{0449E26B-F045-23EB-8540-6A81211CCE87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 rot="10800000">
            <a:off x="2086924" y="911922"/>
            <a:ext cx="51945" cy="114214"/>
          </a:xfrm>
          <a:prstGeom prst="homePlat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b="1"/>
          </a:p>
        </p:txBody>
      </p:sp>
      <p:cxnSp>
        <p:nvCxnSpPr>
          <p:cNvPr id="211" name="直接连接符 217">
            <a:extLst>
              <a:ext uri="{FF2B5EF4-FFF2-40B4-BE49-F238E27FC236}">
                <a16:creationId xmlns:a16="http://schemas.microsoft.com/office/drawing/2014/main" id="{DA5C6857-1D91-A682-4506-AC66112A5AC1}"/>
              </a:ext>
            </a:extLst>
          </p:cNvPr>
          <p:cNvCxnSpPr/>
          <p:nvPr>
            <p:custDataLst>
              <p:tags r:id="rId25"/>
            </p:custDataLst>
          </p:nvPr>
        </p:nvCxnSpPr>
        <p:spPr>
          <a:xfrm flipV="1">
            <a:off x="1858198" y="906154"/>
            <a:ext cx="46918" cy="132096"/>
          </a:xfrm>
          <a:prstGeom prst="line">
            <a:avLst/>
          </a:prstGeom>
          <a:solidFill>
            <a:schemeClr val="bg1"/>
          </a:solidFill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直接连接符 2">
            <a:extLst>
              <a:ext uri="{FF2B5EF4-FFF2-40B4-BE49-F238E27FC236}">
                <a16:creationId xmlns:a16="http://schemas.microsoft.com/office/drawing/2014/main" id="{381E9AB9-94E0-2412-DA4D-C59999972AD6}"/>
              </a:ext>
            </a:extLst>
          </p:cNvPr>
          <p:cNvCxnSpPr/>
          <p:nvPr>
            <p:custDataLst>
              <p:tags r:id="rId26"/>
            </p:custDataLst>
          </p:nvPr>
        </p:nvCxnSpPr>
        <p:spPr>
          <a:xfrm flipV="1">
            <a:off x="1887103" y="903270"/>
            <a:ext cx="46918" cy="132096"/>
          </a:xfrm>
          <a:prstGeom prst="line">
            <a:avLst/>
          </a:prstGeom>
          <a:solidFill>
            <a:schemeClr val="bg1"/>
          </a:solidFill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3" name="直接连接符 10">
            <a:extLst>
              <a:ext uri="{FF2B5EF4-FFF2-40B4-BE49-F238E27FC236}">
                <a16:creationId xmlns:a16="http://schemas.microsoft.com/office/drawing/2014/main" id="{7AE0C609-0026-DF13-19CC-82F6874980E9}"/>
              </a:ext>
            </a:extLst>
          </p:cNvPr>
          <p:cNvCxnSpPr/>
          <p:nvPr>
            <p:custDataLst>
              <p:tags r:id="rId27"/>
            </p:custDataLst>
          </p:nvPr>
        </p:nvCxnSpPr>
        <p:spPr>
          <a:xfrm flipV="1">
            <a:off x="5914490" y="919998"/>
            <a:ext cx="46918" cy="132096"/>
          </a:xfrm>
          <a:prstGeom prst="line">
            <a:avLst/>
          </a:prstGeom>
          <a:solidFill>
            <a:schemeClr val="bg1"/>
          </a:solidFill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4" name="直接连接符 11">
            <a:extLst>
              <a:ext uri="{FF2B5EF4-FFF2-40B4-BE49-F238E27FC236}">
                <a16:creationId xmlns:a16="http://schemas.microsoft.com/office/drawing/2014/main" id="{A4D04B82-B295-5FE0-BFF8-1D76E1593791}"/>
              </a:ext>
            </a:extLst>
          </p:cNvPr>
          <p:cNvCxnSpPr/>
          <p:nvPr>
            <p:custDataLst>
              <p:tags r:id="rId28"/>
            </p:custDataLst>
          </p:nvPr>
        </p:nvCxnSpPr>
        <p:spPr>
          <a:xfrm flipV="1">
            <a:off x="5943394" y="917114"/>
            <a:ext cx="46918" cy="132096"/>
          </a:xfrm>
          <a:prstGeom prst="line">
            <a:avLst/>
          </a:prstGeom>
          <a:solidFill>
            <a:schemeClr val="bg1"/>
          </a:solidFill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" name="箭头: 五边形 164">
            <a:extLst>
              <a:ext uri="{FF2B5EF4-FFF2-40B4-BE49-F238E27FC236}">
                <a16:creationId xmlns:a16="http://schemas.microsoft.com/office/drawing/2014/main" id="{9D199A33-71FA-C0D5-A072-3EF94B45AD0C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3799840" y="921728"/>
            <a:ext cx="441948" cy="114214"/>
          </a:xfrm>
          <a:prstGeom prst="homePlate">
            <a:avLst/>
          </a:prstGeom>
          <a:solidFill>
            <a:srgbClr val="3A3A3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/>
          </a:p>
        </p:txBody>
      </p:sp>
      <p:sp>
        <p:nvSpPr>
          <p:cNvPr id="217" name="矩形 216">
            <a:extLst>
              <a:ext uri="{FF2B5EF4-FFF2-40B4-BE49-F238E27FC236}">
                <a16:creationId xmlns:a16="http://schemas.microsoft.com/office/drawing/2014/main" id="{ABB12693-8D62-0515-E3F7-8C0B45B23ACD}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2325075" y="787902"/>
            <a:ext cx="422518" cy="115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600" b="1" i="1" dirty="0">
                <a:solidFill>
                  <a:schemeClr val="tx1"/>
                </a:solidFill>
                <a:latin typeface="Arial Bold Italic" panose="020B0604020202090204" charset="0"/>
                <a:cs typeface="Arial Bold Italic" panose="020B0604020202090204" charset="0"/>
              </a:rPr>
              <a:t>mgpA</a:t>
            </a:r>
          </a:p>
        </p:txBody>
      </p:sp>
      <p:sp>
        <p:nvSpPr>
          <p:cNvPr id="218" name="矩形 217">
            <a:extLst>
              <a:ext uri="{FF2B5EF4-FFF2-40B4-BE49-F238E27FC236}">
                <a16:creationId xmlns:a16="http://schemas.microsoft.com/office/drawing/2014/main" id="{A815F86C-2A73-0226-DBFB-2F7952B984D2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>
            <a:off x="2699996" y="787902"/>
            <a:ext cx="465827" cy="115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600" b="1" i="1" dirty="0">
                <a:solidFill>
                  <a:schemeClr val="tx1"/>
                </a:solidFill>
                <a:latin typeface="Arial Bold Italic" panose="020B0604020202090204" charset="0"/>
                <a:cs typeface="Arial Bold Italic" panose="020B0604020202090204" charset="0"/>
              </a:rPr>
              <a:t>mgpB</a:t>
            </a:r>
          </a:p>
        </p:txBody>
      </p:sp>
      <p:sp>
        <p:nvSpPr>
          <p:cNvPr id="219" name="矩形 218">
            <a:extLst>
              <a:ext uri="{FF2B5EF4-FFF2-40B4-BE49-F238E27FC236}">
                <a16:creationId xmlns:a16="http://schemas.microsoft.com/office/drawing/2014/main" id="{ECC61B01-F78C-EC5E-AE99-17265AD05385}"/>
              </a:ext>
            </a:extLst>
          </p:cNvPr>
          <p:cNvSpPr/>
          <p:nvPr>
            <p:custDataLst>
              <p:tags r:id="rId32"/>
            </p:custDataLst>
          </p:nvPr>
        </p:nvSpPr>
        <p:spPr>
          <a:xfrm>
            <a:off x="3241810" y="787902"/>
            <a:ext cx="450370" cy="115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600" b="1" i="1" dirty="0">
                <a:solidFill>
                  <a:schemeClr val="tx1"/>
                </a:solidFill>
                <a:latin typeface="Arial Bold Italic" panose="020B0604020202090204" charset="0"/>
                <a:cs typeface="Arial Bold Italic" panose="020B0604020202090204" charset="0"/>
              </a:rPr>
              <a:t>mgpC</a:t>
            </a:r>
          </a:p>
        </p:txBody>
      </p:sp>
      <p:sp>
        <p:nvSpPr>
          <p:cNvPr id="220" name="矩形 219">
            <a:extLst>
              <a:ext uri="{FF2B5EF4-FFF2-40B4-BE49-F238E27FC236}">
                <a16:creationId xmlns:a16="http://schemas.microsoft.com/office/drawing/2014/main" id="{C7F3B965-81C1-4383-7184-20433187EFA7}"/>
              </a:ext>
            </a:extLst>
          </p:cNvPr>
          <p:cNvSpPr/>
          <p:nvPr>
            <p:custDataLst>
              <p:tags r:id="rId33"/>
            </p:custDataLst>
          </p:nvPr>
        </p:nvSpPr>
        <p:spPr>
          <a:xfrm>
            <a:off x="3781393" y="787902"/>
            <a:ext cx="434408" cy="115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600" b="1" i="1" dirty="0">
                <a:solidFill>
                  <a:schemeClr val="tx1"/>
                </a:solidFill>
                <a:latin typeface="Arial Bold Italic" panose="020B0604020202090204" charset="0"/>
                <a:cs typeface="Arial Bold Italic" panose="020B0604020202090204" charset="0"/>
              </a:rPr>
              <a:t>mgpD</a:t>
            </a:r>
          </a:p>
        </p:txBody>
      </p:sp>
      <p:sp>
        <p:nvSpPr>
          <p:cNvPr id="221" name="矩形 220">
            <a:extLst>
              <a:ext uri="{FF2B5EF4-FFF2-40B4-BE49-F238E27FC236}">
                <a16:creationId xmlns:a16="http://schemas.microsoft.com/office/drawing/2014/main" id="{7E3C89C2-E50E-09C9-61CD-A5DB4BFD2885}"/>
              </a:ext>
            </a:extLst>
          </p:cNvPr>
          <p:cNvSpPr/>
          <p:nvPr>
            <p:custDataLst>
              <p:tags r:id="rId34"/>
            </p:custDataLst>
          </p:nvPr>
        </p:nvSpPr>
        <p:spPr>
          <a:xfrm>
            <a:off x="4237654" y="787902"/>
            <a:ext cx="403476" cy="115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600" b="1" i="1" dirty="0">
                <a:solidFill>
                  <a:schemeClr val="tx1"/>
                </a:solidFill>
                <a:latin typeface="Arial Bold Italic" panose="020B0604020202090204" charset="0"/>
                <a:cs typeface="Arial Bold Italic" panose="020B0604020202090204" charset="0"/>
              </a:rPr>
              <a:t>mgpE</a:t>
            </a:r>
          </a:p>
        </p:txBody>
      </p:sp>
      <p:sp>
        <p:nvSpPr>
          <p:cNvPr id="222" name="矩形 221">
            <a:extLst>
              <a:ext uri="{FF2B5EF4-FFF2-40B4-BE49-F238E27FC236}">
                <a16:creationId xmlns:a16="http://schemas.microsoft.com/office/drawing/2014/main" id="{B9800DF0-8B24-1BC4-FD08-C49E2B4329BE}"/>
              </a:ext>
            </a:extLst>
          </p:cNvPr>
          <p:cNvSpPr/>
          <p:nvPr>
            <p:custDataLst>
              <p:tags r:id="rId35"/>
            </p:custDataLst>
          </p:nvPr>
        </p:nvSpPr>
        <p:spPr>
          <a:xfrm>
            <a:off x="4628107" y="787902"/>
            <a:ext cx="403476" cy="115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600" b="1" i="1" dirty="0">
                <a:solidFill>
                  <a:schemeClr val="tx1"/>
                </a:solidFill>
                <a:latin typeface="Arial Bold Italic" panose="020B0604020202090204" charset="0"/>
                <a:cs typeface="Arial Bold Italic" panose="020B0604020202090204" charset="0"/>
              </a:rPr>
              <a:t>mgpF</a:t>
            </a:r>
          </a:p>
        </p:txBody>
      </p:sp>
      <p:sp>
        <p:nvSpPr>
          <p:cNvPr id="223" name="矩形 222">
            <a:extLst>
              <a:ext uri="{FF2B5EF4-FFF2-40B4-BE49-F238E27FC236}">
                <a16:creationId xmlns:a16="http://schemas.microsoft.com/office/drawing/2014/main" id="{BB319E5C-2F0F-56F8-CC97-3BC1EFA703ED}"/>
              </a:ext>
            </a:extLst>
          </p:cNvPr>
          <p:cNvSpPr/>
          <p:nvPr>
            <p:custDataLst>
              <p:tags r:id="rId36"/>
            </p:custDataLst>
          </p:nvPr>
        </p:nvSpPr>
        <p:spPr>
          <a:xfrm>
            <a:off x="4866350" y="787902"/>
            <a:ext cx="889644" cy="1176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600" b="1" i="1" dirty="0">
                <a:solidFill>
                  <a:schemeClr val="tx1"/>
                </a:solidFill>
                <a:latin typeface="Arial Bold Italic" panose="020B0604020202090204" charset="0"/>
                <a:cs typeface="Arial Bold Italic" panose="020B0604020202090204" charset="0"/>
              </a:rPr>
              <a:t>  G </a:t>
            </a:r>
            <a:r>
              <a:rPr lang="zh-CN" altLang="en-US" sz="600" b="1" i="1" dirty="0">
                <a:solidFill>
                  <a:schemeClr val="tx1"/>
                </a:solidFill>
                <a:latin typeface="Arial Bold Italic" panose="020B0604020202090204" charset="0"/>
                <a:cs typeface="Arial Bold Italic" panose="020B0604020202090204" charset="0"/>
              </a:rPr>
              <a:t> </a:t>
            </a:r>
            <a:r>
              <a:rPr lang="en-US" altLang="zh-CN" sz="600" b="1" i="1" dirty="0">
                <a:solidFill>
                  <a:schemeClr val="tx1"/>
                </a:solidFill>
                <a:latin typeface="Arial Bold Italic" panose="020B0604020202090204" charset="0"/>
                <a:cs typeface="Arial Bold Italic" panose="020B0604020202090204" charset="0"/>
              </a:rPr>
              <a:t>H  I J K </a:t>
            </a:r>
            <a:r>
              <a:rPr lang="zh-CN" altLang="en-US" sz="600" b="1" i="1" dirty="0">
                <a:solidFill>
                  <a:schemeClr val="tx1"/>
                </a:solidFill>
                <a:latin typeface="Arial Bold Italic" panose="020B0604020202090204" charset="0"/>
                <a:cs typeface="Arial Bold Italic" panose="020B0604020202090204" charset="0"/>
              </a:rPr>
              <a:t> </a:t>
            </a:r>
            <a:r>
              <a:rPr lang="en-US" altLang="zh-CN" sz="600" b="1" i="1" dirty="0">
                <a:solidFill>
                  <a:schemeClr val="tx1"/>
                </a:solidFill>
                <a:latin typeface="Arial Bold Italic" panose="020B0604020202090204" charset="0"/>
                <a:cs typeface="Arial Bold Italic" panose="020B0604020202090204" charset="0"/>
              </a:rPr>
              <a:t>L  M N</a:t>
            </a:r>
          </a:p>
        </p:txBody>
      </p:sp>
      <p:sp>
        <p:nvSpPr>
          <p:cNvPr id="259" name="矩形 258">
            <a:extLst>
              <a:ext uri="{FF2B5EF4-FFF2-40B4-BE49-F238E27FC236}">
                <a16:creationId xmlns:a16="http://schemas.microsoft.com/office/drawing/2014/main" id="{07B44438-4EFF-4951-296F-9C3F7E634721}"/>
              </a:ext>
            </a:extLst>
          </p:cNvPr>
          <p:cNvSpPr/>
          <p:nvPr>
            <p:custDataLst>
              <p:tags r:id="rId37"/>
            </p:custDataLst>
          </p:nvPr>
        </p:nvSpPr>
        <p:spPr>
          <a:xfrm>
            <a:off x="4387638" y="1425352"/>
            <a:ext cx="128789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700" dirty="0">
                <a:solidFill>
                  <a:srgbClr val="000000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Red/ET recombineering</a:t>
            </a:r>
          </a:p>
        </p:txBody>
      </p:sp>
      <p:grpSp>
        <p:nvGrpSpPr>
          <p:cNvPr id="266" name="组合 265">
            <a:extLst>
              <a:ext uri="{FF2B5EF4-FFF2-40B4-BE49-F238E27FC236}">
                <a16:creationId xmlns:a16="http://schemas.microsoft.com/office/drawing/2014/main" id="{161899FC-A66B-440B-2655-3FFE82D65013}"/>
              </a:ext>
            </a:extLst>
          </p:cNvPr>
          <p:cNvGrpSpPr/>
          <p:nvPr/>
        </p:nvGrpSpPr>
        <p:grpSpPr>
          <a:xfrm>
            <a:off x="3462853" y="1173742"/>
            <a:ext cx="1114357" cy="689488"/>
            <a:chOff x="2767433" y="1120901"/>
            <a:chExt cx="1176723" cy="728075"/>
          </a:xfrm>
        </p:grpSpPr>
        <p:grpSp>
          <p:nvGrpSpPr>
            <p:cNvPr id="157" name="组合 156">
              <a:extLst>
                <a:ext uri="{FF2B5EF4-FFF2-40B4-BE49-F238E27FC236}">
                  <a16:creationId xmlns:a16="http://schemas.microsoft.com/office/drawing/2014/main" id="{B5A9998A-FF18-E885-B484-72F2D55A2E0B}"/>
                </a:ext>
              </a:extLst>
            </p:cNvPr>
            <p:cNvGrpSpPr/>
            <p:nvPr/>
          </p:nvGrpSpPr>
          <p:grpSpPr>
            <a:xfrm>
              <a:off x="3106560" y="1120901"/>
              <a:ext cx="837596" cy="714287"/>
              <a:chOff x="5522" y="1624"/>
              <a:chExt cx="1260" cy="677"/>
            </a:xfrm>
          </p:grpSpPr>
          <p:grpSp>
            <p:nvGrpSpPr>
              <p:cNvPr id="158" name="组合 157">
                <a:extLst>
                  <a:ext uri="{FF2B5EF4-FFF2-40B4-BE49-F238E27FC236}">
                    <a16:creationId xmlns:a16="http://schemas.microsoft.com/office/drawing/2014/main" id="{1EE9F131-1DFD-50B5-B336-4D687082D1D0}"/>
                  </a:ext>
                </a:extLst>
              </p:cNvPr>
              <p:cNvGrpSpPr/>
              <p:nvPr/>
            </p:nvGrpSpPr>
            <p:grpSpPr>
              <a:xfrm>
                <a:off x="5522" y="1624"/>
                <a:ext cx="1260" cy="583"/>
                <a:chOff x="8332" y="1156"/>
                <a:chExt cx="2322" cy="1074"/>
              </a:xfrm>
            </p:grpSpPr>
            <p:sp>
              <p:nvSpPr>
                <p:cNvPr id="160" name="圆角矩形 159">
                  <a:extLst>
                    <a:ext uri="{FF2B5EF4-FFF2-40B4-BE49-F238E27FC236}">
                      <a16:creationId xmlns:a16="http://schemas.microsoft.com/office/drawing/2014/main" id="{45AF54E4-5A54-BEA1-9082-627DAB223F94}"/>
                    </a:ext>
                  </a:extLst>
                </p:cNvPr>
                <p:cNvSpPr/>
                <p:nvPr>
                  <p:custDataLst>
                    <p:tags r:id="rId81"/>
                  </p:custDataLst>
                </p:nvPr>
              </p:nvSpPr>
              <p:spPr>
                <a:xfrm>
                  <a:off x="8332" y="1538"/>
                  <a:ext cx="2110" cy="575"/>
                </a:xfrm>
                <a:prstGeom prst="round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00"/>
                </a:p>
              </p:txBody>
            </p:sp>
            <p:sp>
              <p:nvSpPr>
                <p:cNvPr id="161" name="文本框 160">
                  <a:extLst>
                    <a:ext uri="{FF2B5EF4-FFF2-40B4-BE49-F238E27FC236}">
                      <a16:creationId xmlns:a16="http://schemas.microsoft.com/office/drawing/2014/main" id="{0FFF8ADC-C28D-5D7C-CF6B-8946876F73D0}"/>
                    </a:ext>
                  </a:extLst>
                </p:cNvPr>
                <p:cNvSpPr txBox="1"/>
                <p:nvPr>
                  <p:custDataLst>
                    <p:tags r:id="rId82"/>
                  </p:custDataLst>
                </p:nvPr>
              </p:nvSpPr>
              <p:spPr>
                <a:xfrm>
                  <a:off x="8370" y="1156"/>
                  <a:ext cx="1076" cy="3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en-US" altLang="zh-CN" sz="5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P</a:t>
                  </a:r>
                  <a:r>
                    <a:rPr lang="en-US" altLang="zh-CN" sz="500" baseline="-250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Rha</a:t>
                  </a:r>
                  <a:endParaRPr lang="en-US" altLang="zh-CN" sz="500" baseline="-25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2" name="椭圆 161">
                  <a:extLst>
                    <a:ext uri="{FF2B5EF4-FFF2-40B4-BE49-F238E27FC236}">
                      <a16:creationId xmlns:a16="http://schemas.microsoft.com/office/drawing/2014/main" id="{8CA7DC35-DEA7-8D35-7A30-FBAE2117EC4E}"/>
                    </a:ext>
                  </a:extLst>
                </p:cNvPr>
                <p:cNvSpPr/>
                <p:nvPr>
                  <p:custDataLst>
                    <p:tags r:id="rId83"/>
                  </p:custDataLst>
                </p:nvPr>
              </p:nvSpPr>
              <p:spPr>
                <a:xfrm>
                  <a:off x="8819" y="2021"/>
                  <a:ext cx="329" cy="209"/>
                </a:xfrm>
                <a:prstGeom prst="ellipse">
                  <a:avLst/>
                </a:prstGeom>
                <a:pattFill prst="pct20">
                  <a:fgClr>
                    <a:schemeClr val="tx1"/>
                  </a:fgClr>
                  <a:bgClr>
                    <a:srgbClr val="FFFFFF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0">
                  <a:srgbClr val="FFFFFF"/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00"/>
                </a:p>
              </p:txBody>
            </p:sp>
            <p:sp>
              <p:nvSpPr>
                <p:cNvPr id="163" name="五边形 162">
                  <a:extLst>
                    <a:ext uri="{FF2B5EF4-FFF2-40B4-BE49-F238E27FC236}">
                      <a16:creationId xmlns:a16="http://schemas.microsoft.com/office/drawing/2014/main" id="{713F0AFC-C0AB-3055-3952-055CBE92EF2D}"/>
                    </a:ext>
                  </a:extLst>
                </p:cNvPr>
                <p:cNvSpPr/>
                <p:nvPr>
                  <p:custDataLst>
                    <p:tags r:id="rId84"/>
                  </p:custDataLst>
                </p:nvPr>
              </p:nvSpPr>
              <p:spPr>
                <a:xfrm>
                  <a:off x="9421" y="2040"/>
                  <a:ext cx="524" cy="146"/>
                </a:xfrm>
                <a:prstGeom prst="homePlat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0">
                  <a:srgbClr val="FFFFFF"/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altLang="zh-CN" sz="120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164" name="组合 163">
                  <a:extLst>
                    <a:ext uri="{FF2B5EF4-FFF2-40B4-BE49-F238E27FC236}">
                      <a16:creationId xmlns:a16="http://schemas.microsoft.com/office/drawing/2014/main" id="{90D42B09-A4C5-9971-3B0F-C457C23D8CA2}"/>
                    </a:ext>
                  </a:extLst>
                </p:cNvPr>
                <p:cNvGrpSpPr/>
                <p:nvPr/>
              </p:nvGrpSpPr>
              <p:grpSpPr>
                <a:xfrm>
                  <a:off x="9078" y="1341"/>
                  <a:ext cx="331" cy="196"/>
                  <a:chOff x="1961" y="2555"/>
                  <a:chExt cx="725" cy="627"/>
                </a:xfrm>
              </p:grpSpPr>
              <p:cxnSp>
                <p:nvCxnSpPr>
                  <p:cNvPr id="172" name="直接连接符 44">
                    <a:extLst>
                      <a:ext uri="{FF2B5EF4-FFF2-40B4-BE49-F238E27FC236}">
                        <a16:creationId xmlns:a16="http://schemas.microsoft.com/office/drawing/2014/main" id="{5FE50A19-1BCF-C2E8-E51B-49A2C9AF8D4F}"/>
                      </a:ext>
                    </a:extLst>
                  </p:cNvPr>
                  <p:cNvCxnSpPr>
                    <a:cxnSpLocks/>
                  </p:cNvCxnSpPr>
                  <p:nvPr>
                    <p:custDataLst>
                      <p:tags r:id="rId91"/>
                    </p:custDataLst>
                  </p:nvPr>
                </p:nvCxnSpPr>
                <p:spPr>
                  <a:xfrm>
                    <a:off x="1981" y="2555"/>
                    <a:ext cx="0" cy="627"/>
                  </a:xfrm>
                  <a:prstGeom prst="line">
                    <a:avLst/>
                  </a:prstGeom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rgbClr val="FFFFFF"/>
                  </a:fillRef>
                  <a:effectRef idx="0">
                    <a:srgbClr val="FFFFFF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3" name="直接箭头连接符 45">
                    <a:extLst>
                      <a:ext uri="{FF2B5EF4-FFF2-40B4-BE49-F238E27FC236}">
                        <a16:creationId xmlns:a16="http://schemas.microsoft.com/office/drawing/2014/main" id="{E5044E93-052F-2199-C1B2-7305A443B768}"/>
                      </a:ext>
                    </a:extLst>
                  </p:cNvPr>
                  <p:cNvCxnSpPr>
                    <a:cxnSpLocks/>
                  </p:cNvCxnSpPr>
                  <p:nvPr>
                    <p:custDataLst>
                      <p:tags r:id="rId92"/>
                    </p:custDataLst>
                  </p:nvPr>
                </p:nvCxnSpPr>
                <p:spPr>
                  <a:xfrm>
                    <a:off x="1961" y="2578"/>
                    <a:ext cx="725" cy="0"/>
                  </a:xfrm>
                  <a:prstGeom prst="straightConnector1">
                    <a:avLst/>
                  </a:prstGeom>
                  <a:ln w="12700">
                    <a:solidFill>
                      <a:schemeClr val="accent6">
                        <a:lumMod val="75000"/>
                      </a:schemeClr>
                    </a:solidFill>
                    <a:tailEnd type="triangle" w="sm" len="sm"/>
                  </a:ln>
                </p:spPr>
                <p:style>
                  <a:lnRef idx="2">
                    <a:schemeClr val="accent1"/>
                  </a:lnRef>
                  <a:fillRef idx="0">
                    <a:srgbClr val="FFFFFF"/>
                  </a:fillRef>
                  <a:effectRef idx="0">
                    <a:srgbClr val="FFFFFF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65" name="文本框 164">
                  <a:extLst>
                    <a:ext uri="{FF2B5EF4-FFF2-40B4-BE49-F238E27FC236}">
                      <a16:creationId xmlns:a16="http://schemas.microsoft.com/office/drawing/2014/main" id="{8AC15FF3-3F1B-C43F-8239-391C2BDC0E63}"/>
                    </a:ext>
                  </a:extLst>
                </p:cNvPr>
                <p:cNvSpPr txBox="1"/>
                <p:nvPr>
                  <p:custDataLst>
                    <p:tags r:id="rId85"/>
                  </p:custDataLst>
                </p:nvPr>
              </p:nvSpPr>
              <p:spPr>
                <a:xfrm>
                  <a:off x="8765" y="1553"/>
                  <a:ext cx="1889" cy="3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algn="l"/>
                  <a:r>
                    <a:rPr lang="en-US" altLang="zh-CN" sz="500" i="1" dirty="0" err="1">
                      <a:solidFill>
                        <a:schemeClr val="tx1"/>
                      </a:solidFill>
                      <a:latin typeface="Arial Regular" panose="020B0604020202090204" charset="0"/>
                      <a:cs typeface="Arial Regular" panose="020B0604020202090204" charset="0"/>
                    </a:rPr>
                    <a:t>redγ</a:t>
                  </a:r>
                  <a:r>
                    <a:rPr lang="en-US" altLang="zh-CN" sz="500" i="1" dirty="0">
                      <a:solidFill>
                        <a:schemeClr val="tx1"/>
                      </a:solidFill>
                      <a:latin typeface="Arial Regular" panose="020B0604020202090204" charset="0"/>
                      <a:cs typeface="Arial Regular" panose="020B0604020202090204" charset="0"/>
                    </a:rPr>
                    <a:t>-redβ</a:t>
                  </a:r>
                  <a:r>
                    <a:rPr lang="en-US" altLang="zh-CN" sz="500" i="1" dirty="0">
                      <a:latin typeface="Arial Regular" panose="020B0604020202090204" charset="0"/>
                      <a:cs typeface="Arial Regular" panose="020B0604020202090204" charset="0"/>
                      <a:sym typeface="+mn-ea"/>
                    </a:rPr>
                    <a:t>α</a:t>
                  </a:r>
                  <a:r>
                    <a:rPr lang="en-US" altLang="zh-CN" sz="500" i="1" dirty="0">
                      <a:solidFill>
                        <a:schemeClr val="tx1"/>
                      </a:solidFill>
                      <a:latin typeface="Arial Regular" panose="020B0604020202090204" charset="0"/>
                      <a:cs typeface="Arial Regular" panose="020B0604020202090204" charset="0"/>
                    </a:rPr>
                    <a:t>7029</a:t>
                  </a:r>
                </a:p>
              </p:txBody>
            </p:sp>
            <p:grpSp>
              <p:nvGrpSpPr>
                <p:cNvPr id="166" name="组合 165">
                  <a:extLst>
                    <a:ext uri="{FF2B5EF4-FFF2-40B4-BE49-F238E27FC236}">
                      <a16:creationId xmlns:a16="http://schemas.microsoft.com/office/drawing/2014/main" id="{83416E2B-14AC-C019-9543-2DC90E5C7718}"/>
                    </a:ext>
                  </a:extLst>
                </p:cNvPr>
                <p:cNvGrpSpPr/>
                <p:nvPr/>
              </p:nvGrpSpPr>
              <p:grpSpPr>
                <a:xfrm>
                  <a:off x="8454" y="1457"/>
                  <a:ext cx="1691" cy="157"/>
                  <a:chOff x="8454" y="1429"/>
                  <a:chExt cx="1691" cy="223"/>
                </a:xfrm>
              </p:grpSpPr>
              <p:sp>
                <p:nvSpPr>
                  <p:cNvPr id="167" name="五边形 166">
                    <a:extLst>
                      <a:ext uri="{FF2B5EF4-FFF2-40B4-BE49-F238E27FC236}">
                        <a16:creationId xmlns:a16="http://schemas.microsoft.com/office/drawing/2014/main" id="{BC85903C-E778-FADC-6FDF-D904C5ECFA67}"/>
                      </a:ext>
                    </a:extLst>
                  </p:cNvPr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9118" y="1445"/>
                    <a:ext cx="242" cy="196"/>
                  </a:xfrm>
                  <a:prstGeom prst="homePlat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800"/>
                  </a:p>
                </p:txBody>
              </p:sp>
              <p:sp>
                <p:nvSpPr>
                  <p:cNvPr id="168" name="五边形 167">
                    <a:extLst>
                      <a:ext uri="{FF2B5EF4-FFF2-40B4-BE49-F238E27FC236}">
                        <a16:creationId xmlns:a16="http://schemas.microsoft.com/office/drawing/2014/main" id="{A2FC68CD-657B-35C7-3DF1-B954363DE285}"/>
                      </a:ext>
                    </a:extLst>
                  </p:cNvPr>
                  <p:cNvSpPr/>
                  <p:nvPr>
                    <p:custDataLst>
                      <p:tags r:id="rId87"/>
                    </p:custDataLst>
                  </p:nvPr>
                </p:nvSpPr>
                <p:spPr>
                  <a:xfrm>
                    <a:off x="9359" y="1446"/>
                    <a:ext cx="451" cy="196"/>
                  </a:xfrm>
                  <a:prstGeom prst="homePlate">
                    <a:avLst/>
                  </a:prstGeom>
                  <a:solidFill>
                    <a:schemeClr val="accent4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800"/>
                  </a:p>
                </p:txBody>
              </p:sp>
              <p:sp>
                <p:nvSpPr>
                  <p:cNvPr id="169" name="五边形 168">
                    <a:extLst>
                      <a:ext uri="{FF2B5EF4-FFF2-40B4-BE49-F238E27FC236}">
                        <a16:creationId xmlns:a16="http://schemas.microsoft.com/office/drawing/2014/main" id="{ACB49DEB-08DB-8CCF-E35E-B378EF817067}"/>
                      </a:ext>
                    </a:extLst>
                  </p:cNvPr>
                  <p:cNvSpPr/>
                  <p:nvPr>
                    <p:custDataLst>
                      <p:tags r:id="rId88"/>
                    </p:custDataLst>
                  </p:nvPr>
                </p:nvSpPr>
                <p:spPr>
                  <a:xfrm>
                    <a:off x="9811" y="1429"/>
                    <a:ext cx="334" cy="223"/>
                  </a:xfrm>
                  <a:prstGeom prst="homePlate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800"/>
                  </a:p>
                </p:txBody>
              </p:sp>
              <p:sp>
                <p:nvSpPr>
                  <p:cNvPr id="170" name="五边形 169">
                    <a:extLst>
                      <a:ext uri="{FF2B5EF4-FFF2-40B4-BE49-F238E27FC236}">
                        <a16:creationId xmlns:a16="http://schemas.microsoft.com/office/drawing/2014/main" id="{E596373F-7F80-F38B-DA5F-04C317DC4445}"/>
                      </a:ext>
                    </a:extLst>
                  </p:cNvPr>
                  <p:cNvSpPr/>
                  <p:nvPr>
                    <p:custDataLst>
                      <p:tags r:id="rId89"/>
                    </p:custDataLst>
                  </p:nvPr>
                </p:nvSpPr>
                <p:spPr>
                  <a:xfrm flipH="1">
                    <a:off x="8775" y="1446"/>
                    <a:ext cx="239" cy="198"/>
                  </a:xfrm>
                  <a:prstGeom prst="homePlate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800"/>
                  </a:p>
                </p:txBody>
              </p:sp>
              <p:sp>
                <p:nvSpPr>
                  <p:cNvPr id="171" name="五边形 170">
                    <a:extLst>
                      <a:ext uri="{FF2B5EF4-FFF2-40B4-BE49-F238E27FC236}">
                        <a16:creationId xmlns:a16="http://schemas.microsoft.com/office/drawing/2014/main" id="{1B28BC8C-6240-9355-5227-D60211ABB85B}"/>
                      </a:ext>
                    </a:extLst>
                  </p:cNvPr>
                  <p:cNvSpPr/>
                  <p:nvPr>
                    <p:custDataLst>
                      <p:tags r:id="rId90"/>
                    </p:custDataLst>
                  </p:nvPr>
                </p:nvSpPr>
                <p:spPr>
                  <a:xfrm flipH="1">
                    <a:off x="8454" y="1454"/>
                    <a:ext cx="334" cy="198"/>
                  </a:xfrm>
                  <a:prstGeom prst="homePlat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800"/>
                  </a:p>
                </p:txBody>
              </p:sp>
            </p:grpSp>
          </p:grpSp>
          <p:sp>
            <p:nvSpPr>
              <p:cNvPr id="159" name="文本框 158">
                <a:extLst>
                  <a:ext uri="{FF2B5EF4-FFF2-40B4-BE49-F238E27FC236}">
                    <a16:creationId xmlns:a16="http://schemas.microsoft.com/office/drawing/2014/main" id="{B740EE00-DA79-9C0B-021F-1885F0C79280}"/>
                  </a:ext>
                </a:extLst>
              </p:cNvPr>
              <p:cNvSpPr txBox="1"/>
              <p:nvPr>
                <p:custDataLst>
                  <p:tags r:id="rId80"/>
                </p:custDataLst>
              </p:nvPr>
            </p:nvSpPr>
            <p:spPr>
              <a:xfrm>
                <a:off x="6027" y="2057"/>
                <a:ext cx="519" cy="24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l"/>
                <a:r>
                  <a:rPr lang="en-US" altLang="zh-CN" sz="5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km</a:t>
                </a:r>
              </a:p>
            </p:txBody>
          </p:sp>
        </p:grpSp>
        <p:cxnSp>
          <p:nvCxnSpPr>
            <p:cNvPr id="258" name="直接箭头连接符 17">
              <a:extLst>
                <a:ext uri="{FF2B5EF4-FFF2-40B4-BE49-F238E27FC236}">
                  <a16:creationId xmlns:a16="http://schemas.microsoft.com/office/drawing/2014/main" id="{4050AE9D-4B92-6751-5CC3-9FDF10A3291A}"/>
                </a:ext>
              </a:extLst>
            </p:cNvPr>
            <p:cNvCxnSpPr>
              <a:cxnSpLocks/>
            </p:cNvCxnSpPr>
            <p:nvPr>
              <p:custDataLst>
                <p:tags r:id="rId78"/>
              </p:custDataLst>
            </p:nvPr>
          </p:nvCxnSpPr>
          <p:spPr>
            <a:xfrm>
              <a:off x="2767433" y="1282981"/>
              <a:ext cx="0" cy="45775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文本框 264">
              <a:extLst>
                <a:ext uri="{FF2B5EF4-FFF2-40B4-BE49-F238E27FC236}">
                  <a16:creationId xmlns:a16="http://schemas.microsoft.com/office/drawing/2014/main" id="{25849CBE-7B56-299F-E4A9-57830B02FFB4}"/>
                </a:ext>
              </a:extLst>
            </p:cNvPr>
            <p:cNvSpPr txBox="1"/>
            <p:nvPr>
              <p:custDataLst>
                <p:tags r:id="rId79"/>
              </p:custDataLst>
            </p:nvPr>
          </p:nvSpPr>
          <p:spPr>
            <a:xfrm>
              <a:off x="3144307" y="1757081"/>
              <a:ext cx="481687" cy="918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>
                <a:lnSpc>
                  <a:spcPct val="40000"/>
                </a:lnSpc>
              </a:pPr>
              <a:r>
                <a:rPr lang="en-US" altLang="zh-CN" sz="500" dirty="0">
                  <a:solidFill>
                    <a:schemeClr val="tx1"/>
                  </a:solidFill>
                  <a:latin typeface="Arial Regular" panose="020B0604020202090204" charset="0"/>
                  <a:cs typeface="Arial Regular" panose="020B0604020202090204" charset="0"/>
                </a:rPr>
                <a:t>pBBR1</a:t>
              </a:r>
            </a:p>
          </p:txBody>
        </p:sp>
      </p:grpSp>
      <p:grpSp>
        <p:nvGrpSpPr>
          <p:cNvPr id="304" name="组合 303">
            <a:extLst>
              <a:ext uri="{FF2B5EF4-FFF2-40B4-BE49-F238E27FC236}">
                <a16:creationId xmlns:a16="http://schemas.microsoft.com/office/drawing/2014/main" id="{0E27189A-0B90-2991-E8CB-BED996F54C79}"/>
              </a:ext>
            </a:extLst>
          </p:cNvPr>
          <p:cNvGrpSpPr/>
          <p:nvPr/>
        </p:nvGrpSpPr>
        <p:grpSpPr>
          <a:xfrm>
            <a:off x="1858198" y="1893440"/>
            <a:ext cx="4223853" cy="338739"/>
            <a:chOff x="1766458" y="1893440"/>
            <a:chExt cx="4223853" cy="338739"/>
          </a:xfrm>
        </p:grpSpPr>
        <p:sp>
          <p:nvSpPr>
            <p:cNvPr id="178" name="直角上箭头 177">
              <a:extLst>
                <a:ext uri="{FF2B5EF4-FFF2-40B4-BE49-F238E27FC236}">
                  <a16:creationId xmlns:a16="http://schemas.microsoft.com/office/drawing/2014/main" id="{6B928A0F-2FCA-FFA6-ED53-8405007D2193}"/>
                </a:ext>
              </a:extLst>
            </p:cNvPr>
            <p:cNvSpPr/>
            <p:nvPr/>
          </p:nvSpPr>
          <p:spPr>
            <a:xfrm rot="5400000" flipH="1">
              <a:off x="2291141" y="1929923"/>
              <a:ext cx="250469" cy="177504"/>
            </a:xfrm>
            <a:prstGeom prst="bentUpArrow">
              <a:avLst>
                <a:gd name="adj1" fmla="val 8165"/>
                <a:gd name="adj2" fmla="val 15612"/>
                <a:gd name="adj3" fmla="val 29525"/>
              </a:avLst>
            </a:prstGeom>
            <a:solidFill>
              <a:schemeClr val="tx1">
                <a:lumMod val="75000"/>
                <a:lumOff val="25000"/>
              </a:schemeClr>
            </a:solidFill>
            <a:ln w="0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67" name="直接连接符 402">
              <a:extLst>
                <a:ext uri="{FF2B5EF4-FFF2-40B4-BE49-F238E27FC236}">
                  <a16:creationId xmlns:a16="http://schemas.microsoft.com/office/drawing/2014/main" id="{F7BA49FD-470A-B6CE-EEA3-16E100C8AF67}"/>
                </a:ext>
              </a:extLst>
            </p:cNvPr>
            <p:cNvCxnSpPr/>
            <p:nvPr>
              <p:custDataLst>
                <p:tags r:id="rId42"/>
              </p:custDataLst>
            </p:nvPr>
          </p:nvCxnSpPr>
          <p:spPr>
            <a:xfrm>
              <a:off x="1812119" y="2153729"/>
              <a:ext cx="4125410" cy="0"/>
            </a:xfrm>
            <a:prstGeom prst="line">
              <a:avLst/>
            </a:prstGeom>
            <a:solidFill>
              <a:schemeClr val="bg1"/>
            </a:solidFill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68" name="箭头: 五边形 161">
              <a:extLst>
                <a:ext uri="{FF2B5EF4-FFF2-40B4-BE49-F238E27FC236}">
                  <a16:creationId xmlns:a16="http://schemas.microsoft.com/office/drawing/2014/main" id="{BD0373CD-B686-E1E1-BA0C-3A77A18EBF28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2400685" y="2101813"/>
              <a:ext cx="254696" cy="115368"/>
            </a:xfrm>
            <a:prstGeom prst="homePlate">
              <a:avLst/>
            </a:prstGeom>
            <a:solidFill>
              <a:srgbClr val="E1171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69" name="箭头: 五边形 161">
              <a:extLst>
                <a:ext uri="{FF2B5EF4-FFF2-40B4-BE49-F238E27FC236}">
                  <a16:creationId xmlns:a16="http://schemas.microsoft.com/office/drawing/2014/main" id="{BA8B9ACD-D1E9-0B39-8444-944DCAA5B851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3130005" y="2100083"/>
              <a:ext cx="666902" cy="114214"/>
            </a:xfrm>
            <a:prstGeom prst="homePlate">
              <a:avLst/>
            </a:prstGeom>
            <a:gradFill flip="none" rotWithShape="1">
              <a:gsLst>
                <a:gs pos="0">
                  <a:srgbClr val="E1171E"/>
                </a:gs>
                <a:gs pos="40000">
                  <a:srgbClr val="E1171E"/>
                </a:gs>
                <a:gs pos="42000">
                  <a:srgbClr val="3A3A3A"/>
                </a:gs>
                <a:gs pos="100000">
                  <a:srgbClr val="3A3A3A"/>
                </a:gs>
              </a:gsLst>
              <a:lin ang="108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70" name="箭头: 五边形 161">
              <a:extLst>
                <a:ext uri="{FF2B5EF4-FFF2-40B4-BE49-F238E27FC236}">
                  <a16:creationId xmlns:a16="http://schemas.microsoft.com/office/drawing/2014/main" id="{CDB0748A-9A0C-05E3-8E89-641857CF614A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4675777" y="2098929"/>
              <a:ext cx="348532" cy="114214"/>
            </a:xfrm>
            <a:prstGeom prst="homePlate">
              <a:avLst/>
            </a:prstGeom>
            <a:solidFill>
              <a:srgbClr val="3976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71" name="箭头: 五边形 164">
              <a:extLst>
                <a:ext uri="{FF2B5EF4-FFF2-40B4-BE49-F238E27FC236}">
                  <a16:creationId xmlns:a16="http://schemas.microsoft.com/office/drawing/2014/main" id="{58D56F3C-B8EA-2B02-FE97-18FA11659C8F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5024308" y="2097199"/>
              <a:ext cx="51945" cy="114214"/>
            </a:xfrm>
            <a:prstGeom prst="homePlat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/>
            </a:p>
          </p:txBody>
        </p:sp>
        <p:sp>
          <p:nvSpPr>
            <p:cNvPr id="272" name="箭头: 五边形 161">
              <a:extLst>
                <a:ext uri="{FF2B5EF4-FFF2-40B4-BE49-F238E27FC236}">
                  <a16:creationId xmlns:a16="http://schemas.microsoft.com/office/drawing/2014/main" id="{1369EEC6-2BA2-3720-37A4-1CAB5C248BD8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 rot="10800000" flipH="1">
              <a:off x="5076253" y="2096045"/>
              <a:ext cx="125673" cy="114214"/>
            </a:xfrm>
            <a:prstGeom prst="homePlate">
              <a:avLst/>
            </a:prstGeom>
            <a:solidFill>
              <a:srgbClr val="3976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73" name="箭头: 五边形 161">
              <a:extLst>
                <a:ext uri="{FF2B5EF4-FFF2-40B4-BE49-F238E27FC236}">
                  <a16:creationId xmlns:a16="http://schemas.microsoft.com/office/drawing/2014/main" id="{186EAF63-246E-0BA0-C64F-C63C5D33FC7B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 rot="10800000" flipH="1">
              <a:off x="5206533" y="2100083"/>
              <a:ext cx="52364" cy="114214"/>
            </a:xfrm>
            <a:prstGeom prst="homePlate">
              <a:avLst/>
            </a:prstGeom>
            <a:solidFill>
              <a:srgbClr val="FF6C7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74" name="箭头: 五边形 161">
              <a:extLst>
                <a:ext uri="{FF2B5EF4-FFF2-40B4-BE49-F238E27FC236}">
                  <a16:creationId xmlns:a16="http://schemas.microsoft.com/office/drawing/2014/main" id="{8F440F1B-6794-6027-D6F7-FFD44D67640B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2655382" y="2098929"/>
              <a:ext cx="474623" cy="115368"/>
            </a:xfrm>
            <a:prstGeom prst="homePlate">
              <a:avLst/>
            </a:prstGeom>
            <a:gradFill flip="none" rotWithShape="1">
              <a:gsLst>
                <a:gs pos="0">
                  <a:srgbClr val="E1171E"/>
                </a:gs>
                <a:gs pos="46000">
                  <a:srgbClr val="E1171E"/>
                </a:gs>
                <a:gs pos="48000">
                  <a:srgbClr val="3A3A3A"/>
                </a:gs>
                <a:gs pos="100000">
                  <a:srgbClr val="3A3A3A"/>
                </a:gs>
              </a:gsLst>
              <a:lin ang="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75" name="箭头: 五边形 164">
              <a:extLst>
                <a:ext uri="{FF2B5EF4-FFF2-40B4-BE49-F238E27FC236}">
                  <a16:creationId xmlns:a16="http://schemas.microsoft.com/office/drawing/2014/main" id="{2C384BBE-08B4-DF33-8739-D66BE9312033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4241369" y="2100660"/>
              <a:ext cx="434408" cy="114214"/>
            </a:xfrm>
            <a:prstGeom prst="homePlate">
              <a:avLst/>
            </a:prstGeom>
            <a:solidFill>
              <a:srgbClr val="3976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/>
            </a:p>
          </p:txBody>
        </p:sp>
        <p:sp>
          <p:nvSpPr>
            <p:cNvPr id="276" name="箭头: 五边形 161">
              <a:extLst>
                <a:ext uri="{FF2B5EF4-FFF2-40B4-BE49-F238E27FC236}">
                  <a16:creationId xmlns:a16="http://schemas.microsoft.com/office/drawing/2014/main" id="{C61E255A-8796-FA34-29D2-810668905098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 rot="10800000" flipH="1">
              <a:off x="5266018" y="2101237"/>
              <a:ext cx="36864" cy="114214"/>
            </a:xfrm>
            <a:prstGeom prst="homePlate">
              <a:avLst/>
            </a:prstGeom>
            <a:gradFill>
              <a:gsLst>
                <a:gs pos="19000">
                  <a:srgbClr val="FFB9B9"/>
                </a:gs>
                <a:gs pos="100000">
                  <a:srgbClr val="FF8F8E"/>
                </a:gs>
                <a:gs pos="44000">
                  <a:srgbClr val="FE9E9F"/>
                </a:gs>
                <a:gs pos="100000">
                  <a:srgbClr val="FF7373"/>
                </a:gs>
              </a:gsLst>
              <a:lin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77" name="箭头: 五边形 161">
              <a:extLst>
                <a:ext uri="{FF2B5EF4-FFF2-40B4-BE49-F238E27FC236}">
                  <a16:creationId xmlns:a16="http://schemas.microsoft.com/office/drawing/2014/main" id="{66212782-A930-F785-D22F-EECDCF2BDF86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 rot="10800000" flipH="1">
              <a:off x="5302882" y="2101237"/>
              <a:ext cx="98443" cy="114214"/>
            </a:xfrm>
            <a:prstGeom prst="homePlate">
              <a:avLst/>
            </a:prstGeom>
            <a:solidFill>
              <a:srgbClr val="E9CBE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78" name="箭头: 五边形 161">
              <a:extLst>
                <a:ext uri="{FF2B5EF4-FFF2-40B4-BE49-F238E27FC236}">
                  <a16:creationId xmlns:a16="http://schemas.microsoft.com/office/drawing/2014/main" id="{194569B6-DA0A-E0CB-CDA8-BC81F1CF8255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5824423" y="2097776"/>
              <a:ext cx="36864" cy="114214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79" name="箭头: 五边形 161">
              <a:extLst>
                <a:ext uri="{FF2B5EF4-FFF2-40B4-BE49-F238E27FC236}">
                  <a16:creationId xmlns:a16="http://schemas.microsoft.com/office/drawing/2014/main" id="{47CA1CCB-5237-ABE7-3173-7828B9AB9858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 rot="10800000" flipH="1">
              <a:off x="5797194" y="2098352"/>
              <a:ext cx="24716" cy="114214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80" name="箭头: 五边形 161">
              <a:extLst>
                <a:ext uri="{FF2B5EF4-FFF2-40B4-BE49-F238E27FC236}">
                  <a16:creationId xmlns:a16="http://schemas.microsoft.com/office/drawing/2014/main" id="{CAADC6CE-0FC4-DFA4-7572-A87E02F39D90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 flipH="1">
              <a:off x="2088180" y="2096045"/>
              <a:ext cx="51945" cy="114214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b="1"/>
            </a:p>
          </p:txBody>
        </p:sp>
        <p:sp>
          <p:nvSpPr>
            <p:cNvPr id="281" name="箭头: 五边形 161">
              <a:extLst>
                <a:ext uri="{FF2B5EF4-FFF2-40B4-BE49-F238E27FC236}">
                  <a16:creationId xmlns:a16="http://schemas.microsoft.com/office/drawing/2014/main" id="{349D4C78-AE6E-29BA-7E53-D10902179620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2155205" y="2096045"/>
              <a:ext cx="64093" cy="114214"/>
            </a:xfrm>
            <a:prstGeom prst="homePlate">
              <a:avLst/>
            </a:prstGeom>
            <a:solidFill>
              <a:srgbClr val="54823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b="1"/>
            </a:p>
          </p:txBody>
        </p:sp>
        <p:sp>
          <p:nvSpPr>
            <p:cNvPr id="282" name="箭头: 五边形 161">
              <a:extLst>
                <a:ext uri="{FF2B5EF4-FFF2-40B4-BE49-F238E27FC236}">
                  <a16:creationId xmlns:a16="http://schemas.microsoft.com/office/drawing/2014/main" id="{84376432-E456-38B9-A58D-E232245386CE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 flipH="1">
              <a:off x="2219298" y="2097776"/>
              <a:ext cx="90065" cy="114214"/>
            </a:xfrm>
            <a:prstGeom prst="homePlat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83" name="箭头: 五边形 161">
              <a:extLst>
                <a:ext uri="{FF2B5EF4-FFF2-40B4-BE49-F238E27FC236}">
                  <a16:creationId xmlns:a16="http://schemas.microsoft.com/office/drawing/2014/main" id="{BE57AF71-EF56-9EF3-8706-758B988516A6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 rot="10800000" flipH="1">
              <a:off x="5401326" y="2103544"/>
              <a:ext cx="125673" cy="114214"/>
            </a:xfrm>
            <a:prstGeom prst="homePlate">
              <a:avLst/>
            </a:prstGeom>
            <a:solidFill>
              <a:srgbClr val="FFA6E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84" name="箭头: 五边形 161">
              <a:extLst>
                <a:ext uri="{FF2B5EF4-FFF2-40B4-BE49-F238E27FC236}">
                  <a16:creationId xmlns:a16="http://schemas.microsoft.com/office/drawing/2014/main" id="{09ED5DE1-2AA7-8C8E-E51C-9C0567DD9E1E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 rot="10800000" flipH="1">
              <a:off x="5526998" y="2096045"/>
              <a:ext cx="52364" cy="114214"/>
            </a:xfrm>
            <a:prstGeom prst="homePlat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85" name="箭头: 五边形 161">
              <a:extLst>
                <a:ext uri="{FF2B5EF4-FFF2-40B4-BE49-F238E27FC236}">
                  <a16:creationId xmlns:a16="http://schemas.microsoft.com/office/drawing/2014/main" id="{C21E6209-7A5F-DBAF-C838-8CEEC574B64C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 rot="10800000" flipH="1">
              <a:off x="5579362" y="2098929"/>
              <a:ext cx="98443" cy="114214"/>
            </a:xfrm>
            <a:prstGeom prst="homePlate">
              <a:avLst/>
            </a:prstGeom>
            <a:solidFill>
              <a:srgbClr val="FAED9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86" name="箭头: 五边形 161">
              <a:extLst>
                <a:ext uri="{FF2B5EF4-FFF2-40B4-BE49-F238E27FC236}">
                  <a16:creationId xmlns:a16="http://schemas.microsoft.com/office/drawing/2014/main" id="{6FB78E79-2CF4-18F6-C938-67CF04CBE43C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 rot="10800000">
              <a:off x="5676968" y="2097199"/>
              <a:ext cx="101376" cy="114214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87" name="箭头: 五边形 161">
              <a:extLst>
                <a:ext uri="{FF2B5EF4-FFF2-40B4-BE49-F238E27FC236}">
                  <a16:creationId xmlns:a16="http://schemas.microsoft.com/office/drawing/2014/main" id="{C26A2C4A-3E4E-2F9E-074C-9320FBB46276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 rot="10800000">
              <a:off x="1928994" y="2095468"/>
              <a:ext cx="51945" cy="114214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b="1"/>
            </a:p>
          </p:txBody>
        </p:sp>
        <p:sp>
          <p:nvSpPr>
            <p:cNvPr id="288" name="箭头: 五边形 161">
              <a:extLst>
                <a:ext uri="{FF2B5EF4-FFF2-40B4-BE49-F238E27FC236}">
                  <a16:creationId xmlns:a16="http://schemas.microsoft.com/office/drawing/2014/main" id="{37FA740A-8074-EF09-C134-187EAA7E546C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 rot="10800000">
              <a:off x="1988898" y="2092007"/>
              <a:ext cx="26810" cy="114214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b="1"/>
            </a:p>
          </p:txBody>
        </p:sp>
        <p:sp>
          <p:nvSpPr>
            <p:cNvPr id="289" name="箭头: 五边形 161">
              <a:extLst>
                <a:ext uri="{FF2B5EF4-FFF2-40B4-BE49-F238E27FC236}">
                  <a16:creationId xmlns:a16="http://schemas.microsoft.com/office/drawing/2014/main" id="{B449099F-33D3-DE96-8237-1E4E08F851EA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 rot="10800000">
              <a:off x="2036235" y="2092007"/>
              <a:ext cx="51945" cy="114214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b="1"/>
            </a:p>
          </p:txBody>
        </p:sp>
        <p:cxnSp>
          <p:nvCxnSpPr>
            <p:cNvPr id="290" name="直接连接符 217">
              <a:extLst>
                <a:ext uri="{FF2B5EF4-FFF2-40B4-BE49-F238E27FC236}">
                  <a16:creationId xmlns:a16="http://schemas.microsoft.com/office/drawing/2014/main" id="{FF435555-2ADB-DC2D-6C33-0A708181F4EE}"/>
                </a:ext>
              </a:extLst>
            </p:cNvPr>
            <p:cNvCxnSpPr/>
            <p:nvPr>
              <p:custDataLst>
                <p:tags r:id="rId65"/>
              </p:custDataLst>
            </p:nvPr>
          </p:nvCxnSpPr>
          <p:spPr>
            <a:xfrm flipV="1">
              <a:off x="1766458" y="2086239"/>
              <a:ext cx="46918" cy="132096"/>
            </a:xfrm>
            <a:prstGeom prst="line">
              <a:avLst/>
            </a:prstGeom>
            <a:solidFill>
              <a:schemeClr val="bg1"/>
            </a:solidFill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1" name="直接连接符 2">
              <a:extLst>
                <a:ext uri="{FF2B5EF4-FFF2-40B4-BE49-F238E27FC236}">
                  <a16:creationId xmlns:a16="http://schemas.microsoft.com/office/drawing/2014/main" id="{E5DCE43E-D517-13B0-0C78-E21D53133279}"/>
                </a:ext>
              </a:extLst>
            </p:cNvPr>
            <p:cNvCxnSpPr/>
            <p:nvPr>
              <p:custDataLst>
                <p:tags r:id="rId66"/>
              </p:custDataLst>
            </p:nvPr>
          </p:nvCxnSpPr>
          <p:spPr>
            <a:xfrm flipV="1">
              <a:off x="1795363" y="2083355"/>
              <a:ext cx="46918" cy="132096"/>
            </a:xfrm>
            <a:prstGeom prst="line">
              <a:avLst/>
            </a:prstGeom>
            <a:solidFill>
              <a:schemeClr val="bg1"/>
            </a:solidFill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2" name="直接连接符 10">
              <a:extLst>
                <a:ext uri="{FF2B5EF4-FFF2-40B4-BE49-F238E27FC236}">
                  <a16:creationId xmlns:a16="http://schemas.microsoft.com/office/drawing/2014/main" id="{85205756-7742-5FC2-6382-4DB259F6EFB3}"/>
                </a:ext>
              </a:extLst>
            </p:cNvPr>
            <p:cNvCxnSpPr/>
            <p:nvPr>
              <p:custDataLst>
                <p:tags r:id="rId67"/>
              </p:custDataLst>
            </p:nvPr>
          </p:nvCxnSpPr>
          <p:spPr>
            <a:xfrm flipV="1">
              <a:off x="5914489" y="2100083"/>
              <a:ext cx="46918" cy="132096"/>
            </a:xfrm>
            <a:prstGeom prst="line">
              <a:avLst/>
            </a:prstGeom>
            <a:solidFill>
              <a:schemeClr val="bg1"/>
            </a:solidFill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3" name="直接连接符 11">
              <a:extLst>
                <a:ext uri="{FF2B5EF4-FFF2-40B4-BE49-F238E27FC236}">
                  <a16:creationId xmlns:a16="http://schemas.microsoft.com/office/drawing/2014/main" id="{F8E26AC8-FE23-EC13-A843-71A40649EC25}"/>
                </a:ext>
              </a:extLst>
            </p:cNvPr>
            <p:cNvCxnSpPr/>
            <p:nvPr>
              <p:custDataLst>
                <p:tags r:id="rId68"/>
              </p:custDataLst>
            </p:nvPr>
          </p:nvCxnSpPr>
          <p:spPr>
            <a:xfrm flipV="1">
              <a:off x="5943393" y="2097199"/>
              <a:ext cx="46918" cy="132096"/>
            </a:xfrm>
            <a:prstGeom prst="line">
              <a:avLst/>
            </a:prstGeom>
            <a:solidFill>
              <a:schemeClr val="bg1"/>
            </a:solidFill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4" name="箭头: 五边形 164">
              <a:extLst>
                <a:ext uri="{FF2B5EF4-FFF2-40B4-BE49-F238E27FC236}">
                  <a16:creationId xmlns:a16="http://schemas.microsoft.com/office/drawing/2014/main" id="{ABC8C4E8-3544-FAE0-C01F-252DB7F9D17A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3799839" y="2101813"/>
              <a:ext cx="441948" cy="114214"/>
            </a:xfrm>
            <a:prstGeom prst="homePlate">
              <a:avLst/>
            </a:prstGeom>
            <a:solidFill>
              <a:srgbClr val="3A3A3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/>
            </a:p>
          </p:txBody>
        </p:sp>
        <p:sp>
          <p:nvSpPr>
            <p:cNvPr id="295" name="矩形 294">
              <a:extLst>
                <a:ext uri="{FF2B5EF4-FFF2-40B4-BE49-F238E27FC236}">
                  <a16:creationId xmlns:a16="http://schemas.microsoft.com/office/drawing/2014/main" id="{7A91D5FA-FA3B-67BB-DA57-F880D1FCB861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2325074" y="1967987"/>
              <a:ext cx="422518" cy="115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altLang="zh-CN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mgpA</a:t>
              </a:r>
            </a:p>
          </p:txBody>
        </p:sp>
        <p:sp>
          <p:nvSpPr>
            <p:cNvPr id="296" name="矩形 295">
              <a:extLst>
                <a:ext uri="{FF2B5EF4-FFF2-40B4-BE49-F238E27FC236}">
                  <a16:creationId xmlns:a16="http://schemas.microsoft.com/office/drawing/2014/main" id="{B3D0D992-1A8B-CE76-F0AD-CE92FBFC031C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2699995" y="1967987"/>
              <a:ext cx="465827" cy="115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altLang="zh-CN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mgpB</a:t>
              </a:r>
            </a:p>
          </p:txBody>
        </p:sp>
        <p:sp>
          <p:nvSpPr>
            <p:cNvPr id="297" name="矩形 296">
              <a:extLst>
                <a:ext uri="{FF2B5EF4-FFF2-40B4-BE49-F238E27FC236}">
                  <a16:creationId xmlns:a16="http://schemas.microsoft.com/office/drawing/2014/main" id="{2543B362-2574-569B-BE21-4043FE6CEE7F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3241809" y="1967987"/>
              <a:ext cx="450370" cy="115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altLang="zh-CN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mgpC</a:t>
              </a:r>
            </a:p>
          </p:txBody>
        </p:sp>
        <p:sp>
          <p:nvSpPr>
            <p:cNvPr id="298" name="矩形 297">
              <a:extLst>
                <a:ext uri="{FF2B5EF4-FFF2-40B4-BE49-F238E27FC236}">
                  <a16:creationId xmlns:a16="http://schemas.microsoft.com/office/drawing/2014/main" id="{2130E918-7C92-909B-2457-6F6A2EF620FD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3781392" y="1967987"/>
              <a:ext cx="434408" cy="115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altLang="zh-CN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mgpD</a:t>
              </a:r>
            </a:p>
          </p:txBody>
        </p:sp>
        <p:sp>
          <p:nvSpPr>
            <p:cNvPr id="299" name="矩形 298">
              <a:extLst>
                <a:ext uri="{FF2B5EF4-FFF2-40B4-BE49-F238E27FC236}">
                  <a16:creationId xmlns:a16="http://schemas.microsoft.com/office/drawing/2014/main" id="{219079D9-013B-DE3A-7B77-05386DB43BC9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4237653" y="1967987"/>
              <a:ext cx="403476" cy="115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altLang="zh-CN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mgpE</a:t>
              </a:r>
            </a:p>
          </p:txBody>
        </p:sp>
        <p:sp>
          <p:nvSpPr>
            <p:cNvPr id="300" name="矩形 299">
              <a:extLst>
                <a:ext uri="{FF2B5EF4-FFF2-40B4-BE49-F238E27FC236}">
                  <a16:creationId xmlns:a16="http://schemas.microsoft.com/office/drawing/2014/main" id="{856E3F63-6294-E48B-EBCE-91583C22543E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4628106" y="1967987"/>
              <a:ext cx="403476" cy="115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altLang="zh-CN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mgpF</a:t>
              </a:r>
            </a:p>
          </p:txBody>
        </p:sp>
        <p:sp>
          <p:nvSpPr>
            <p:cNvPr id="301" name="矩形 300">
              <a:extLst>
                <a:ext uri="{FF2B5EF4-FFF2-40B4-BE49-F238E27FC236}">
                  <a16:creationId xmlns:a16="http://schemas.microsoft.com/office/drawing/2014/main" id="{F1E69FEB-AF7F-7AE8-B404-9EA71C6B7E95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4866349" y="1967987"/>
              <a:ext cx="889644" cy="11761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altLang="zh-CN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  G </a:t>
              </a:r>
              <a:r>
                <a:rPr lang="zh-CN" altLang="en-US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 </a:t>
              </a:r>
              <a:r>
                <a:rPr lang="en-US" altLang="zh-CN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H  I J K </a:t>
              </a:r>
              <a:r>
                <a:rPr lang="zh-CN" altLang="en-US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 </a:t>
              </a:r>
              <a:r>
                <a:rPr lang="en-US" altLang="zh-CN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L  M N</a:t>
              </a:r>
            </a:p>
          </p:txBody>
        </p:sp>
        <p:sp>
          <p:nvSpPr>
            <p:cNvPr id="216" name="箭头: 五边形 161">
              <a:extLst>
                <a:ext uri="{FF2B5EF4-FFF2-40B4-BE49-F238E27FC236}">
                  <a16:creationId xmlns:a16="http://schemas.microsoft.com/office/drawing/2014/main" id="{68F91555-7DA1-5C2A-45F1-3E606FE62CFD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 rot="10800000" flipH="1">
              <a:off x="2352018" y="2096730"/>
              <a:ext cx="36864" cy="114214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</p:grpSp>
      <p:sp>
        <p:nvSpPr>
          <p:cNvPr id="303" name="文本框 302">
            <a:extLst>
              <a:ext uri="{FF2B5EF4-FFF2-40B4-BE49-F238E27FC236}">
                <a16:creationId xmlns:a16="http://schemas.microsoft.com/office/drawing/2014/main" id="{1B618BDE-8EDD-774F-1F91-475C201AA4DF}"/>
              </a:ext>
            </a:extLst>
          </p:cNvPr>
          <p:cNvSpPr txBox="1"/>
          <p:nvPr>
            <p:custDataLst>
              <p:tags r:id="rId38"/>
            </p:custDataLst>
          </p:nvPr>
        </p:nvSpPr>
        <p:spPr>
          <a:xfrm>
            <a:off x="953442" y="2041588"/>
            <a:ext cx="1059838" cy="1981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sz="700" dirty="0"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DSM 23488::</a:t>
            </a:r>
            <a:r>
              <a:rPr lang="en-US" altLang="zh-CN" sz="700" dirty="0" err="1"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P</a:t>
            </a:r>
            <a:r>
              <a:rPr lang="en-US" altLang="zh-CN" sz="700" baseline="-25000" dirty="0" err="1"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apra</a:t>
            </a:r>
            <a:endParaRPr lang="en-US" altLang="zh-CN" sz="700" baseline="-25000" dirty="0">
              <a:latin typeface="Arial" panose="020B0604020202090204" pitchFamily="34" charset="0"/>
              <a:cs typeface="Arial" panose="020B0604020202090204" pitchFamily="34" charset="0"/>
              <a:sym typeface="+mn-ea"/>
            </a:endParaRPr>
          </a:p>
        </p:txBody>
      </p:sp>
      <p:cxnSp>
        <p:nvCxnSpPr>
          <p:cNvPr id="305" name="直接连接符 875">
            <a:extLst>
              <a:ext uri="{FF2B5EF4-FFF2-40B4-BE49-F238E27FC236}">
                <a16:creationId xmlns:a16="http://schemas.microsoft.com/office/drawing/2014/main" id="{3F3593BC-3CF4-9D04-F30C-37D1E94446D8}"/>
              </a:ext>
            </a:extLst>
          </p:cNvPr>
          <p:cNvCxnSpPr>
            <a:cxnSpLocks/>
          </p:cNvCxnSpPr>
          <p:nvPr>
            <p:custDataLst>
              <p:tags r:id="rId39"/>
            </p:custDataLst>
          </p:nvPr>
        </p:nvCxnSpPr>
        <p:spPr>
          <a:xfrm flipH="1">
            <a:off x="2326923" y="995896"/>
            <a:ext cx="48142" cy="461457"/>
          </a:xfrm>
          <a:prstGeom prst="line">
            <a:avLst/>
          </a:prstGeom>
          <a:ln>
            <a:solidFill>
              <a:srgbClr val="0033F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直接连接符 875">
            <a:extLst>
              <a:ext uri="{FF2B5EF4-FFF2-40B4-BE49-F238E27FC236}">
                <a16:creationId xmlns:a16="http://schemas.microsoft.com/office/drawing/2014/main" id="{41B13CC5-6A5A-BE3E-7DE6-3C13E29FDBC1}"/>
              </a:ext>
            </a:extLst>
          </p:cNvPr>
          <p:cNvCxnSpPr>
            <a:cxnSpLocks/>
          </p:cNvCxnSpPr>
          <p:nvPr>
            <p:custDataLst>
              <p:tags r:id="rId40"/>
            </p:custDataLst>
          </p:nvPr>
        </p:nvCxnSpPr>
        <p:spPr>
          <a:xfrm>
            <a:off x="2382722" y="979102"/>
            <a:ext cx="329951" cy="476998"/>
          </a:xfrm>
          <a:prstGeom prst="line">
            <a:avLst/>
          </a:prstGeom>
          <a:ln>
            <a:solidFill>
              <a:srgbClr val="0033F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4" name="文本框 313">
            <a:extLst>
              <a:ext uri="{FF2B5EF4-FFF2-40B4-BE49-F238E27FC236}">
                <a16:creationId xmlns:a16="http://schemas.microsoft.com/office/drawing/2014/main" id="{3B2A6012-A71A-037F-1F56-1B25D557539E}"/>
              </a:ext>
            </a:extLst>
          </p:cNvPr>
          <p:cNvSpPr txBox="1"/>
          <p:nvPr>
            <p:custDataLst>
              <p:tags r:id="rId41"/>
            </p:custDataLst>
          </p:nvPr>
        </p:nvSpPr>
        <p:spPr>
          <a:xfrm>
            <a:off x="221555" y="9581478"/>
            <a:ext cx="6663690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just"/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Extended Figure 1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6" name="图片 145">
            <a:extLst>
              <a:ext uri="{FF2B5EF4-FFF2-40B4-BE49-F238E27FC236}">
                <a16:creationId xmlns:a16="http://schemas.microsoft.com/office/drawing/2014/main" id="{6CC9EC52-C2FA-D0C0-E6C0-20DD38FD8C2D}"/>
              </a:ext>
            </a:extLst>
          </p:cNvPr>
          <p:cNvPicPr>
            <a:picLocks noChangeAspect="1"/>
          </p:cNvPicPr>
          <p:nvPr/>
        </p:nvPicPr>
        <p:blipFill>
          <a:blip r:embed="rId10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646" y="6525293"/>
            <a:ext cx="4419949" cy="2720758"/>
          </a:xfrm>
          <a:prstGeom prst="rect">
            <a:avLst/>
          </a:prstGeom>
        </p:spPr>
      </p:pic>
      <p:sp>
        <p:nvSpPr>
          <p:cNvPr id="148" name="Rectangle 646">
            <a:extLst>
              <a:ext uri="{FF2B5EF4-FFF2-40B4-BE49-F238E27FC236}">
                <a16:creationId xmlns:a16="http://schemas.microsoft.com/office/drawing/2014/main" id="{3D42632B-DC64-CD3B-14A4-2142692C6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029" y="642294"/>
            <a:ext cx="25118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7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</a:t>
            </a:r>
            <a:endParaRPr kumimoji="0" lang="zh-CN" altLang="zh-CN" sz="70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49" name="Rectangle 646">
            <a:extLst>
              <a:ext uri="{FF2B5EF4-FFF2-40B4-BE49-F238E27FC236}">
                <a16:creationId xmlns:a16="http://schemas.microsoft.com/office/drawing/2014/main" id="{8BDA0790-F05B-EBCD-EB1D-0D3F42D9C9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028" y="6435869"/>
            <a:ext cx="25118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7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b</a:t>
            </a:r>
            <a:endParaRPr kumimoji="0" lang="zh-CN" altLang="zh-CN" sz="70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606653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6325001"/>
              </p:ext>
            </p:extLst>
          </p:nvPr>
        </p:nvGraphicFramePr>
        <p:xfrm>
          <a:off x="76200" y="1517650"/>
          <a:ext cx="6704013" cy="687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3" imgW="6703684" imgH="6872867" progId="ChemDraw.Document.6.0">
                  <p:embed/>
                </p:oleObj>
              </mc:Choice>
              <mc:Fallback>
                <p:oleObj name="CS ChemDraw Drawing" r:id="rId3" imgW="6703684" imgH="6872867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" y="1517650"/>
                        <a:ext cx="6704013" cy="6872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3B2A6012-A71A-037F-1F56-1B25D557539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64251" y="8798101"/>
            <a:ext cx="6663690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just"/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Extended Figure 2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019646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48515D6-DB4A-8D7D-6FEA-DBAF3690ACE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373" y="9292658"/>
            <a:ext cx="6663690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just"/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Extended Figure 3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6223788"/>
              </p:ext>
            </p:extLst>
          </p:nvPr>
        </p:nvGraphicFramePr>
        <p:xfrm>
          <a:off x="641349" y="1498362"/>
          <a:ext cx="5753101" cy="70242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3" imgW="4957764" imgH="6053275" progId="ChemDraw.Document.6.0">
                  <p:embed/>
                </p:oleObj>
              </mc:Choice>
              <mc:Fallback>
                <p:oleObj name="CS ChemDraw Drawing" r:id="rId3" imgW="4957764" imgH="6053275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1349" y="1498362"/>
                        <a:ext cx="5753101" cy="70242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11907294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组合 60">
            <a:extLst>
              <a:ext uri="{FF2B5EF4-FFF2-40B4-BE49-F238E27FC236}">
                <a16:creationId xmlns:a16="http://schemas.microsoft.com/office/drawing/2014/main" id="{18D50E79-05D2-1B00-5CDC-63B47346D120}"/>
              </a:ext>
            </a:extLst>
          </p:cNvPr>
          <p:cNvGrpSpPr/>
          <p:nvPr/>
        </p:nvGrpSpPr>
        <p:grpSpPr>
          <a:xfrm>
            <a:off x="431352" y="3816836"/>
            <a:ext cx="5987203" cy="1688254"/>
            <a:chOff x="464150" y="3399103"/>
            <a:chExt cx="5987203" cy="1688254"/>
          </a:xfrm>
        </p:grpSpPr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id="{B14419BA-62B8-2701-2CE9-40F0575863FD}"/>
                </a:ext>
              </a:extLst>
            </p:cNvPr>
            <p:cNvGrpSpPr/>
            <p:nvPr/>
          </p:nvGrpSpPr>
          <p:grpSpPr>
            <a:xfrm>
              <a:off x="464150" y="3586867"/>
              <a:ext cx="5987203" cy="1500490"/>
              <a:chOff x="815053" y="2491794"/>
              <a:chExt cx="5039673" cy="1500490"/>
            </a:xfrm>
          </p:grpSpPr>
          <p:sp>
            <p:nvSpPr>
              <p:cNvPr id="64" name="Line 478">
                <a:extLst>
                  <a:ext uri="{FF2B5EF4-FFF2-40B4-BE49-F238E27FC236}">
                    <a16:creationId xmlns:a16="http://schemas.microsoft.com/office/drawing/2014/main" id="{6973A69E-8EC6-3131-E531-43DC81D81A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70879" y="3729038"/>
                <a:ext cx="301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Rectangle 479">
                <a:extLst>
                  <a:ext uri="{FF2B5EF4-FFF2-40B4-BE49-F238E27FC236}">
                    <a16:creationId xmlns:a16="http://schemas.microsoft.com/office/drawing/2014/main" id="{F8A49EBC-5E5D-0DF1-35E6-5543C5F7FC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6385" y="3665182"/>
                <a:ext cx="49694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zh-CN" altLang="zh-CN" sz="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6" name="Line 480">
                <a:extLst>
                  <a:ext uri="{FF2B5EF4-FFF2-40B4-BE49-F238E27FC236}">
                    <a16:creationId xmlns:a16="http://schemas.microsoft.com/office/drawing/2014/main" id="{CAF2B7A2-5DFC-B19B-A79A-251F040E30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83579" y="3608388"/>
                <a:ext cx="174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Line 481">
                <a:extLst>
                  <a:ext uri="{FF2B5EF4-FFF2-40B4-BE49-F238E27FC236}">
                    <a16:creationId xmlns:a16="http://schemas.microsoft.com/office/drawing/2014/main" id="{870A4DE9-0D0A-6DAA-B726-B7899876C5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70879" y="3486150"/>
                <a:ext cx="301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Rectangle 482">
                <a:extLst>
                  <a:ext uri="{FF2B5EF4-FFF2-40B4-BE49-F238E27FC236}">
                    <a16:creationId xmlns:a16="http://schemas.microsoft.com/office/drawing/2014/main" id="{E0E8CB85-D957-C7F0-28E7-37DC57A55E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6385" y="3422295"/>
                <a:ext cx="49694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</a:t>
                </a:r>
                <a:endParaRPr kumimoji="0" lang="zh-CN" altLang="zh-CN" sz="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9" name="Line 483">
                <a:extLst>
                  <a:ext uri="{FF2B5EF4-FFF2-40B4-BE49-F238E27FC236}">
                    <a16:creationId xmlns:a16="http://schemas.microsoft.com/office/drawing/2014/main" id="{5AA9803A-11E5-C207-31AF-199222A751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83579" y="3365500"/>
                <a:ext cx="174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0" name="Line 484">
                <a:extLst>
                  <a:ext uri="{FF2B5EF4-FFF2-40B4-BE49-F238E27FC236}">
                    <a16:creationId xmlns:a16="http://schemas.microsoft.com/office/drawing/2014/main" id="{EE1E81CB-408E-920C-499F-8E856B775E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70879" y="3243263"/>
                <a:ext cx="301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" name="Rectangle 485">
                <a:extLst>
                  <a:ext uri="{FF2B5EF4-FFF2-40B4-BE49-F238E27FC236}">
                    <a16:creationId xmlns:a16="http://schemas.microsoft.com/office/drawing/2014/main" id="{D1557D28-9E6C-B00C-F1B9-4414AD975D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6385" y="3179407"/>
                <a:ext cx="49694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</a:t>
                </a:r>
                <a:endParaRPr kumimoji="0" lang="zh-CN" altLang="zh-CN" sz="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2" name="Line 486">
                <a:extLst>
                  <a:ext uri="{FF2B5EF4-FFF2-40B4-BE49-F238E27FC236}">
                    <a16:creationId xmlns:a16="http://schemas.microsoft.com/office/drawing/2014/main" id="{96CBED74-520B-01DB-D574-810B6011F2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83579" y="3116263"/>
                <a:ext cx="174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3" name="Line 487">
                <a:extLst>
                  <a:ext uri="{FF2B5EF4-FFF2-40B4-BE49-F238E27FC236}">
                    <a16:creationId xmlns:a16="http://schemas.microsoft.com/office/drawing/2014/main" id="{4BC56C66-8ACD-61F1-D910-4858189A96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70879" y="2995613"/>
                <a:ext cx="301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4" name="Rectangle 488">
                <a:extLst>
                  <a:ext uri="{FF2B5EF4-FFF2-40B4-BE49-F238E27FC236}">
                    <a16:creationId xmlns:a16="http://schemas.microsoft.com/office/drawing/2014/main" id="{C26D68FF-F8F9-0DEF-7AF1-FC5009E3E0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6385" y="2930170"/>
                <a:ext cx="49694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6</a:t>
                </a:r>
                <a:endParaRPr kumimoji="0" lang="zh-CN" altLang="zh-CN" sz="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5" name="Line 489">
                <a:extLst>
                  <a:ext uri="{FF2B5EF4-FFF2-40B4-BE49-F238E27FC236}">
                    <a16:creationId xmlns:a16="http://schemas.microsoft.com/office/drawing/2014/main" id="{AE8F635B-38DD-6B64-AAC4-97666B67A1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83579" y="2873375"/>
                <a:ext cx="174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6" name="Line 490">
                <a:extLst>
                  <a:ext uri="{FF2B5EF4-FFF2-40B4-BE49-F238E27FC236}">
                    <a16:creationId xmlns:a16="http://schemas.microsoft.com/office/drawing/2014/main" id="{D3FF1C9B-628D-DBAE-D768-3549A5A230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70879" y="2752725"/>
                <a:ext cx="301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7" name="Rectangle 492">
                <a:extLst>
                  <a:ext uri="{FF2B5EF4-FFF2-40B4-BE49-F238E27FC236}">
                    <a16:creationId xmlns:a16="http://schemas.microsoft.com/office/drawing/2014/main" id="{5B9EF72C-6645-D1CB-EC54-D128F8F5EF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2945" y="2642609"/>
                <a:ext cx="177934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x10</a:t>
                </a:r>
                <a:r>
                  <a:rPr kumimoji="0" lang="en-US" altLang="zh-CN" sz="700" b="0" i="0" u="none" strike="noStrike" cap="none" normalizeH="0" baseline="3000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</a:t>
                </a:r>
                <a:endParaRPr kumimoji="0" lang="zh-CN" altLang="zh-CN" sz="700" b="0" i="0" u="none" strike="noStrike" cap="none" normalizeH="0" baseline="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8" name="Rectangle 493">
                <a:extLst>
                  <a:ext uri="{FF2B5EF4-FFF2-40B4-BE49-F238E27FC236}">
                    <a16:creationId xmlns:a16="http://schemas.microsoft.com/office/drawing/2014/main" id="{6B2E4631-89DB-BF80-F878-E224384F06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5053" y="2504740"/>
                <a:ext cx="270908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Intens.</a:t>
                </a:r>
                <a:endParaRPr kumimoji="0" lang="zh-CN" altLang="zh-CN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cxnSp>
            <p:nvCxnSpPr>
              <p:cNvPr id="79" name="直接箭头连接符 173">
                <a:extLst>
                  <a:ext uri="{FF2B5EF4-FFF2-40B4-BE49-F238E27FC236}">
                    <a16:creationId xmlns:a16="http://schemas.microsoft.com/office/drawing/2014/main" id="{34A16791-E744-D422-650D-3B952005AE2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1042" y="2571865"/>
                <a:ext cx="0" cy="1273387"/>
              </a:xfrm>
              <a:prstGeom prst="straightConnector1">
                <a:avLst/>
              </a:prstGeom>
              <a:ln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0" name="Freeform 472">
                <a:extLst>
                  <a:ext uri="{FF2B5EF4-FFF2-40B4-BE49-F238E27FC236}">
                    <a16:creationId xmlns:a16="http://schemas.microsoft.com/office/drawing/2014/main" id="{4D739799-C401-8299-01EE-240A1A655B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1042" y="3738463"/>
                <a:ext cx="4609081" cy="45719"/>
              </a:xfrm>
              <a:custGeom>
                <a:avLst/>
                <a:gdLst>
                  <a:gd name="T0" fmla="*/ 0 w 4078"/>
                  <a:gd name="T1" fmla="*/ 11 h 11"/>
                  <a:gd name="T2" fmla="*/ 3 w 4078"/>
                  <a:gd name="T3" fmla="*/ 11 h 11"/>
                  <a:gd name="T4" fmla="*/ 478 w 4078"/>
                  <a:gd name="T5" fmla="*/ 11 h 11"/>
                  <a:gd name="T6" fmla="*/ 493 w 4078"/>
                  <a:gd name="T7" fmla="*/ 7 h 11"/>
                  <a:gd name="T8" fmla="*/ 507 w 4078"/>
                  <a:gd name="T9" fmla="*/ 11 h 11"/>
                  <a:gd name="T10" fmla="*/ 522 w 4078"/>
                  <a:gd name="T11" fmla="*/ 11 h 11"/>
                  <a:gd name="T12" fmla="*/ 536 w 4078"/>
                  <a:gd name="T13" fmla="*/ 7 h 11"/>
                  <a:gd name="T14" fmla="*/ 580 w 4078"/>
                  <a:gd name="T15" fmla="*/ 7 h 11"/>
                  <a:gd name="T16" fmla="*/ 595 w 4078"/>
                  <a:gd name="T17" fmla="*/ 4 h 11"/>
                  <a:gd name="T18" fmla="*/ 609 w 4078"/>
                  <a:gd name="T19" fmla="*/ 0 h 11"/>
                  <a:gd name="T20" fmla="*/ 624 w 4078"/>
                  <a:gd name="T21" fmla="*/ 0 h 11"/>
                  <a:gd name="T22" fmla="*/ 639 w 4078"/>
                  <a:gd name="T23" fmla="*/ 4 h 11"/>
                  <a:gd name="T24" fmla="*/ 668 w 4078"/>
                  <a:gd name="T25" fmla="*/ 4 h 11"/>
                  <a:gd name="T26" fmla="*/ 683 w 4078"/>
                  <a:gd name="T27" fmla="*/ 7 h 11"/>
                  <a:gd name="T28" fmla="*/ 697 w 4078"/>
                  <a:gd name="T29" fmla="*/ 4 h 11"/>
                  <a:gd name="T30" fmla="*/ 785 w 4078"/>
                  <a:gd name="T31" fmla="*/ 4 h 11"/>
                  <a:gd name="T32" fmla="*/ 799 w 4078"/>
                  <a:gd name="T33" fmla="*/ 7 h 11"/>
                  <a:gd name="T34" fmla="*/ 814 w 4078"/>
                  <a:gd name="T35" fmla="*/ 4 h 11"/>
                  <a:gd name="T36" fmla="*/ 829 w 4078"/>
                  <a:gd name="T37" fmla="*/ 7 h 11"/>
                  <a:gd name="T38" fmla="*/ 843 w 4078"/>
                  <a:gd name="T39" fmla="*/ 4 h 11"/>
                  <a:gd name="T40" fmla="*/ 858 w 4078"/>
                  <a:gd name="T41" fmla="*/ 4 h 11"/>
                  <a:gd name="T42" fmla="*/ 872 w 4078"/>
                  <a:gd name="T43" fmla="*/ 7 h 11"/>
                  <a:gd name="T44" fmla="*/ 931 w 4078"/>
                  <a:gd name="T45" fmla="*/ 7 h 11"/>
                  <a:gd name="T46" fmla="*/ 945 w 4078"/>
                  <a:gd name="T47" fmla="*/ 4 h 11"/>
                  <a:gd name="T48" fmla="*/ 1004 w 4078"/>
                  <a:gd name="T49" fmla="*/ 4 h 11"/>
                  <a:gd name="T50" fmla="*/ 1018 w 4078"/>
                  <a:gd name="T51" fmla="*/ 7 h 11"/>
                  <a:gd name="T52" fmla="*/ 1033 w 4078"/>
                  <a:gd name="T53" fmla="*/ 4 h 11"/>
                  <a:gd name="T54" fmla="*/ 1048 w 4078"/>
                  <a:gd name="T55" fmla="*/ 7 h 11"/>
                  <a:gd name="T56" fmla="*/ 1311 w 4078"/>
                  <a:gd name="T57" fmla="*/ 7 h 11"/>
                  <a:gd name="T58" fmla="*/ 1325 w 4078"/>
                  <a:gd name="T59" fmla="*/ 11 h 11"/>
                  <a:gd name="T60" fmla="*/ 1511 w 4078"/>
                  <a:gd name="T61" fmla="*/ 11 h 11"/>
                  <a:gd name="T62" fmla="*/ 1526 w 4078"/>
                  <a:gd name="T63" fmla="*/ 7 h 11"/>
                  <a:gd name="T64" fmla="*/ 1541 w 4078"/>
                  <a:gd name="T65" fmla="*/ 7 h 11"/>
                  <a:gd name="T66" fmla="*/ 1555 w 4078"/>
                  <a:gd name="T67" fmla="*/ 11 h 11"/>
                  <a:gd name="T68" fmla="*/ 1570 w 4078"/>
                  <a:gd name="T69" fmla="*/ 11 h 11"/>
                  <a:gd name="T70" fmla="*/ 1584 w 4078"/>
                  <a:gd name="T71" fmla="*/ 7 h 11"/>
                  <a:gd name="T72" fmla="*/ 1628 w 4078"/>
                  <a:gd name="T73" fmla="*/ 7 h 11"/>
                  <a:gd name="T74" fmla="*/ 1643 w 4078"/>
                  <a:gd name="T75" fmla="*/ 11 h 11"/>
                  <a:gd name="T76" fmla="*/ 2176 w 4078"/>
                  <a:gd name="T77" fmla="*/ 11 h 11"/>
                  <a:gd name="T78" fmla="*/ 2190 w 4078"/>
                  <a:gd name="T79" fmla="*/ 7 h 11"/>
                  <a:gd name="T80" fmla="*/ 2249 w 4078"/>
                  <a:gd name="T81" fmla="*/ 7 h 11"/>
                  <a:gd name="T82" fmla="*/ 2263 w 4078"/>
                  <a:gd name="T83" fmla="*/ 11 h 11"/>
                  <a:gd name="T84" fmla="*/ 2278 w 4078"/>
                  <a:gd name="T85" fmla="*/ 7 h 11"/>
                  <a:gd name="T86" fmla="*/ 2307 w 4078"/>
                  <a:gd name="T87" fmla="*/ 7 h 11"/>
                  <a:gd name="T88" fmla="*/ 2322 w 4078"/>
                  <a:gd name="T89" fmla="*/ 11 h 11"/>
                  <a:gd name="T90" fmla="*/ 2336 w 4078"/>
                  <a:gd name="T91" fmla="*/ 7 h 11"/>
                  <a:gd name="T92" fmla="*/ 2351 w 4078"/>
                  <a:gd name="T93" fmla="*/ 4 h 11"/>
                  <a:gd name="T94" fmla="*/ 2380 w 4078"/>
                  <a:gd name="T95" fmla="*/ 4 h 11"/>
                  <a:gd name="T96" fmla="*/ 2395 w 4078"/>
                  <a:gd name="T97" fmla="*/ 7 h 11"/>
                  <a:gd name="T98" fmla="*/ 2483 w 4078"/>
                  <a:gd name="T99" fmla="*/ 7 h 11"/>
                  <a:gd name="T100" fmla="*/ 2497 w 4078"/>
                  <a:gd name="T101" fmla="*/ 11 h 11"/>
                  <a:gd name="T102" fmla="*/ 2585 w 4078"/>
                  <a:gd name="T103" fmla="*/ 11 h 11"/>
                  <a:gd name="T104" fmla="*/ 2599 w 4078"/>
                  <a:gd name="T105" fmla="*/ 7 h 11"/>
                  <a:gd name="T106" fmla="*/ 2614 w 4078"/>
                  <a:gd name="T107" fmla="*/ 4 h 11"/>
                  <a:gd name="T108" fmla="*/ 2629 w 4078"/>
                  <a:gd name="T109" fmla="*/ 7 h 11"/>
                  <a:gd name="T110" fmla="*/ 2658 w 4078"/>
                  <a:gd name="T111" fmla="*/ 7 h 11"/>
                  <a:gd name="T112" fmla="*/ 2669 w 4078"/>
                  <a:gd name="T113" fmla="*/ 11 h 11"/>
                  <a:gd name="T114" fmla="*/ 3457 w 4078"/>
                  <a:gd name="T115" fmla="*/ 11 h 11"/>
                  <a:gd name="T116" fmla="*/ 3472 w 4078"/>
                  <a:gd name="T117" fmla="*/ 0 h 11"/>
                  <a:gd name="T118" fmla="*/ 3487 w 4078"/>
                  <a:gd name="T119" fmla="*/ 4 h 11"/>
                  <a:gd name="T120" fmla="*/ 3501 w 4078"/>
                  <a:gd name="T121" fmla="*/ 7 h 11"/>
                  <a:gd name="T122" fmla="*/ 3516 w 4078"/>
                  <a:gd name="T123" fmla="*/ 11 h 11"/>
                  <a:gd name="T124" fmla="*/ 4078 w 4078"/>
                  <a:gd name="T125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078" h="11">
                    <a:moveTo>
                      <a:pt x="0" y="11"/>
                    </a:moveTo>
                    <a:lnTo>
                      <a:pt x="3" y="11"/>
                    </a:lnTo>
                    <a:lnTo>
                      <a:pt x="478" y="11"/>
                    </a:lnTo>
                    <a:lnTo>
                      <a:pt x="493" y="7"/>
                    </a:lnTo>
                    <a:lnTo>
                      <a:pt x="507" y="11"/>
                    </a:lnTo>
                    <a:lnTo>
                      <a:pt x="522" y="11"/>
                    </a:lnTo>
                    <a:lnTo>
                      <a:pt x="536" y="7"/>
                    </a:lnTo>
                    <a:lnTo>
                      <a:pt x="580" y="7"/>
                    </a:lnTo>
                    <a:lnTo>
                      <a:pt x="595" y="4"/>
                    </a:lnTo>
                    <a:lnTo>
                      <a:pt x="609" y="0"/>
                    </a:lnTo>
                    <a:lnTo>
                      <a:pt x="624" y="0"/>
                    </a:lnTo>
                    <a:lnTo>
                      <a:pt x="639" y="4"/>
                    </a:lnTo>
                    <a:lnTo>
                      <a:pt x="668" y="4"/>
                    </a:lnTo>
                    <a:lnTo>
                      <a:pt x="683" y="7"/>
                    </a:lnTo>
                    <a:lnTo>
                      <a:pt x="697" y="4"/>
                    </a:lnTo>
                    <a:lnTo>
                      <a:pt x="785" y="4"/>
                    </a:lnTo>
                    <a:lnTo>
                      <a:pt x="799" y="7"/>
                    </a:lnTo>
                    <a:lnTo>
                      <a:pt x="814" y="4"/>
                    </a:lnTo>
                    <a:lnTo>
                      <a:pt x="829" y="7"/>
                    </a:lnTo>
                    <a:lnTo>
                      <a:pt x="843" y="4"/>
                    </a:lnTo>
                    <a:lnTo>
                      <a:pt x="858" y="4"/>
                    </a:lnTo>
                    <a:lnTo>
                      <a:pt x="872" y="7"/>
                    </a:lnTo>
                    <a:lnTo>
                      <a:pt x="931" y="7"/>
                    </a:lnTo>
                    <a:lnTo>
                      <a:pt x="945" y="4"/>
                    </a:lnTo>
                    <a:lnTo>
                      <a:pt x="1004" y="4"/>
                    </a:lnTo>
                    <a:lnTo>
                      <a:pt x="1018" y="7"/>
                    </a:lnTo>
                    <a:lnTo>
                      <a:pt x="1033" y="4"/>
                    </a:lnTo>
                    <a:lnTo>
                      <a:pt x="1048" y="7"/>
                    </a:lnTo>
                    <a:lnTo>
                      <a:pt x="1311" y="7"/>
                    </a:lnTo>
                    <a:lnTo>
                      <a:pt x="1325" y="11"/>
                    </a:lnTo>
                    <a:lnTo>
                      <a:pt x="1511" y="11"/>
                    </a:lnTo>
                    <a:lnTo>
                      <a:pt x="1526" y="7"/>
                    </a:lnTo>
                    <a:lnTo>
                      <a:pt x="1541" y="7"/>
                    </a:lnTo>
                    <a:lnTo>
                      <a:pt x="1555" y="11"/>
                    </a:lnTo>
                    <a:lnTo>
                      <a:pt x="1570" y="11"/>
                    </a:lnTo>
                    <a:lnTo>
                      <a:pt x="1584" y="7"/>
                    </a:lnTo>
                    <a:lnTo>
                      <a:pt x="1628" y="7"/>
                    </a:lnTo>
                    <a:lnTo>
                      <a:pt x="1643" y="11"/>
                    </a:lnTo>
                    <a:lnTo>
                      <a:pt x="2176" y="11"/>
                    </a:lnTo>
                    <a:lnTo>
                      <a:pt x="2190" y="7"/>
                    </a:lnTo>
                    <a:lnTo>
                      <a:pt x="2249" y="7"/>
                    </a:lnTo>
                    <a:lnTo>
                      <a:pt x="2263" y="11"/>
                    </a:lnTo>
                    <a:lnTo>
                      <a:pt x="2278" y="7"/>
                    </a:lnTo>
                    <a:lnTo>
                      <a:pt x="2307" y="7"/>
                    </a:lnTo>
                    <a:lnTo>
                      <a:pt x="2322" y="11"/>
                    </a:lnTo>
                    <a:lnTo>
                      <a:pt x="2336" y="7"/>
                    </a:lnTo>
                    <a:lnTo>
                      <a:pt x="2351" y="4"/>
                    </a:lnTo>
                    <a:lnTo>
                      <a:pt x="2380" y="4"/>
                    </a:lnTo>
                    <a:lnTo>
                      <a:pt x="2395" y="7"/>
                    </a:lnTo>
                    <a:lnTo>
                      <a:pt x="2483" y="7"/>
                    </a:lnTo>
                    <a:lnTo>
                      <a:pt x="2497" y="11"/>
                    </a:lnTo>
                    <a:lnTo>
                      <a:pt x="2585" y="11"/>
                    </a:lnTo>
                    <a:lnTo>
                      <a:pt x="2599" y="7"/>
                    </a:lnTo>
                    <a:lnTo>
                      <a:pt x="2614" y="4"/>
                    </a:lnTo>
                    <a:lnTo>
                      <a:pt x="2629" y="7"/>
                    </a:lnTo>
                    <a:lnTo>
                      <a:pt x="2658" y="7"/>
                    </a:lnTo>
                    <a:lnTo>
                      <a:pt x="2669" y="11"/>
                    </a:lnTo>
                    <a:lnTo>
                      <a:pt x="3457" y="11"/>
                    </a:lnTo>
                    <a:lnTo>
                      <a:pt x="3472" y="0"/>
                    </a:lnTo>
                    <a:lnTo>
                      <a:pt x="3487" y="4"/>
                    </a:lnTo>
                    <a:lnTo>
                      <a:pt x="3501" y="7"/>
                    </a:lnTo>
                    <a:lnTo>
                      <a:pt x="3516" y="11"/>
                    </a:lnTo>
                    <a:lnTo>
                      <a:pt x="4078" y="11"/>
                    </a:lnTo>
                  </a:path>
                </a:pathLst>
              </a:cu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1" name="Freeform 475">
                <a:extLst>
                  <a:ext uri="{FF2B5EF4-FFF2-40B4-BE49-F238E27FC236}">
                    <a16:creationId xmlns:a16="http://schemas.microsoft.com/office/drawing/2014/main" id="{53DD310F-3C29-FEAF-3A3D-92D46CEE16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1042" y="2689225"/>
                <a:ext cx="4609081" cy="989707"/>
              </a:xfrm>
              <a:custGeom>
                <a:avLst/>
                <a:gdLst>
                  <a:gd name="T0" fmla="*/ 7 w 4078"/>
                  <a:gd name="T1" fmla="*/ 546 h 546"/>
                  <a:gd name="T2" fmla="*/ 569 w 4078"/>
                  <a:gd name="T3" fmla="*/ 542 h 546"/>
                  <a:gd name="T4" fmla="*/ 599 w 4078"/>
                  <a:gd name="T5" fmla="*/ 542 h 546"/>
                  <a:gd name="T6" fmla="*/ 628 w 4078"/>
                  <a:gd name="T7" fmla="*/ 538 h 546"/>
                  <a:gd name="T8" fmla="*/ 730 w 4078"/>
                  <a:gd name="T9" fmla="*/ 542 h 546"/>
                  <a:gd name="T10" fmla="*/ 774 w 4078"/>
                  <a:gd name="T11" fmla="*/ 538 h 546"/>
                  <a:gd name="T12" fmla="*/ 803 w 4078"/>
                  <a:gd name="T13" fmla="*/ 538 h 546"/>
                  <a:gd name="T14" fmla="*/ 934 w 4078"/>
                  <a:gd name="T15" fmla="*/ 542 h 546"/>
                  <a:gd name="T16" fmla="*/ 1007 w 4078"/>
                  <a:gd name="T17" fmla="*/ 538 h 546"/>
                  <a:gd name="T18" fmla="*/ 1037 w 4078"/>
                  <a:gd name="T19" fmla="*/ 542 h 546"/>
                  <a:gd name="T20" fmla="*/ 1066 w 4078"/>
                  <a:gd name="T21" fmla="*/ 542 h 546"/>
                  <a:gd name="T22" fmla="*/ 1227 w 4078"/>
                  <a:gd name="T23" fmla="*/ 538 h 546"/>
                  <a:gd name="T24" fmla="*/ 1402 w 4078"/>
                  <a:gd name="T25" fmla="*/ 542 h 546"/>
                  <a:gd name="T26" fmla="*/ 1431 w 4078"/>
                  <a:gd name="T27" fmla="*/ 538 h 546"/>
                  <a:gd name="T28" fmla="*/ 1489 w 4078"/>
                  <a:gd name="T29" fmla="*/ 542 h 546"/>
                  <a:gd name="T30" fmla="*/ 1533 w 4078"/>
                  <a:gd name="T31" fmla="*/ 538 h 546"/>
                  <a:gd name="T32" fmla="*/ 1562 w 4078"/>
                  <a:gd name="T33" fmla="*/ 542 h 546"/>
                  <a:gd name="T34" fmla="*/ 1606 w 4078"/>
                  <a:gd name="T35" fmla="*/ 538 h 546"/>
                  <a:gd name="T36" fmla="*/ 1635 w 4078"/>
                  <a:gd name="T37" fmla="*/ 531 h 546"/>
                  <a:gd name="T38" fmla="*/ 1665 w 4078"/>
                  <a:gd name="T39" fmla="*/ 535 h 546"/>
                  <a:gd name="T40" fmla="*/ 1694 w 4078"/>
                  <a:gd name="T41" fmla="*/ 440 h 546"/>
                  <a:gd name="T42" fmla="*/ 1723 w 4078"/>
                  <a:gd name="T43" fmla="*/ 335 h 546"/>
                  <a:gd name="T44" fmla="*/ 1752 w 4078"/>
                  <a:gd name="T45" fmla="*/ 469 h 546"/>
                  <a:gd name="T46" fmla="*/ 1781 w 4078"/>
                  <a:gd name="T47" fmla="*/ 404 h 546"/>
                  <a:gd name="T48" fmla="*/ 1811 w 4078"/>
                  <a:gd name="T49" fmla="*/ 138 h 546"/>
                  <a:gd name="T50" fmla="*/ 1840 w 4078"/>
                  <a:gd name="T51" fmla="*/ 160 h 546"/>
                  <a:gd name="T52" fmla="*/ 1869 w 4078"/>
                  <a:gd name="T53" fmla="*/ 255 h 546"/>
                  <a:gd name="T54" fmla="*/ 1898 w 4078"/>
                  <a:gd name="T55" fmla="*/ 226 h 546"/>
                  <a:gd name="T56" fmla="*/ 1928 w 4078"/>
                  <a:gd name="T57" fmla="*/ 18 h 546"/>
                  <a:gd name="T58" fmla="*/ 1957 w 4078"/>
                  <a:gd name="T59" fmla="*/ 25 h 546"/>
                  <a:gd name="T60" fmla="*/ 1982 w 4078"/>
                  <a:gd name="T61" fmla="*/ 124 h 546"/>
                  <a:gd name="T62" fmla="*/ 2012 w 4078"/>
                  <a:gd name="T63" fmla="*/ 102 h 546"/>
                  <a:gd name="T64" fmla="*/ 2041 w 4078"/>
                  <a:gd name="T65" fmla="*/ 40 h 546"/>
                  <a:gd name="T66" fmla="*/ 2070 w 4078"/>
                  <a:gd name="T67" fmla="*/ 189 h 546"/>
                  <a:gd name="T68" fmla="*/ 2099 w 4078"/>
                  <a:gd name="T69" fmla="*/ 306 h 546"/>
                  <a:gd name="T70" fmla="*/ 2128 w 4078"/>
                  <a:gd name="T71" fmla="*/ 458 h 546"/>
                  <a:gd name="T72" fmla="*/ 2158 w 4078"/>
                  <a:gd name="T73" fmla="*/ 502 h 546"/>
                  <a:gd name="T74" fmla="*/ 2187 w 4078"/>
                  <a:gd name="T75" fmla="*/ 509 h 546"/>
                  <a:gd name="T76" fmla="*/ 2216 w 4078"/>
                  <a:gd name="T77" fmla="*/ 528 h 546"/>
                  <a:gd name="T78" fmla="*/ 2245 w 4078"/>
                  <a:gd name="T79" fmla="*/ 528 h 546"/>
                  <a:gd name="T80" fmla="*/ 2274 w 4078"/>
                  <a:gd name="T81" fmla="*/ 469 h 546"/>
                  <a:gd name="T82" fmla="*/ 2304 w 4078"/>
                  <a:gd name="T83" fmla="*/ 382 h 546"/>
                  <a:gd name="T84" fmla="*/ 2333 w 4078"/>
                  <a:gd name="T85" fmla="*/ 484 h 546"/>
                  <a:gd name="T86" fmla="*/ 2362 w 4078"/>
                  <a:gd name="T87" fmla="*/ 488 h 546"/>
                  <a:gd name="T88" fmla="*/ 2391 w 4078"/>
                  <a:gd name="T89" fmla="*/ 466 h 546"/>
                  <a:gd name="T90" fmla="*/ 2420 w 4078"/>
                  <a:gd name="T91" fmla="*/ 502 h 546"/>
                  <a:gd name="T92" fmla="*/ 2450 w 4078"/>
                  <a:gd name="T93" fmla="*/ 520 h 546"/>
                  <a:gd name="T94" fmla="*/ 2479 w 4078"/>
                  <a:gd name="T95" fmla="*/ 531 h 546"/>
                  <a:gd name="T96" fmla="*/ 2537 w 4078"/>
                  <a:gd name="T97" fmla="*/ 535 h 546"/>
                  <a:gd name="T98" fmla="*/ 2683 w 4078"/>
                  <a:gd name="T99" fmla="*/ 538 h 546"/>
                  <a:gd name="T100" fmla="*/ 2713 w 4078"/>
                  <a:gd name="T101" fmla="*/ 538 h 546"/>
                  <a:gd name="T102" fmla="*/ 2738 w 4078"/>
                  <a:gd name="T103" fmla="*/ 535 h 546"/>
                  <a:gd name="T104" fmla="*/ 2767 w 4078"/>
                  <a:gd name="T105" fmla="*/ 538 h 546"/>
                  <a:gd name="T106" fmla="*/ 2957 w 4078"/>
                  <a:gd name="T107" fmla="*/ 542 h 546"/>
                  <a:gd name="T108" fmla="*/ 2983 w 4078"/>
                  <a:gd name="T109" fmla="*/ 538 h 546"/>
                  <a:gd name="T110" fmla="*/ 3070 w 4078"/>
                  <a:gd name="T111" fmla="*/ 542 h 546"/>
                  <a:gd name="T112" fmla="*/ 3092 w 4078"/>
                  <a:gd name="T113" fmla="*/ 542 h 546"/>
                  <a:gd name="T114" fmla="*/ 3381 w 4078"/>
                  <a:gd name="T115" fmla="*/ 546 h 546"/>
                  <a:gd name="T116" fmla="*/ 3424 w 4078"/>
                  <a:gd name="T117" fmla="*/ 542 h 546"/>
                  <a:gd name="T118" fmla="*/ 3516 w 4078"/>
                  <a:gd name="T119" fmla="*/ 546 h 546"/>
                  <a:gd name="T120" fmla="*/ 3541 w 4078"/>
                  <a:gd name="T121" fmla="*/ 542 h 546"/>
                  <a:gd name="T122" fmla="*/ 4078 w 4078"/>
                  <a:gd name="T123" fmla="*/ 546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078" h="546">
                    <a:moveTo>
                      <a:pt x="0" y="546"/>
                    </a:moveTo>
                    <a:lnTo>
                      <a:pt x="7" y="546"/>
                    </a:lnTo>
                    <a:lnTo>
                      <a:pt x="555" y="546"/>
                    </a:lnTo>
                    <a:lnTo>
                      <a:pt x="569" y="542"/>
                    </a:lnTo>
                    <a:lnTo>
                      <a:pt x="584" y="546"/>
                    </a:lnTo>
                    <a:lnTo>
                      <a:pt x="599" y="542"/>
                    </a:lnTo>
                    <a:lnTo>
                      <a:pt x="613" y="542"/>
                    </a:lnTo>
                    <a:lnTo>
                      <a:pt x="628" y="538"/>
                    </a:lnTo>
                    <a:lnTo>
                      <a:pt x="642" y="542"/>
                    </a:lnTo>
                    <a:lnTo>
                      <a:pt x="730" y="542"/>
                    </a:lnTo>
                    <a:lnTo>
                      <a:pt x="745" y="538"/>
                    </a:lnTo>
                    <a:lnTo>
                      <a:pt x="774" y="538"/>
                    </a:lnTo>
                    <a:lnTo>
                      <a:pt x="788" y="542"/>
                    </a:lnTo>
                    <a:lnTo>
                      <a:pt x="803" y="538"/>
                    </a:lnTo>
                    <a:lnTo>
                      <a:pt x="920" y="538"/>
                    </a:lnTo>
                    <a:lnTo>
                      <a:pt x="934" y="542"/>
                    </a:lnTo>
                    <a:lnTo>
                      <a:pt x="949" y="538"/>
                    </a:lnTo>
                    <a:lnTo>
                      <a:pt x="1007" y="538"/>
                    </a:lnTo>
                    <a:lnTo>
                      <a:pt x="1022" y="542"/>
                    </a:lnTo>
                    <a:lnTo>
                      <a:pt x="1037" y="542"/>
                    </a:lnTo>
                    <a:lnTo>
                      <a:pt x="1051" y="538"/>
                    </a:lnTo>
                    <a:lnTo>
                      <a:pt x="1066" y="542"/>
                    </a:lnTo>
                    <a:lnTo>
                      <a:pt x="1212" y="542"/>
                    </a:lnTo>
                    <a:lnTo>
                      <a:pt x="1227" y="538"/>
                    </a:lnTo>
                    <a:lnTo>
                      <a:pt x="1241" y="542"/>
                    </a:lnTo>
                    <a:lnTo>
                      <a:pt x="1402" y="542"/>
                    </a:lnTo>
                    <a:lnTo>
                      <a:pt x="1416" y="538"/>
                    </a:lnTo>
                    <a:lnTo>
                      <a:pt x="1431" y="538"/>
                    </a:lnTo>
                    <a:lnTo>
                      <a:pt x="1446" y="542"/>
                    </a:lnTo>
                    <a:lnTo>
                      <a:pt x="1489" y="542"/>
                    </a:lnTo>
                    <a:lnTo>
                      <a:pt x="1504" y="538"/>
                    </a:lnTo>
                    <a:lnTo>
                      <a:pt x="1533" y="538"/>
                    </a:lnTo>
                    <a:lnTo>
                      <a:pt x="1548" y="542"/>
                    </a:lnTo>
                    <a:lnTo>
                      <a:pt x="1562" y="542"/>
                    </a:lnTo>
                    <a:lnTo>
                      <a:pt x="1577" y="538"/>
                    </a:lnTo>
                    <a:lnTo>
                      <a:pt x="1606" y="538"/>
                    </a:lnTo>
                    <a:lnTo>
                      <a:pt x="1621" y="535"/>
                    </a:lnTo>
                    <a:lnTo>
                      <a:pt x="1635" y="531"/>
                    </a:lnTo>
                    <a:lnTo>
                      <a:pt x="1650" y="531"/>
                    </a:lnTo>
                    <a:lnTo>
                      <a:pt x="1665" y="535"/>
                    </a:lnTo>
                    <a:lnTo>
                      <a:pt x="1679" y="535"/>
                    </a:lnTo>
                    <a:lnTo>
                      <a:pt x="1694" y="440"/>
                    </a:lnTo>
                    <a:lnTo>
                      <a:pt x="1708" y="291"/>
                    </a:lnTo>
                    <a:lnTo>
                      <a:pt x="1723" y="335"/>
                    </a:lnTo>
                    <a:lnTo>
                      <a:pt x="1738" y="415"/>
                    </a:lnTo>
                    <a:lnTo>
                      <a:pt x="1752" y="469"/>
                    </a:lnTo>
                    <a:lnTo>
                      <a:pt x="1767" y="462"/>
                    </a:lnTo>
                    <a:lnTo>
                      <a:pt x="1781" y="404"/>
                    </a:lnTo>
                    <a:lnTo>
                      <a:pt x="1796" y="236"/>
                    </a:lnTo>
                    <a:lnTo>
                      <a:pt x="1811" y="138"/>
                    </a:lnTo>
                    <a:lnTo>
                      <a:pt x="1825" y="153"/>
                    </a:lnTo>
                    <a:lnTo>
                      <a:pt x="1840" y="160"/>
                    </a:lnTo>
                    <a:lnTo>
                      <a:pt x="1855" y="229"/>
                    </a:lnTo>
                    <a:lnTo>
                      <a:pt x="1869" y="255"/>
                    </a:lnTo>
                    <a:lnTo>
                      <a:pt x="1884" y="247"/>
                    </a:lnTo>
                    <a:lnTo>
                      <a:pt x="1898" y="226"/>
                    </a:lnTo>
                    <a:lnTo>
                      <a:pt x="1913" y="185"/>
                    </a:lnTo>
                    <a:lnTo>
                      <a:pt x="1928" y="18"/>
                    </a:lnTo>
                    <a:lnTo>
                      <a:pt x="1942" y="0"/>
                    </a:lnTo>
                    <a:lnTo>
                      <a:pt x="1957" y="25"/>
                    </a:lnTo>
                    <a:lnTo>
                      <a:pt x="1971" y="65"/>
                    </a:lnTo>
                    <a:lnTo>
                      <a:pt x="1982" y="124"/>
                    </a:lnTo>
                    <a:lnTo>
                      <a:pt x="1997" y="131"/>
                    </a:lnTo>
                    <a:lnTo>
                      <a:pt x="2012" y="102"/>
                    </a:lnTo>
                    <a:lnTo>
                      <a:pt x="2026" y="54"/>
                    </a:lnTo>
                    <a:lnTo>
                      <a:pt x="2041" y="40"/>
                    </a:lnTo>
                    <a:lnTo>
                      <a:pt x="2055" y="98"/>
                    </a:lnTo>
                    <a:lnTo>
                      <a:pt x="2070" y="189"/>
                    </a:lnTo>
                    <a:lnTo>
                      <a:pt x="2085" y="251"/>
                    </a:lnTo>
                    <a:lnTo>
                      <a:pt x="2099" y="306"/>
                    </a:lnTo>
                    <a:lnTo>
                      <a:pt x="2114" y="397"/>
                    </a:lnTo>
                    <a:lnTo>
                      <a:pt x="2128" y="458"/>
                    </a:lnTo>
                    <a:lnTo>
                      <a:pt x="2143" y="495"/>
                    </a:lnTo>
                    <a:lnTo>
                      <a:pt x="2158" y="502"/>
                    </a:lnTo>
                    <a:lnTo>
                      <a:pt x="2172" y="506"/>
                    </a:lnTo>
                    <a:lnTo>
                      <a:pt x="2187" y="509"/>
                    </a:lnTo>
                    <a:lnTo>
                      <a:pt x="2201" y="517"/>
                    </a:lnTo>
                    <a:lnTo>
                      <a:pt x="2216" y="528"/>
                    </a:lnTo>
                    <a:lnTo>
                      <a:pt x="2231" y="531"/>
                    </a:lnTo>
                    <a:lnTo>
                      <a:pt x="2245" y="528"/>
                    </a:lnTo>
                    <a:lnTo>
                      <a:pt x="2260" y="528"/>
                    </a:lnTo>
                    <a:lnTo>
                      <a:pt x="2274" y="469"/>
                    </a:lnTo>
                    <a:lnTo>
                      <a:pt x="2289" y="382"/>
                    </a:lnTo>
                    <a:lnTo>
                      <a:pt x="2304" y="382"/>
                    </a:lnTo>
                    <a:lnTo>
                      <a:pt x="2318" y="447"/>
                    </a:lnTo>
                    <a:lnTo>
                      <a:pt x="2333" y="484"/>
                    </a:lnTo>
                    <a:lnTo>
                      <a:pt x="2347" y="498"/>
                    </a:lnTo>
                    <a:lnTo>
                      <a:pt x="2362" y="488"/>
                    </a:lnTo>
                    <a:lnTo>
                      <a:pt x="2377" y="473"/>
                    </a:lnTo>
                    <a:lnTo>
                      <a:pt x="2391" y="466"/>
                    </a:lnTo>
                    <a:lnTo>
                      <a:pt x="2406" y="484"/>
                    </a:lnTo>
                    <a:lnTo>
                      <a:pt x="2420" y="502"/>
                    </a:lnTo>
                    <a:lnTo>
                      <a:pt x="2435" y="513"/>
                    </a:lnTo>
                    <a:lnTo>
                      <a:pt x="2450" y="520"/>
                    </a:lnTo>
                    <a:lnTo>
                      <a:pt x="2464" y="528"/>
                    </a:lnTo>
                    <a:lnTo>
                      <a:pt x="2479" y="531"/>
                    </a:lnTo>
                    <a:lnTo>
                      <a:pt x="2523" y="531"/>
                    </a:lnTo>
                    <a:lnTo>
                      <a:pt x="2537" y="535"/>
                    </a:lnTo>
                    <a:lnTo>
                      <a:pt x="2669" y="535"/>
                    </a:lnTo>
                    <a:lnTo>
                      <a:pt x="2683" y="538"/>
                    </a:lnTo>
                    <a:lnTo>
                      <a:pt x="2698" y="535"/>
                    </a:lnTo>
                    <a:lnTo>
                      <a:pt x="2713" y="538"/>
                    </a:lnTo>
                    <a:lnTo>
                      <a:pt x="2723" y="538"/>
                    </a:lnTo>
                    <a:lnTo>
                      <a:pt x="2738" y="535"/>
                    </a:lnTo>
                    <a:lnTo>
                      <a:pt x="2753" y="535"/>
                    </a:lnTo>
                    <a:lnTo>
                      <a:pt x="2767" y="538"/>
                    </a:lnTo>
                    <a:lnTo>
                      <a:pt x="2943" y="538"/>
                    </a:lnTo>
                    <a:lnTo>
                      <a:pt x="2957" y="542"/>
                    </a:lnTo>
                    <a:lnTo>
                      <a:pt x="2968" y="538"/>
                    </a:lnTo>
                    <a:lnTo>
                      <a:pt x="2983" y="538"/>
                    </a:lnTo>
                    <a:lnTo>
                      <a:pt x="2994" y="542"/>
                    </a:lnTo>
                    <a:lnTo>
                      <a:pt x="3070" y="542"/>
                    </a:lnTo>
                    <a:lnTo>
                      <a:pt x="3078" y="538"/>
                    </a:lnTo>
                    <a:lnTo>
                      <a:pt x="3092" y="542"/>
                    </a:lnTo>
                    <a:lnTo>
                      <a:pt x="3366" y="542"/>
                    </a:lnTo>
                    <a:lnTo>
                      <a:pt x="3381" y="546"/>
                    </a:lnTo>
                    <a:lnTo>
                      <a:pt x="3414" y="546"/>
                    </a:lnTo>
                    <a:lnTo>
                      <a:pt x="3424" y="542"/>
                    </a:lnTo>
                    <a:lnTo>
                      <a:pt x="3439" y="546"/>
                    </a:lnTo>
                    <a:lnTo>
                      <a:pt x="3516" y="546"/>
                    </a:lnTo>
                    <a:lnTo>
                      <a:pt x="3527" y="542"/>
                    </a:lnTo>
                    <a:lnTo>
                      <a:pt x="3541" y="542"/>
                    </a:lnTo>
                    <a:lnTo>
                      <a:pt x="3556" y="546"/>
                    </a:lnTo>
                    <a:lnTo>
                      <a:pt x="4078" y="546"/>
                    </a:lnTo>
                  </a:path>
                </a:pathLst>
              </a:cu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" name="Line 509">
                <a:extLst>
                  <a:ext uri="{FF2B5EF4-FFF2-40B4-BE49-F238E27FC236}">
                    <a16:creationId xmlns:a16="http://schemas.microsoft.com/office/drawing/2014/main" id="{EE5EBD81-3255-0E42-7BA8-74D56D214B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88660" y="3843238"/>
                <a:ext cx="0" cy="1746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3" name="Line 510">
                <a:extLst>
                  <a:ext uri="{FF2B5EF4-FFF2-40B4-BE49-F238E27FC236}">
                    <a16:creationId xmlns:a16="http://schemas.microsoft.com/office/drawing/2014/main" id="{0A5DCB9E-F5B8-2137-745D-AAC701E6E6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28269" y="3843238"/>
                <a:ext cx="0" cy="285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4" name="Rectangle 511">
                <a:extLst>
                  <a:ext uri="{FF2B5EF4-FFF2-40B4-BE49-F238E27FC236}">
                    <a16:creationId xmlns:a16="http://schemas.microsoft.com/office/drawing/2014/main" id="{1C51DF8F-B791-AA0F-C56A-CCEA61988A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9087" y="3884562"/>
                <a:ext cx="49694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6</a:t>
                </a:r>
                <a:endParaRPr kumimoji="0" lang="zh-CN" altLang="zh-CN" sz="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5" name="Line 513">
                <a:extLst>
                  <a:ext uri="{FF2B5EF4-FFF2-40B4-BE49-F238E27FC236}">
                    <a16:creationId xmlns:a16="http://schemas.microsoft.com/office/drawing/2014/main" id="{2C7C123C-2415-01B7-9726-265754BA74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02966" y="3843238"/>
                <a:ext cx="0" cy="285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6" name="Rectangle 514">
                <a:extLst>
                  <a:ext uri="{FF2B5EF4-FFF2-40B4-BE49-F238E27FC236}">
                    <a16:creationId xmlns:a16="http://schemas.microsoft.com/office/drawing/2014/main" id="{690B3507-9FAA-B63C-E4BA-E0FED941C9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7755" y="3884562"/>
                <a:ext cx="49694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8</a:t>
                </a:r>
                <a:endParaRPr kumimoji="0" lang="zh-CN" altLang="zh-CN" sz="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7" name="Line 515">
                <a:extLst>
                  <a:ext uri="{FF2B5EF4-FFF2-40B4-BE49-F238E27FC236}">
                    <a16:creationId xmlns:a16="http://schemas.microsoft.com/office/drawing/2014/main" id="{4BA34C5E-1000-E5D8-F1DB-3B30841293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41445" y="3843238"/>
                <a:ext cx="0" cy="1746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8" name="Line 516">
                <a:extLst>
                  <a:ext uri="{FF2B5EF4-FFF2-40B4-BE49-F238E27FC236}">
                    <a16:creationId xmlns:a16="http://schemas.microsoft.com/office/drawing/2014/main" id="{0C428FC0-D47B-9EFD-0181-9C12E6BBC4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81053" y="3843238"/>
                <a:ext cx="0" cy="285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9" name="Rectangle 517">
                <a:extLst>
                  <a:ext uri="{FF2B5EF4-FFF2-40B4-BE49-F238E27FC236}">
                    <a16:creationId xmlns:a16="http://schemas.microsoft.com/office/drawing/2014/main" id="{45748D7E-EAFA-4A0D-32EB-0344540201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9439" y="3884562"/>
                <a:ext cx="99386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10</a:t>
                </a:r>
                <a:endParaRPr kumimoji="0" lang="zh-CN" altLang="zh-CN" sz="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0" name="Line 518">
                <a:extLst>
                  <a:ext uri="{FF2B5EF4-FFF2-40B4-BE49-F238E27FC236}">
                    <a16:creationId xmlns:a16="http://schemas.microsoft.com/office/drawing/2014/main" id="{D4B8DF25-8F29-E4A0-900F-FC48F8CCE3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16141" y="3843238"/>
                <a:ext cx="0" cy="1746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1" name="Line 519">
                <a:extLst>
                  <a:ext uri="{FF2B5EF4-FFF2-40B4-BE49-F238E27FC236}">
                    <a16:creationId xmlns:a16="http://schemas.microsoft.com/office/drawing/2014/main" id="{7A626695-3377-AE6A-6568-D4B8C6BBE3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5750" y="3843238"/>
                <a:ext cx="0" cy="285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" name="Rectangle 520">
                <a:extLst>
                  <a:ext uri="{FF2B5EF4-FFF2-40B4-BE49-F238E27FC236}">
                    <a16:creationId xmlns:a16="http://schemas.microsoft.com/office/drawing/2014/main" id="{7B833542-A61A-FEA7-E64E-C0D00CD625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4136" y="3884562"/>
                <a:ext cx="99386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12</a:t>
                </a:r>
                <a:endParaRPr kumimoji="0" lang="zh-CN" altLang="zh-CN" sz="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3" name="Line 521">
                <a:extLst>
                  <a:ext uri="{FF2B5EF4-FFF2-40B4-BE49-F238E27FC236}">
                    <a16:creationId xmlns:a16="http://schemas.microsoft.com/office/drawing/2014/main" id="{24A92F22-2DBD-2BE9-7CE9-E280824CAF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5359" y="3843238"/>
                <a:ext cx="0" cy="1746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" name="Line 522">
                <a:extLst>
                  <a:ext uri="{FF2B5EF4-FFF2-40B4-BE49-F238E27FC236}">
                    <a16:creationId xmlns:a16="http://schemas.microsoft.com/office/drawing/2014/main" id="{23FAA049-4732-7CE9-E5C0-FD822450E7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3838" y="3843238"/>
                <a:ext cx="0" cy="285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" name="Rectangle 523">
                <a:extLst>
                  <a:ext uri="{FF2B5EF4-FFF2-40B4-BE49-F238E27FC236}">
                    <a16:creationId xmlns:a16="http://schemas.microsoft.com/office/drawing/2014/main" id="{E7212F95-5786-6E80-98D7-24A36EF877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2223" y="3884562"/>
                <a:ext cx="99386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14</a:t>
                </a:r>
                <a:endParaRPr kumimoji="0" lang="zh-CN" altLang="zh-CN" sz="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6" name="Line 524">
                <a:extLst>
                  <a:ext uri="{FF2B5EF4-FFF2-40B4-BE49-F238E27FC236}">
                    <a16:creationId xmlns:a16="http://schemas.microsoft.com/office/drawing/2014/main" id="{740D381E-86F9-41CE-378F-0E6E487B73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70056" y="3843238"/>
                <a:ext cx="0" cy="1746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7" name="Line 525">
                <a:extLst>
                  <a:ext uri="{FF2B5EF4-FFF2-40B4-BE49-F238E27FC236}">
                    <a16:creationId xmlns:a16="http://schemas.microsoft.com/office/drawing/2014/main" id="{991BF257-BFEE-6BEB-AD30-8F7D4F9522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08535" y="3843238"/>
                <a:ext cx="0" cy="285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8" name="Rectangle 526">
                <a:extLst>
                  <a:ext uri="{FF2B5EF4-FFF2-40B4-BE49-F238E27FC236}">
                    <a16:creationId xmlns:a16="http://schemas.microsoft.com/office/drawing/2014/main" id="{561F7993-9CB3-EE29-4CC8-E68E64BEED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6920" y="3884562"/>
                <a:ext cx="99386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16</a:t>
                </a:r>
                <a:endParaRPr kumimoji="0" lang="zh-CN" altLang="zh-CN" sz="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9" name="Line 527">
                <a:extLst>
                  <a:ext uri="{FF2B5EF4-FFF2-40B4-BE49-F238E27FC236}">
                    <a16:creationId xmlns:a16="http://schemas.microsoft.com/office/drawing/2014/main" id="{ED9C775B-1769-0F55-7B8C-D20E7F454F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8144" y="3843238"/>
                <a:ext cx="0" cy="1746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0" name="Line 528">
                <a:extLst>
                  <a:ext uri="{FF2B5EF4-FFF2-40B4-BE49-F238E27FC236}">
                    <a16:creationId xmlns:a16="http://schemas.microsoft.com/office/drawing/2014/main" id="{87A653A5-198E-FDCD-1B2E-33BAC45D8C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83232" y="3843238"/>
                <a:ext cx="0" cy="285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1" name="Rectangle 529">
                <a:extLst>
                  <a:ext uri="{FF2B5EF4-FFF2-40B4-BE49-F238E27FC236}">
                    <a16:creationId xmlns:a16="http://schemas.microsoft.com/office/drawing/2014/main" id="{B0571E14-32F4-0040-9344-6C9D491D8A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41617" y="3884562"/>
                <a:ext cx="99386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18</a:t>
                </a:r>
                <a:endParaRPr kumimoji="0" lang="zh-CN" altLang="zh-CN" sz="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2" name="Line 530">
                <a:extLst>
                  <a:ext uri="{FF2B5EF4-FFF2-40B4-BE49-F238E27FC236}">
                    <a16:creationId xmlns:a16="http://schemas.microsoft.com/office/drawing/2014/main" id="{AD415DEF-352F-DAA4-9A4B-79599BFD32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22841" y="3843238"/>
                <a:ext cx="0" cy="1746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3" name="Line 531">
                <a:extLst>
                  <a:ext uri="{FF2B5EF4-FFF2-40B4-BE49-F238E27FC236}">
                    <a16:creationId xmlns:a16="http://schemas.microsoft.com/office/drawing/2014/main" id="{C3DEDE70-88B0-0880-CACD-D35EF47E7E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62450" y="3843238"/>
                <a:ext cx="0" cy="285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" name="Rectangle 532">
                <a:extLst>
                  <a:ext uri="{FF2B5EF4-FFF2-40B4-BE49-F238E27FC236}">
                    <a16:creationId xmlns:a16="http://schemas.microsoft.com/office/drawing/2014/main" id="{5A32BAF7-8C1A-AEF5-4050-919F716F2D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20835" y="3884562"/>
                <a:ext cx="99386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20</a:t>
                </a:r>
                <a:endParaRPr kumimoji="0" lang="zh-CN" altLang="zh-CN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" name="Line 533">
                <a:extLst>
                  <a:ext uri="{FF2B5EF4-FFF2-40B4-BE49-F238E27FC236}">
                    <a16:creationId xmlns:a16="http://schemas.microsoft.com/office/drawing/2014/main" id="{9B885CD2-6055-EC07-21CC-E815565815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02059" y="3843238"/>
                <a:ext cx="0" cy="1746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6" name="Line 534">
                <a:extLst>
                  <a:ext uri="{FF2B5EF4-FFF2-40B4-BE49-F238E27FC236}">
                    <a16:creationId xmlns:a16="http://schemas.microsoft.com/office/drawing/2014/main" id="{BEB5A123-EEE7-1F90-11B7-318BF17C54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147" y="3843238"/>
                <a:ext cx="0" cy="285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7" name="Line 536">
                <a:extLst>
                  <a:ext uri="{FF2B5EF4-FFF2-40B4-BE49-F238E27FC236}">
                    <a16:creationId xmlns:a16="http://schemas.microsoft.com/office/drawing/2014/main" id="{49732B11-4552-FBF6-CBE0-B108D0AF72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75625" y="3843238"/>
                <a:ext cx="0" cy="1746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8" name="Rectangle 537">
                <a:extLst>
                  <a:ext uri="{FF2B5EF4-FFF2-40B4-BE49-F238E27FC236}">
                    <a16:creationId xmlns:a16="http://schemas.microsoft.com/office/drawing/2014/main" id="{E11DE7CB-2EF3-EC57-0706-9C93C32C0A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6378" y="3884562"/>
                <a:ext cx="419987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Time [min]</a:t>
                </a:r>
                <a:endParaRPr kumimoji="0" lang="zh-CN" altLang="zh-CN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cxnSp>
            <p:nvCxnSpPr>
              <p:cNvPr id="109" name="直接箭头连接符 173">
                <a:extLst>
                  <a:ext uri="{FF2B5EF4-FFF2-40B4-BE49-F238E27FC236}">
                    <a16:creationId xmlns:a16="http://schemas.microsoft.com/office/drawing/2014/main" id="{6FA4407E-9AAC-F793-DCD6-EFD42236AE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01042" y="3838577"/>
                <a:ext cx="4656551" cy="0"/>
              </a:xfrm>
              <a:prstGeom prst="straightConnector1">
                <a:avLst/>
              </a:prstGeom>
              <a:ln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0" name="Line 515">
                <a:extLst>
                  <a:ext uri="{FF2B5EF4-FFF2-40B4-BE49-F238E27FC236}">
                    <a16:creationId xmlns:a16="http://schemas.microsoft.com/office/drawing/2014/main" id="{A35E7CD1-B8F2-1A52-EDBC-9F4C8E3B3D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1498" y="3845252"/>
                <a:ext cx="0" cy="1746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1" name="Rectangle 158">
                <a:extLst>
                  <a:ext uri="{FF2B5EF4-FFF2-40B4-BE49-F238E27FC236}">
                    <a16:creationId xmlns:a16="http://schemas.microsoft.com/office/drawing/2014/main" id="{DDD856B9-E57B-970B-3C50-C921D2534D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55340" y="3700078"/>
                <a:ext cx="99386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700" b="1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zh-CN" altLang="zh-CN" sz="7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2" name="Rectangle 158">
                <a:extLst>
                  <a:ext uri="{FF2B5EF4-FFF2-40B4-BE49-F238E27FC236}">
                    <a16:creationId xmlns:a16="http://schemas.microsoft.com/office/drawing/2014/main" id="{0B441497-7756-E64A-EF5A-8ABBA5E3E2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55340" y="3561609"/>
                <a:ext cx="99386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7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ii</a:t>
                </a:r>
                <a:endParaRPr kumimoji="0" lang="zh-CN" altLang="zh-CN" sz="7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3" name="文本框 308">
                <a:extLst>
                  <a:ext uri="{FF2B5EF4-FFF2-40B4-BE49-F238E27FC236}">
                    <a16:creationId xmlns:a16="http://schemas.microsoft.com/office/drawing/2014/main" id="{B9392F4E-43FE-DFB9-D14B-921679D0C24B}"/>
                  </a:ext>
                </a:extLst>
              </p:cNvPr>
              <p:cNvSpPr txBox="1"/>
              <p:nvPr/>
            </p:nvSpPr>
            <p:spPr>
              <a:xfrm>
                <a:off x="3049480" y="2724862"/>
                <a:ext cx="197270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700" b="1" dirty="0">
                    <a:solidFill>
                      <a:srgbClr val="0033F1"/>
                    </a:solidFill>
                    <a:latin typeface="Arial Regular" panose="020B0604020202090204" charset="0"/>
                    <a:cs typeface="Arial Regular" panose="020B0604020202090204" charset="0"/>
                  </a:rPr>
                  <a:t>7</a:t>
                </a:r>
              </a:p>
            </p:txBody>
          </p:sp>
          <p:sp>
            <p:nvSpPr>
              <p:cNvPr id="114" name="文本框 72">
                <a:extLst>
                  <a:ext uri="{FF2B5EF4-FFF2-40B4-BE49-F238E27FC236}">
                    <a16:creationId xmlns:a16="http://schemas.microsoft.com/office/drawing/2014/main" id="{622B5417-BE6F-0FE6-7C34-49D12E154E1D}"/>
                  </a:ext>
                </a:extLst>
              </p:cNvPr>
              <p:cNvSpPr txBox="1"/>
              <p:nvPr/>
            </p:nvSpPr>
            <p:spPr>
              <a:xfrm>
                <a:off x="2927202" y="2987867"/>
                <a:ext cx="197270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700" b="1" dirty="0">
                    <a:solidFill>
                      <a:srgbClr val="0033F1"/>
                    </a:solidFill>
                    <a:latin typeface="Arial Regular" panose="020B0604020202090204" charset="0"/>
                    <a:cs typeface="Arial Regular" panose="020B0604020202090204" charset="0"/>
                  </a:rPr>
                  <a:t>6</a:t>
                </a:r>
              </a:p>
            </p:txBody>
          </p:sp>
          <p:sp>
            <p:nvSpPr>
              <p:cNvPr id="115" name="文本框 81">
                <a:extLst>
                  <a:ext uri="{FF2B5EF4-FFF2-40B4-BE49-F238E27FC236}">
                    <a16:creationId xmlns:a16="http://schemas.microsoft.com/office/drawing/2014/main" id="{C397A04D-096D-BDCB-1730-100F6D932E0B}"/>
                  </a:ext>
                </a:extLst>
              </p:cNvPr>
              <p:cNvSpPr txBox="1"/>
              <p:nvPr/>
            </p:nvSpPr>
            <p:spPr>
              <a:xfrm>
                <a:off x="3106641" y="2843209"/>
                <a:ext cx="2439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b="1" dirty="0">
                    <a:solidFill>
                      <a:srgbClr val="0033F1"/>
                    </a:solidFill>
                    <a:latin typeface="Arial Regular" panose="020B0604020202090204" charset="0"/>
                    <a:cs typeface="Arial Regular" panose="020B0604020202090204" charset="0"/>
                  </a:rPr>
                  <a:t>*</a:t>
                </a:r>
              </a:p>
            </p:txBody>
          </p:sp>
          <p:sp>
            <p:nvSpPr>
              <p:cNvPr id="116" name="文本框 311">
                <a:extLst>
                  <a:ext uri="{FF2B5EF4-FFF2-40B4-BE49-F238E27FC236}">
                    <a16:creationId xmlns:a16="http://schemas.microsoft.com/office/drawing/2014/main" id="{FEFB8A48-3C6F-472C-41CC-91A6354EB716}"/>
                  </a:ext>
                </a:extLst>
              </p:cNvPr>
              <p:cNvSpPr txBox="1"/>
              <p:nvPr/>
            </p:nvSpPr>
            <p:spPr>
              <a:xfrm>
                <a:off x="3187104" y="2491794"/>
                <a:ext cx="197270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700" b="1" dirty="0">
                    <a:solidFill>
                      <a:srgbClr val="0033F1"/>
                    </a:solidFill>
                    <a:latin typeface="Arial Regular" panose="020B0604020202090204" charset="0"/>
                    <a:cs typeface="Arial Regular" panose="020B0604020202090204" charset="0"/>
                  </a:rPr>
                  <a:t>8</a:t>
                </a:r>
              </a:p>
            </p:txBody>
          </p:sp>
          <p:sp>
            <p:nvSpPr>
              <p:cNvPr id="117" name="文本框 312">
                <a:extLst>
                  <a:ext uri="{FF2B5EF4-FFF2-40B4-BE49-F238E27FC236}">
                    <a16:creationId xmlns:a16="http://schemas.microsoft.com/office/drawing/2014/main" id="{3F2297A4-31C9-4A16-185E-5B6A6C6C8578}"/>
                  </a:ext>
                </a:extLst>
              </p:cNvPr>
              <p:cNvSpPr txBox="1"/>
              <p:nvPr/>
            </p:nvSpPr>
            <p:spPr>
              <a:xfrm>
                <a:off x="3288649" y="2508804"/>
                <a:ext cx="197270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700" b="1" dirty="0">
                    <a:solidFill>
                      <a:srgbClr val="0033F1"/>
                    </a:solidFill>
                    <a:latin typeface="Arial Regular" panose="020B0604020202090204" charset="0"/>
                    <a:cs typeface="Arial Regular" panose="020B0604020202090204" charset="0"/>
                  </a:rPr>
                  <a:t>9</a:t>
                </a:r>
              </a:p>
            </p:txBody>
          </p:sp>
          <p:sp>
            <p:nvSpPr>
              <p:cNvPr id="118" name="文本框 313">
                <a:extLst>
                  <a:ext uri="{FF2B5EF4-FFF2-40B4-BE49-F238E27FC236}">
                    <a16:creationId xmlns:a16="http://schemas.microsoft.com/office/drawing/2014/main" id="{52F02325-3820-3A70-1FB9-A754647F3A54}"/>
                  </a:ext>
                </a:extLst>
              </p:cNvPr>
              <p:cNvSpPr txBox="1"/>
              <p:nvPr/>
            </p:nvSpPr>
            <p:spPr>
              <a:xfrm>
                <a:off x="3353304" y="2505766"/>
                <a:ext cx="239098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700" b="1" dirty="0">
                    <a:solidFill>
                      <a:srgbClr val="0033F1"/>
                    </a:solidFill>
                    <a:latin typeface="Arial Regular" panose="020B0604020202090204" charset="0"/>
                    <a:cs typeface="Arial Regular" panose="020B0604020202090204" charset="0"/>
                  </a:rPr>
                  <a:t>10</a:t>
                </a:r>
              </a:p>
            </p:txBody>
          </p:sp>
          <p:sp>
            <p:nvSpPr>
              <p:cNvPr id="119" name="文本框 81">
                <a:extLst>
                  <a:ext uri="{FF2B5EF4-FFF2-40B4-BE49-F238E27FC236}">
                    <a16:creationId xmlns:a16="http://schemas.microsoft.com/office/drawing/2014/main" id="{24B212CD-BCA4-ABF9-A4AF-FE563D90F29A}"/>
                  </a:ext>
                </a:extLst>
              </p:cNvPr>
              <p:cNvSpPr txBox="1"/>
              <p:nvPr/>
            </p:nvSpPr>
            <p:spPr>
              <a:xfrm>
                <a:off x="3581452" y="3203311"/>
                <a:ext cx="2439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b="1" dirty="0">
                    <a:solidFill>
                      <a:srgbClr val="0033F1"/>
                    </a:solidFill>
                    <a:latin typeface="Arial Regular" panose="020B0604020202090204" charset="0"/>
                    <a:cs typeface="Arial Regular" panose="020B0604020202090204" charset="0"/>
                  </a:rPr>
                  <a:t>*</a:t>
                </a:r>
              </a:p>
            </p:txBody>
          </p:sp>
          <p:sp>
            <p:nvSpPr>
              <p:cNvPr id="120" name="文本框 81">
                <a:extLst>
                  <a:ext uri="{FF2B5EF4-FFF2-40B4-BE49-F238E27FC236}">
                    <a16:creationId xmlns:a16="http://schemas.microsoft.com/office/drawing/2014/main" id="{C84138EB-B51B-F52B-736E-953413204A36}"/>
                  </a:ext>
                </a:extLst>
              </p:cNvPr>
              <p:cNvSpPr txBox="1"/>
              <p:nvPr/>
            </p:nvSpPr>
            <p:spPr>
              <a:xfrm>
                <a:off x="3698171" y="3362447"/>
                <a:ext cx="2439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b="1" dirty="0">
                    <a:solidFill>
                      <a:srgbClr val="0033F1"/>
                    </a:solidFill>
                    <a:latin typeface="Arial Regular" panose="020B0604020202090204" charset="0"/>
                    <a:cs typeface="Arial Regular" panose="020B0604020202090204" charset="0"/>
                  </a:rPr>
                  <a:t>*</a:t>
                </a:r>
              </a:p>
            </p:txBody>
          </p:sp>
        </p:grpSp>
        <p:sp>
          <p:nvSpPr>
            <p:cNvPr id="63" name="Rectangle 169">
              <a:extLst>
                <a:ext uri="{FF2B5EF4-FFF2-40B4-BE49-F238E27FC236}">
                  <a16:creationId xmlns:a16="http://schemas.microsoft.com/office/drawing/2014/main" id="{EF920609-06BD-F0CB-CFBE-40D4997181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3909" y="3399103"/>
              <a:ext cx="790010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PDB</a:t>
              </a:r>
              <a:r>
                <a:rPr kumimoji="0" lang="zh-CN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r>
                <a:rPr kumimoji="0" lang="en-US" altLang="zh-CN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Medium</a:t>
              </a:r>
              <a:endParaRPr kumimoji="0" lang="zh-CN" altLang="zh-CN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AA2513DE-46CE-7778-6640-6CCE31B9E221}"/>
              </a:ext>
            </a:extLst>
          </p:cNvPr>
          <p:cNvGrpSpPr/>
          <p:nvPr/>
        </p:nvGrpSpPr>
        <p:grpSpPr>
          <a:xfrm>
            <a:off x="1987751" y="1904779"/>
            <a:ext cx="3971604" cy="265300"/>
            <a:chOff x="938843" y="1558979"/>
            <a:chExt cx="4814539" cy="311899"/>
          </a:xfrm>
        </p:grpSpPr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id="{E1F45527-E2EE-283C-E918-6C241140947A}"/>
                </a:ext>
              </a:extLst>
            </p:cNvPr>
            <p:cNvGrpSpPr/>
            <p:nvPr/>
          </p:nvGrpSpPr>
          <p:grpSpPr>
            <a:xfrm>
              <a:off x="938843" y="1708083"/>
              <a:ext cx="4814539" cy="162795"/>
              <a:chOff x="246407" y="3299377"/>
              <a:chExt cx="6325166" cy="162795"/>
            </a:xfrm>
          </p:grpSpPr>
          <p:cxnSp>
            <p:nvCxnSpPr>
              <p:cNvPr id="10" name="直接连接符 402">
                <a:extLst>
                  <a:ext uri="{FF2B5EF4-FFF2-40B4-BE49-F238E27FC236}">
                    <a16:creationId xmlns:a16="http://schemas.microsoft.com/office/drawing/2014/main" id="{5A60FB59-05FB-9991-A7FB-90C72F451FEC}"/>
                  </a:ext>
                </a:extLst>
              </p:cNvPr>
              <p:cNvCxnSpPr>
                <a:cxnSpLocks/>
              </p:cNvCxnSpPr>
              <p:nvPr>
                <p:custDataLst>
                  <p:tags r:id="rId54"/>
                </p:custDataLst>
              </p:nvPr>
            </p:nvCxnSpPr>
            <p:spPr>
              <a:xfrm>
                <a:off x="333829" y="3376357"/>
                <a:ext cx="6159640" cy="0"/>
              </a:xfrm>
              <a:prstGeom prst="line">
                <a:avLst/>
              </a:prstGeom>
              <a:solidFill>
                <a:schemeClr val="bg1"/>
              </a:solidFill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箭头: 五边形 161">
                <a:extLst>
                  <a:ext uri="{FF2B5EF4-FFF2-40B4-BE49-F238E27FC236}">
                    <a16:creationId xmlns:a16="http://schemas.microsoft.com/office/drawing/2014/main" id="{F66981A7-CC0B-226C-8370-78401BBA1DBE}"/>
                  </a:ext>
                </a:extLst>
              </p:cNvPr>
              <p:cNvSpPr/>
              <p:nvPr>
                <p:custDataLst>
                  <p:tags r:id="rId55"/>
                </p:custDataLst>
              </p:nvPr>
            </p:nvSpPr>
            <p:spPr>
              <a:xfrm>
                <a:off x="2089905" y="3317675"/>
                <a:ext cx="1108949" cy="126198"/>
              </a:xfrm>
              <a:prstGeom prst="homePlate">
                <a:avLst/>
              </a:prstGeom>
              <a:gradFill flip="none" rotWithShape="1">
                <a:gsLst>
                  <a:gs pos="0">
                    <a:srgbClr val="E1171E"/>
                  </a:gs>
                  <a:gs pos="40000">
                    <a:srgbClr val="E1171E"/>
                  </a:gs>
                  <a:gs pos="42000">
                    <a:srgbClr val="3A3A3A"/>
                  </a:gs>
                  <a:gs pos="100000">
                    <a:srgbClr val="3A3A3A"/>
                  </a:gs>
                </a:gsLst>
                <a:lin ang="108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12" name="箭头: 五边形 161">
                <a:extLst>
                  <a:ext uri="{FF2B5EF4-FFF2-40B4-BE49-F238E27FC236}">
                    <a16:creationId xmlns:a16="http://schemas.microsoft.com/office/drawing/2014/main" id="{3F279B97-FF98-26A2-4286-5BB2205976BA}"/>
                  </a:ext>
                </a:extLst>
              </p:cNvPr>
              <p:cNvSpPr/>
              <p:nvPr>
                <p:custDataLst>
                  <p:tags r:id="rId56"/>
                </p:custDataLst>
              </p:nvPr>
            </p:nvSpPr>
            <p:spPr>
              <a:xfrm>
                <a:off x="4576828" y="3316413"/>
                <a:ext cx="550446" cy="126198"/>
              </a:xfrm>
              <a:prstGeom prst="homePlate">
                <a:avLst/>
              </a:prstGeom>
              <a:solidFill>
                <a:srgbClr val="3976D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13" name="箭头: 五边形 161">
                <a:extLst>
                  <a:ext uri="{FF2B5EF4-FFF2-40B4-BE49-F238E27FC236}">
                    <a16:creationId xmlns:a16="http://schemas.microsoft.com/office/drawing/2014/main" id="{630B0F1D-1657-AC2E-22BB-5413B585339B}"/>
                  </a:ext>
                </a:extLst>
              </p:cNvPr>
              <p:cNvSpPr/>
              <p:nvPr>
                <p:custDataLst>
                  <p:tags r:id="rId57"/>
                </p:custDataLst>
              </p:nvPr>
            </p:nvSpPr>
            <p:spPr>
              <a:xfrm rot="10800000" flipH="1">
                <a:off x="5127273" y="3311997"/>
                <a:ext cx="150629" cy="126198"/>
              </a:xfrm>
              <a:prstGeom prst="homePlate">
                <a:avLst/>
              </a:prstGeom>
              <a:solidFill>
                <a:srgbClr val="3976D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14" name="箭头: 五边形 161">
                <a:extLst>
                  <a:ext uri="{FF2B5EF4-FFF2-40B4-BE49-F238E27FC236}">
                    <a16:creationId xmlns:a16="http://schemas.microsoft.com/office/drawing/2014/main" id="{B7E0861E-1250-EC03-5281-4598787FAB39}"/>
                  </a:ext>
                </a:extLst>
              </p:cNvPr>
              <p:cNvSpPr/>
              <p:nvPr>
                <p:custDataLst>
                  <p:tags r:id="rId58"/>
                </p:custDataLst>
              </p:nvPr>
            </p:nvSpPr>
            <p:spPr>
              <a:xfrm rot="10800000" flipH="1">
                <a:off x="5284720" y="3307580"/>
                <a:ext cx="77484" cy="126198"/>
              </a:xfrm>
              <a:prstGeom prst="homePlate">
                <a:avLst/>
              </a:prstGeom>
              <a:solidFill>
                <a:srgbClr val="FF6C7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15" name="箭头: 五边形 161">
                <a:extLst>
                  <a:ext uri="{FF2B5EF4-FFF2-40B4-BE49-F238E27FC236}">
                    <a16:creationId xmlns:a16="http://schemas.microsoft.com/office/drawing/2014/main" id="{2BC1A9C4-4813-3137-6FF8-EBF7AC352DC7}"/>
                  </a:ext>
                </a:extLst>
              </p:cNvPr>
              <p:cNvSpPr/>
              <p:nvPr>
                <p:custDataLst>
                  <p:tags r:id="rId59"/>
                </p:custDataLst>
              </p:nvPr>
            </p:nvSpPr>
            <p:spPr>
              <a:xfrm>
                <a:off x="1369614" y="3311997"/>
                <a:ext cx="719670" cy="126198"/>
              </a:xfrm>
              <a:prstGeom prst="homePlate">
                <a:avLst/>
              </a:prstGeom>
              <a:gradFill flip="none" rotWithShape="1">
                <a:gsLst>
                  <a:gs pos="0">
                    <a:srgbClr val="E1171E"/>
                  </a:gs>
                  <a:gs pos="45000">
                    <a:srgbClr val="E1171E"/>
                  </a:gs>
                  <a:gs pos="48000">
                    <a:srgbClr val="3A3A3A"/>
                  </a:gs>
                  <a:gs pos="100000">
                    <a:srgbClr val="3A3A3A"/>
                  </a:gs>
                </a:gsLst>
                <a:lin ang="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16" name="箭头: 五边形 164">
                <a:extLst>
                  <a:ext uri="{FF2B5EF4-FFF2-40B4-BE49-F238E27FC236}">
                    <a16:creationId xmlns:a16="http://schemas.microsoft.com/office/drawing/2014/main" id="{35826677-5C17-9F08-BEF8-D7B9A78D39E8}"/>
                  </a:ext>
                </a:extLst>
              </p:cNvPr>
              <p:cNvSpPr/>
              <p:nvPr>
                <p:custDataLst>
                  <p:tags r:id="rId60"/>
                </p:custDataLst>
              </p:nvPr>
            </p:nvSpPr>
            <p:spPr>
              <a:xfrm>
                <a:off x="3856537" y="3318306"/>
                <a:ext cx="720910" cy="126198"/>
              </a:xfrm>
              <a:prstGeom prst="homePlate">
                <a:avLst/>
              </a:prstGeom>
              <a:solidFill>
                <a:srgbClr val="3976D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/>
              </a:p>
            </p:txBody>
          </p:sp>
          <p:sp>
            <p:nvSpPr>
              <p:cNvPr id="17" name="箭头: 五边形 161">
                <a:extLst>
                  <a:ext uri="{FF2B5EF4-FFF2-40B4-BE49-F238E27FC236}">
                    <a16:creationId xmlns:a16="http://schemas.microsoft.com/office/drawing/2014/main" id="{8729453C-7797-257D-994C-B28F6BA2FBEC}"/>
                  </a:ext>
                </a:extLst>
              </p:cNvPr>
              <p:cNvSpPr/>
              <p:nvPr>
                <p:custDataLst>
                  <p:tags r:id="rId61"/>
                </p:custDataLst>
              </p:nvPr>
            </p:nvSpPr>
            <p:spPr>
              <a:xfrm rot="10800000" flipH="1">
                <a:off x="5439068" y="3311366"/>
                <a:ext cx="201458" cy="126198"/>
              </a:xfrm>
              <a:prstGeom prst="homePlate">
                <a:avLst/>
              </a:prstGeom>
              <a:solidFill>
                <a:srgbClr val="E9CBEA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18" name="箭头: 五边形 161">
                <a:extLst>
                  <a:ext uri="{FF2B5EF4-FFF2-40B4-BE49-F238E27FC236}">
                    <a16:creationId xmlns:a16="http://schemas.microsoft.com/office/drawing/2014/main" id="{6A6F549D-DF62-D2D7-ECBF-43E69D75A644}"/>
                  </a:ext>
                </a:extLst>
              </p:cNvPr>
              <p:cNvSpPr/>
              <p:nvPr>
                <p:custDataLst>
                  <p:tags r:id="rId62"/>
                </p:custDataLst>
              </p:nvPr>
            </p:nvSpPr>
            <p:spPr>
              <a:xfrm>
                <a:off x="6022367" y="3310735"/>
                <a:ext cx="121495" cy="126198"/>
              </a:xfrm>
              <a:prstGeom prst="homePlat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19" name="箭头: 五边形 161">
                <a:extLst>
                  <a:ext uri="{FF2B5EF4-FFF2-40B4-BE49-F238E27FC236}">
                    <a16:creationId xmlns:a16="http://schemas.microsoft.com/office/drawing/2014/main" id="{872587F9-E4F1-8BA7-B54E-FEEE4A0891AD}"/>
                  </a:ext>
                </a:extLst>
              </p:cNvPr>
              <p:cNvSpPr/>
              <p:nvPr>
                <p:custDataLst>
                  <p:tags r:id="rId63"/>
                </p:custDataLst>
              </p:nvPr>
            </p:nvSpPr>
            <p:spPr>
              <a:xfrm>
                <a:off x="6143862" y="3310735"/>
                <a:ext cx="74385" cy="126198"/>
              </a:xfrm>
              <a:prstGeom prst="homePlat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20" name="箭头: 五边形 161">
                <a:extLst>
                  <a:ext uri="{FF2B5EF4-FFF2-40B4-BE49-F238E27FC236}">
                    <a16:creationId xmlns:a16="http://schemas.microsoft.com/office/drawing/2014/main" id="{8DDDA109-CF32-C07F-D2E6-4C9DB8B3AAEC}"/>
                  </a:ext>
                </a:extLst>
              </p:cNvPr>
              <p:cNvSpPr/>
              <p:nvPr>
                <p:custDataLst>
                  <p:tags r:id="rId64"/>
                </p:custDataLst>
              </p:nvPr>
            </p:nvSpPr>
            <p:spPr>
              <a:xfrm flipH="1">
                <a:off x="1065877" y="3312627"/>
                <a:ext cx="95460" cy="126198"/>
              </a:xfrm>
              <a:prstGeom prst="homePlate">
                <a:avLst/>
              </a:prstGeom>
              <a:solidFill>
                <a:srgbClr val="FF78BE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/>
              </a:p>
            </p:txBody>
          </p:sp>
          <p:sp>
            <p:nvSpPr>
              <p:cNvPr id="21" name="箭头: 五边形 161">
                <a:extLst>
                  <a:ext uri="{FF2B5EF4-FFF2-40B4-BE49-F238E27FC236}">
                    <a16:creationId xmlns:a16="http://schemas.microsoft.com/office/drawing/2014/main" id="{DB5C1E36-4917-A3CC-45C6-8D7010D01F4E}"/>
                  </a:ext>
                </a:extLst>
              </p:cNvPr>
              <p:cNvSpPr/>
              <p:nvPr>
                <p:custDataLst>
                  <p:tags r:id="rId65"/>
                </p:custDataLst>
              </p:nvPr>
            </p:nvSpPr>
            <p:spPr>
              <a:xfrm rot="10800000" flipH="1">
                <a:off x="5690736" y="3314520"/>
                <a:ext cx="150629" cy="126198"/>
              </a:xfrm>
              <a:prstGeom prst="homePlat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22" name="箭头: 五边形 161">
                <a:extLst>
                  <a:ext uri="{FF2B5EF4-FFF2-40B4-BE49-F238E27FC236}">
                    <a16:creationId xmlns:a16="http://schemas.microsoft.com/office/drawing/2014/main" id="{330AE82E-FF60-0B3B-290C-5E0DBF1F7F02}"/>
                  </a:ext>
                </a:extLst>
              </p:cNvPr>
              <p:cNvSpPr/>
              <p:nvPr>
                <p:custDataLst>
                  <p:tags r:id="rId66"/>
                </p:custDataLst>
              </p:nvPr>
            </p:nvSpPr>
            <p:spPr>
              <a:xfrm rot="10800000" flipH="1">
                <a:off x="5913890" y="3313258"/>
                <a:ext cx="84922" cy="126198"/>
              </a:xfrm>
              <a:prstGeom prst="homePlat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cxnSp>
            <p:nvCxnSpPr>
              <p:cNvPr id="23" name="直接连接符 217">
                <a:extLst>
                  <a:ext uri="{FF2B5EF4-FFF2-40B4-BE49-F238E27FC236}">
                    <a16:creationId xmlns:a16="http://schemas.microsoft.com/office/drawing/2014/main" id="{01C0CE31-4544-C37E-A224-CB3272F8F256}"/>
                  </a:ext>
                </a:extLst>
              </p:cNvPr>
              <p:cNvCxnSpPr/>
              <p:nvPr>
                <p:custDataLst>
                  <p:tags r:id="rId67"/>
                </p:custDataLst>
              </p:nvPr>
            </p:nvCxnSpPr>
            <p:spPr>
              <a:xfrm flipV="1">
                <a:off x="246407" y="3302532"/>
                <a:ext cx="69426" cy="144497"/>
              </a:xfrm>
              <a:prstGeom prst="line">
                <a:avLst/>
              </a:prstGeom>
              <a:solidFill>
                <a:schemeClr val="bg1"/>
              </a:solidFill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">
                <a:extLst>
                  <a:ext uri="{FF2B5EF4-FFF2-40B4-BE49-F238E27FC236}">
                    <a16:creationId xmlns:a16="http://schemas.microsoft.com/office/drawing/2014/main" id="{0844DE5F-2005-F44C-C0B5-EEF89F9F5E48}"/>
                  </a:ext>
                </a:extLst>
              </p:cNvPr>
              <p:cNvCxnSpPr/>
              <p:nvPr>
                <p:custDataLst>
                  <p:tags r:id="rId68"/>
                </p:custDataLst>
              </p:nvPr>
            </p:nvCxnSpPr>
            <p:spPr>
              <a:xfrm flipV="1">
                <a:off x="289178" y="3299377"/>
                <a:ext cx="69426" cy="144497"/>
              </a:xfrm>
              <a:prstGeom prst="line">
                <a:avLst/>
              </a:prstGeom>
              <a:solidFill>
                <a:schemeClr val="bg1"/>
              </a:solidFill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10">
                <a:extLst>
                  <a:ext uri="{FF2B5EF4-FFF2-40B4-BE49-F238E27FC236}">
                    <a16:creationId xmlns:a16="http://schemas.microsoft.com/office/drawing/2014/main" id="{A6782139-38A2-D3C5-92A8-15A2D4DFCC59}"/>
                  </a:ext>
                </a:extLst>
              </p:cNvPr>
              <p:cNvCxnSpPr/>
              <p:nvPr>
                <p:custDataLst>
                  <p:tags r:id="rId69"/>
                </p:custDataLst>
              </p:nvPr>
            </p:nvCxnSpPr>
            <p:spPr>
              <a:xfrm flipV="1">
                <a:off x="6459376" y="3317675"/>
                <a:ext cx="69426" cy="144497"/>
              </a:xfrm>
              <a:prstGeom prst="line">
                <a:avLst/>
              </a:prstGeom>
              <a:solidFill>
                <a:schemeClr val="bg1"/>
              </a:solidFill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11">
                <a:extLst>
                  <a:ext uri="{FF2B5EF4-FFF2-40B4-BE49-F238E27FC236}">
                    <a16:creationId xmlns:a16="http://schemas.microsoft.com/office/drawing/2014/main" id="{B60468B5-C9F6-2D51-D423-A11276B974F7}"/>
                  </a:ext>
                </a:extLst>
              </p:cNvPr>
              <p:cNvCxnSpPr/>
              <p:nvPr>
                <p:custDataLst>
                  <p:tags r:id="rId70"/>
                </p:custDataLst>
              </p:nvPr>
            </p:nvCxnSpPr>
            <p:spPr>
              <a:xfrm flipV="1">
                <a:off x="6502147" y="3314520"/>
                <a:ext cx="69426" cy="144497"/>
              </a:xfrm>
              <a:prstGeom prst="line">
                <a:avLst/>
              </a:prstGeom>
              <a:solidFill>
                <a:schemeClr val="bg1"/>
              </a:solidFill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7" name="箭头: 五边形 164">
                <a:extLst>
                  <a:ext uri="{FF2B5EF4-FFF2-40B4-BE49-F238E27FC236}">
                    <a16:creationId xmlns:a16="http://schemas.microsoft.com/office/drawing/2014/main" id="{D671B2FE-FADB-0760-D750-751A26B6677C}"/>
                  </a:ext>
                </a:extLst>
              </p:cNvPr>
              <p:cNvSpPr/>
              <p:nvPr>
                <p:custDataLst>
                  <p:tags r:id="rId71"/>
                </p:custDataLst>
              </p:nvPr>
            </p:nvSpPr>
            <p:spPr>
              <a:xfrm>
                <a:off x="3203193" y="3319568"/>
                <a:ext cx="653964" cy="126198"/>
              </a:xfrm>
              <a:prstGeom prst="homePlate">
                <a:avLst/>
              </a:prstGeom>
              <a:solidFill>
                <a:srgbClr val="3A3A3A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/>
              </a:p>
            </p:txBody>
          </p:sp>
          <p:sp>
            <p:nvSpPr>
              <p:cNvPr id="28" name="箭头: 五边形 161">
                <a:extLst>
                  <a:ext uri="{FF2B5EF4-FFF2-40B4-BE49-F238E27FC236}">
                    <a16:creationId xmlns:a16="http://schemas.microsoft.com/office/drawing/2014/main" id="{DB97BBCC-5B91-0D3D-FBA4-517758C8E6C0}"/>
                  </a:ext>
                </a:extLst>
              </p:cNvPr>
              <p:cNvSpPr/>
              <p:nvPr>
                <p:custDataLst>
                  <p:tags r:id="rId72"/>
                </p:custDataLst>
              </p:nvPr>
            </p:nvSpPr>
            <p:spPr>
              <a:xfrm rot="10800000" flipH="1">
                <a:off x="1175595" y="3311997"/>
                <a:ext cx="185961" cy="126198"/>
              </a:xfrm>
              <a:prstGeom prst="homePlat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30" name="箭头: 五边形 161">
                <a:extLst>
                  <a:ext uri="{FF2B5EF4-FFF2-40B4-BE49-F238E27FC236}">
                    <a16:creationId xmlns:a16="http://schemas.microsoft.com/office/drawing/2014/main" id="{8846622E-7642-E1A3-8614-93B222226113}"/>
                  </a:ext>
                </a:extLst>
              </p:cNvPr>
              <p:cNvSpPr/>
              <p:nvPr>
                <p:custDataLst>
                  <p:tags r:id="rId73"/>
                </p:custDataLst>
              </p:nvPr>
            </p:nvSpPr>
            <p:spPr>
              <a:xfrm rot="10800000" flipH="1">
                <a:off x="470801" y="3311366"/>
                <a:ext cx="166125" cy="126198"/>
              </a:xfrm>
              <a:prstGeom prst="homePlat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  <p:sp>
            <p:nvSpPr>
              <p:cNvPr id="31" name="箭头: 五边形 161">
                <a:extLst>
                  <a:ext uri="{FF2B5EF4-FFF2-40B4-BE49-F238E27FC236}">
                    <a16:creationId xmlns:a16="http://schemas.microsoft.com/office/drawing/2014/main" id="{AE5985E6-0908-7149-3692-500EF4096A26}"/>
                  </a:ext>
                </a:extLst>
              </p:cNvPr>
              <p:cNvSpPr/>
              <p:nvPr>
                <p:custDataLst>
                  <p:tags r:id="rId74"/>
                </p:custDataLst>
              </p:nvPr>
            </p:nvSpPr>
            <p:spPr>
              <a:xfrm rot="10800000">
                <a:off x="635067" y="3308842"/>
                <a:ext cx="201458" cy="126198"/>
              </a:xfrm>
              <a:prstGeom prst="homePlat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  <p:sp>
            <p:nvSpPr>
              <p:cNvPr id="32" name="箭头: 五边形 161">
                <a:extLst>
                  <a:ext uri="{FF2B5EF4-FFF2-40B4-BE49-F238E27FC236}">
                    <a16:creationId xmlns:a16="http://schemas.microsoft.com/office/drawing/2014/main" id="{39F417A5-26BC-A5F9-2B5B-91468D2464B1}"/>
                  </a:ext>
                </a:extLst>
              </p:cNvPr>
              <p:cNvSpPr/>
              <p:nvPr>
                <p:custDataLst>
                  <p:tags r:id="rId75"/>
                </p:custDataLst>
              </p:nvPr>
            </p:nvSpPr>
            <p:spPr>
              <a:xfrm>
                <a:off x="869378" y="3309473"/>
                <a:ext cx="166745" cy="126198"/>
              </a:xfrm>
              <a:prstGeom prst="homePlate">
                <a:avLst/>
              </a:prstGeom>
              <a:solidFill>
                <a:srgbClr val="DD60AA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34" name="箭头: 五边形 161">
                <a:extLst>
                  <a:ext uri="{FF2B5EF4-FFF2-40B4-BE49-F238E27FC236}">
                    <a16:creationId xmlns:a16="http://schemas.microsoft.com/office/drawing/2014/main" id="{3262C9A3-4FEF-AA8C-0188-CBF8381544DF}"/>
                  </a:ext>
                </a:extLst>
              </p:cNvPr>
              <p:cNvSpPr/>
              <p:nvPr>
                <p:custDataLst>
                  <p:tags r:id="rId76"/>
                </p:custDataLst>
              </p:nvPr>
            </p:nvSpPr>
            <p:spPr>
              <a:xfrm rot="10800000" flipH="1">
                <a:off x="6251719" y="3308842"/>
                <a:ext cx="201458" cy="126198"/>
              </a:xfrm>
              <a:prstGeom prst="homePlat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35" name="箭头: 五边形 161">
                <a:extLst>
                  <a:ext uri="{FF2B5EF4-FFF2-40B4-BE49-F238E27FC236}">
                    <a16:creationId xmlns:a16="http://schemas.microsoft.com/office/drawing/2014/main" id="{760E3997-CF93-FEE0-F41F-19BD54BA90F6}"/>
                  </a:ext>
                </a:extLst>
              </p:cNvPr>
              <p:cNvSpPr/>
              <p:nvPr>
                <p:custDataLst>
                  <p:tags r:id="rId77"/>
                </p:custDataLst>
              </p:nvPr>
            </p:nvSpPr>
            <p:spPr>
              <a:xfrm rot="10800000" flipH="1">
                <a:off x="5362204" y="3309772"/>
                <a:ext cx="74385" cy="125730"/>
              </a:xfrm>
              <a:prstGeom prst="homePlate">
                <a:avLst/>
              </a:prstGeom>
              <a:gradFill>
                <a:gsLst>
                  <a:gs pos="19000">
                    <a:srgbClr val="FFB9B9"/>
                  </a:gs>
                  <a:gs pos="100000">
                    <a:srgbClr val="FF8F8E"/>
                  </a:gs>
                  <a:gs pos="44000">
                    <a:srgbClr val="FE9E9F"/>
                  </a:gs>
                  <a:gs pos="100000">
                    <a:srgbClr val="FF7373"/>
                  </a:gs>
                </a:gsLst>
                <a:lin scaled="1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</p:grp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49C11942-16A3-82B2-7B41-9AD214C48CDB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1857090" y="1558980"/>
              <a:ext cx="548045" cy="14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altLang="zh-CN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chpA</a:t>
              </a: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8EF6690F-C09D-28F1-D8FA-5F4A52A8E1AF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2591456" y="1558979"/>
              <a:ext cx="548045" cy="1433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altLang="zh-CN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chpB</a:t>
              </a: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D83EA72A-0C17-3FBF-E37F-5484F252DD13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3204238" y="1558980"/>
              <a:ext cx="521337" cy="1402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altLang="zh-CN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chpC</a:t>
              </a: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EC73DF66-ED6F-7C48-02B7-C83C6F3621E4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3717801" y="1558980"/>
              <a:ext cx="521337" cy="1402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altLang="zh-CN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chpD</a:t>
              </a: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38BD8A19-4783-F397-B137-88D623B5BC9F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4229315" y="1558980"/>
              <a:ext cx="521337" cy="1402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altLang="zh-CN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chpE</a:t>
              </a: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1A87F180-E021-3EF3-860D-4DBCC6A02AE7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4444530" y="1559001"/>
              <a:ext cx="898077" cy="1479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altLang="zh-CN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  </a:t>
              </a:r>
              <a:r>
                <a:rPr lang="zh-CN" altLang="en-US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  </a:t>
              </a:r>
              <a:r>
                <a:rPr lang="en-US" altLang="zh-CN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F G</a:t>
              </a:r>
              <a:r>
                <a:rPr lang="zh-CN" altLang="en-US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 </a:t>
              </a:r>
              <a:r>
                <a:rPr lang="en-US" altLang="zh-CN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H I   </a:t>
              </a:r>
            </a:p>
          </p:txBody>
        </p:sp>
      </p:grpSp>
      <p:sp>
        <p:nvSpPr>
          <p:cNvPr id="52" name="矩形 51">
            <a:extLst>
              <a:ext uri="{FF2B5EF4-FFF2-40B4-BE49-F238E27FC236}">
                <a16:creationId xmlns:a16="http://schemas.microsoft.com/office/drawing/2014/main" id="{CC9002CB-A7CF-4E49-1BBE-9B01D3ED813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620191" y="2470183"/>
            <a:ext cx="9573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700" dirty="0">
                <a:solidFill>
                  <a:srgbClr val="000000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double crossover</a:t>
            </a:r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2FFB50A6-2FF7-B8FD-5CC6-B51CAD1F7DAA}"/>
              </a:ext>
            </a:extLst>
          </p:cNvPr>
          <p:cNvGrpSpPr/>
          <p:nvPr/>
        </p:nvGrpSpPr>
        <p:grpSpPr>
          <a:xfrm>
            <a:off x="2687961" y="2421398"/>
            <a:ext cx="814792" cy="493101"/>
            <a:chOff x="7004" y="8419"/>
            <a:chExt cx="1032" cy="521"/>
          </a:xfrm>
        </p:grpSpPr>
        <p:sp>
          <p:nvSpPr>
            <p:cNvPr id="54" name="圆角矩形 53">
              <a:extLst>
                <a:ext uri="{FF2B5EF4-FFF2-40B4-BE49-F238E27FC236}">
                  <a16:creationId xmlns:a16="http://schemas.microsoft.com/office/drawing/2014/main" id="{BEF7AF70-FE28-B315-0DFF-8E9C98564925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7004" y="8457"/>
              <a:ext cx="971" cy="265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32407B33-B61B-5C1A-C2A7-D077646EE484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7217" y="8651"/>
              <a:ext cx="161" cy="134"/>
            </a:xfrm>
            <a:prstGeom prst="ellipse">
              <a:avLst/>
            </a:prstGeom>
            <a:pattFill prst="pct25">
              <a:fgClr>
                <a:schemeClr val="tx1"/>
              </a:fgClr>
              <a:bgClr>
                <a:srgbClr val="FFFFFF"/>
              </a:bgClr>
            </a:pattFill>
            <a:ln>
              <a:solidFill>
                <a:schemeClr val="tx1"/>
              </a:solidFill>
            </a:ln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56" name="五边形 55">
              <a:extLst>
                <a:ext uri="{FF2B5EF4-FFF2-40B4-BE49-F238E27FC236}">
                  <a16:creationId xmlns:a16="http://schemas.microsoft.com/office/drawing/2014/main" id="{70290C30-FA8A-70D8-29EB-037552559DBE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7508" y="8668"/>
              <a:ext cx="206" cy="102"/>
            </a:xfrm>
            <a:prstGeom prst="homePlat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F542AC9E-FE23-0C71-6CE1-169A74A84118}"/>
                </a:ext>
              </a:extLst>
            </p:cNvPr>
            <p:cNvSpPr txBox="1"/>
            <p:nvPr>
              <p:custDataLst>
                <p:tags r:id="rId42"/>
              </p:custDataLst>
            </p:nvPr>
          </p:nvSpPr>
          <p:spPr>
            <a:xfrm>
              <a:off x="7028" y="8464"/>
              <a:ext cx="1008" cy="28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altLang="zh-CN" sz="500" dirty="0">
                  <a:solidFill>
                    <a:schemeClr val="tx1"/>
                  </a:solidFill>
                  <a:latin typeface="Arial Regular" panose="020B0604020202090204" charset="0"/>
                  <a:cs typeface="Arial Regular" panose="020B0604020202090204" charset="0"/>
                </a:rPr>
                <a:t>HA1    </a:t>
              </a:r>
              <a:r>
                <a:rPr lang="en-US" altLang="zh-CN" sz="500" dirty="0" err="1">
                  <a:solidFill>
                    <a:schemeClr val="tx1"/>
                  </a:solidFill>
                  <a:latin typeface="Arial Regular" panose="020B0604020202090204" charset="0"/>
                  <a:cs typeface="Arial Regular" panose="020B0604020202090204" charset="0"/>
                </a:rPr>
                <a:t>apra</a:t>
              </a:r>
              <a:r>
                <a:rPr lang="en-US" altLang="zh-CN" sz="500" dirty="0">
                  <a:solidFill>
                    <a:schemeClr val="tx1"/>
                  </a:solidFill>
                  <a:latin typeface="Arial Regular" panose="020B0604020202090204" charset="0"/>
                  <a:cs typeface="Arial Regular" panose="020B0604020202090204" charset="0"/>
                </a:rPr>
                <a:t>     HA2</a:t>
              </a:r>
            </a:p>
          </p:txBody>
        </p:sp>
        <p:sp>
          <p:nvSpPr>
            <p:cNvPr id="58" name="五边形 57">
              <a:extLst>
                <a:ext uri="{FF2B5EF4-FFF2-40B4-BE49-F238E27FC236}">
                  <a16:creationId xmlns:a16="http://schemas.microsoft.com/office/drawing/2014/main" id="{3C7E2279-33AA-1C6C-76C6-103F31DF525A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7374" y="8419"/>
              <a:ext cx="207" cy="74"/>
            </a:xfrm>
            <a:prstGeom prst="homePlate">
              <a:avLst/>
            </a:prstGeom>
            <a:pattFill prst="wdUpDiag">
              <a:fgClr>
                <a:schemeClr val="bg1">
                  <a:lumMod val="50000"/>
                </a:schemeClr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F9371822-EC28-8A26-7AAB-D74F8C568AE5}"/>
                </a:ext>
              </a:extLst>
            </p:cNvPr>
            <p:cNvSpPr txBox="1"/>
            <p:nvPr>
              <p:custDataLst>
                <p:tags r:id="rId44"/>
              </p:custDataLst>
            </p:nvPr>
          </p:nvSpPr>
          <p:spPr>
            <a:xfrm>
              <a:off x="7429" y="8627"/>
              <a:ext cx="440" cy="20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altLang="zh-CN" sz="500" dirty="0">
                  <a:solidFill>
                    <a:schemeClr val="bg1"/>
                  </a:solidFill>
                  <a:latin typeface="Arial Regular" panose="020B0604020202090204" charset="0"/>
                  <a:cs typeface="Arial Regular" panose="020B0604020202090204" charset="0"/>
                </a:rPr>
                <a:t>cm</a:t>
              </a: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6DD97CCD-D441-AC15-89D0-12727A2E3C51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7146" y="8420"/>
              <a:ext cx="213" cy="73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矩形 120">
              <a:extLst>
                <a:ext uri="{FF2B5EF4-FFF2-40B4-BE49-F238E27FC236}">
                  <a16:creationId xmlns:a16="http://schemas.microsoft.com/office/drawing/2014/main" id="{E75E712D-3FCD-2036-66B3-6BCF3151A9D2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7591" y="8420"/>
              <a:ext cx="213" cy="74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文本框 121">
              <a:extLst>
                <a:ext uri="{FF2B5EF4-FFF2-40B4-BE49-F238E27FC236}">
                  <a16:creationId xmlns:a16="http://schemas.microsoft.com/office/drawing/2014/main" id="{448C9DBE-1589-D7AE-DDF5-F90113113313}"/>
                </a:ext>
              </a:extLst>
            </p:cNvPr>
            <p:cNvSpPr txBox="1"/>
            <p:nvPr>
              <p:custDataLst>
                <p:tags r:id="rId47"/>
              </p:custDataLst>
            </p:nvPr>
          </p:nvSpPr>
          <p:spPr>
            <a:xfrm>
              <a:off x="7121" y="8785"/>
              <a:ext cx="535" cy="15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>
                <a:lnSpc>
                  <a:spcPct val="40000"/>
                </a:lnSpc>
              </a:pPr>
              <a:r>
                <a:rPr lang="en-US" altLang="zh-CN" sz="500" dirty="0">
                  <a:solidFill>
                    <a:schemeClr val="tx1"/>
                  </a:solidFill>
                  <a:latin typeface="Arial Regular" panose="020B0604020202090204" charset="0"/>
                  <a:cs typeface="Arial Regular" panose="020B0604020202090204" charset="0"/>
                </a:rPr>
                <a:t>R6K</a:t>
              </a:r>
            </a:p>
          </p:txBody>
        </p:sp>
      </p:grpSp>
      <p:sp>
        <p:nvSpPr>
          <p:cNvPr id="123" name="文本框 122">
            <a:extLst>
              <a:ext uri="{FF2B5EF4-FFF2-40B4-BE49-F238E27FC236}">
                <a16:creationId xmlns:a16="http://schemas.microsoft.com/office/drawing/2014/main" id="{E13847D2-4C09-C287-E11A-71362AAB3F0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8698" y="1984356"/>
            <a:ext cx="1042985" cy="172843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en-US" altLang="zh-CN" sz="700" dirty="0"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ATCC 31532</a:t>
            </a:r>
            <a:r>
              <a:rPr lang="en-US" altLang="zh-CN" sz="700" i="1" dirty="0"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 </a:t>
            </a:r>
            <a:r>
              <a:rPr lang="en-US" altLang="zh-CN" sz="700" dirty="0"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WT </a:t>
            </a:r>
          </a:p>
        </p:txBody>
      </p:sp>
      <p:cxnSp>
        <p:nvCxnSpPr>
          <p:cNvPr id="124" name="直接箭头连接符 17">
            <a:extLst>
              <a:ext uri="{FF2B5EF4-FFF2-40B4-BE49-F238E27FC236}">
                <a16:creationId xmlns:a16="http://schemas.microsoft.com/office/drawing/2014/main" id="{EEE120A5-36AF-1E56-9C25-3C4F4C2E98FF}"/>
              </a:ext>
            </a:extLst>
          </p:cNvPr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3653602" y="2345939"/>
            <a:ext cx="0" cy="4577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3" name="组合 162">
            <a:extLst>
              <a:ext uri="{FF2B5EF4-FFF2-40B4-BE49-F238E27FC236}">
                <a16:creationId xmlns:a16="http://schemas.microsoft.com/office/drawing/2014/main" id="{B829FBB8-ED3C-7E5F-38C1-203C3D908191}"/>
              </a:ext>
            </a:extLst>
          </p:cNvPr>
          <p:cNvGrpSpPr/>
          <p:nvPr/>
        </p:nvGrpSpPr>
        <p:grpSpPr>
          <a:xfrm>
            <a:off x="1982109" y="2932709"/>
            <a:ext cx="3821555" cy="265300"/>
            <a:chOff x="1303038" y="2932709"/>
            <a:chExt cx="3821555" cy="265300"/>
          </a:xfrm>
        </p:grpSpPr>
        <p:cxnSp>
          <p:nvCxnSpPr>
            <p:cNvPr id="135" name="直接连接符 402">
              <a:extLst>
                <a:ext uri="{FF2B5EF4-FFF2-40B4-BE49-F238E27FC236}">
                  <a16:creationId xmlns:a16="http://schemas.microsoft.com/office/drawing/2014/main" id="{AF6C2504-C879-4E01-BE71-C846B6A99BB9}"/>
                </a:ext>
              </a:extLst>
            </p:cNvPr>
            <p:cNvCxnSpPr>
              <a:cxnSpLocks/>
            </p:cNvCxnSpPr>
            <p:nvPr>
              <p:custDataLst>
                <p:tags r:id="rId10"/>
              </p:custDataLst>
            </p:nvPr>
          </p:nvCxnSpPr>
          <p:spPr>
            <a:xfrm>
              <a:off x="1351691" y="3125015"/>
              <a:ext cx="3723860" cy="0"/>
            </a:xfrm>
            <a:prstGeom prst="line">
              <a:avLst/>
            </a:prstGeom>
            <a:solidFill>
              <a:schemeClr val="bg1"/>
            </a:solidFill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6" name="箭头: 五边形 161">
              <a:extLst>
                <a:ext uri="{FF2B5EF4-FFF2-40B4-BE49-F238E27FC236}">
                  <a16:creationId xmlns:a16="http://schemas.microsoft.com/office/drawing/2014/main" id="{DECF5C5A-FD21-B757-E247-B350D545A0F5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2310531" y="3075100"/>
              <a:ext cx="696315" cy="107344"/>
            </a:xfrm>
            <a:prstGeom prst="homePlate">
              <a:avLst/>
            </a:prstGeom>
            <a:gradFill flip="none" rotWithShape="1">
              <a:gsLst>
                <a:gs pos="0">
                  <a:srgbClr val="E1171E"/>
                </a:gs>
                <a:gs pos="40000">
                  <a:srgbClr val="E1171E"/>
                </a:gs>
                <a:gs pos="42000">
                  <a:srgbClr val="3A3A3A"/>
                </a:gs>
                <a:gs pos="100000">
                  <a:srgbClr val="3A3A3A"/>
                </a:gs>
              </a:gsLst>
              <a:lin ang="108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137" name="箭头: 五边形 161">
              <a:extLst>
                <a:ext uri="{FF2B5EF4-FFF2-40B4-BE49-F238E27FC236}">
                  <a16:creationId xmlns:a16="http://schemas.microsoft.com/office/drawing/2014/main" id="{3AB757C2-3248-9EE9-ECDB-750C7A5F6F81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3872082" y="3074027"/>
              <a:ext cx="345628" cy="107344"/>
            </a:xfrm>
            <a:prstGeom prst="homePlate">
              <a:avLst/>
            </a:prstGeom>
            <a:solidFill>
              <a:srgbClr val="3976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138" name="箭头: 五边形 161">
              <a:extLst>
                <a:ext uri="{FF2B5EF4-FFF2-40B4-BE49-F238E27FC236}">
                  <a16:creationId xmlns:a16="http://schemas.microsoft.com/office/drawing/2014/main" id="{5692EB49-B12F-6F2A-AB1D-44DC6B91771A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10800000" flipH="1">
              <a:off x="4217710" y="3070271"/>
              <a:ext cx="94581" cy="107344"/>
            </a:xfrm>
            <a:prstGeom prst="homePlate">
              <a:avLst/>
            </a:prstGeom>
            <a:solidFill>
              <a:srgbClr val="3976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139" name="箭头: 五边形 161">
              <a:extLst>
                <a:ext uri="{FF2B5EF4-FFF2-40B4-BE49-F238E27FC236}">
                  <a16:creationId xmlns:a16="http://schemas.microsoft.com/office/drawing/2014/main" id="{5D0D4CD8-0DF2-67E3-06EB-1074A21DA8E8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 rot="10800000" flipH="1">
              <a:off x="4316571" y="3066513"/>
              <a:ext cx="48653" cy="107344"/>
            </a:xfrm>
            <a:prstGeom prst="homePlate">
              <a:avLst/>
            </a:prstGeom>
            <a:solidFill>
              <a:srgbClr val="FF6C7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140" name="箭头: 五边形 161">
              <a:extLst>
                <a:ext uri="{FF2B5EF4-FFF2-40B4-BE49-F238E27FC236}">
                  <a16:creationId xmlns:a16="http://schemas.microsoft.com/office/drawing/2014/main" id="{542EC528-43B3-90F9-942F-7DA8ECDC4525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2058186" y="3070271"/>
              <a:ext cx="251954" cy="107344"/>
            </a:xfrm>
            <a:prstGeom prst="homePlate">
              <a:avLst/>
            </a:prstGeom>
            <a:pattFill prst="wdUpDiag">
              <a:fgClr>
                <a:schemeClr val="bg1">
                  <a:lumMod val="50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/>
            </a:p>
          </p:txBody>
        </p:sp>
        <p:sp>
          <p:nvSpPr>
            <p:cNvPr id="141" name="箭头: 五边形 164">
              <a:extLst>
                <a:ext uri="{FF2B5EF4-FFF2-40B4-BE49-F238E27FC236}">
                  <a16:creationId xmlns:a16="http://schemas.microsoft.com/office/drawing/2014/main" id="{C063C21F-3107-C028-340A-0BA3AF467F91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3419808" y="3075637"/>
              <a:ext cx="452663" cy="107344"/>
            </a:xfrm>
            <a:prstGeom prst="homePlate">
              <a:avLst/>
            </a:prstGeom>
            <a:solidFill>
              <a:srgbClr val="3976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/>
            </a:p>
          </p:txBody>
        </p:sp>
        <p:sp>
          <p:nvSpPr>
            <p:cNvPr id="142" name="箭头: 五边形 161">
              <a:extLst>
                <a:ext uri="{FF2B5EF4-FFF2-40B4-BE49-F238E27FC236}">
                  <a16:creationId xmlns:a16="http://schemas.microsoft.com/office/drawing/2014/main" id="{5D8A40EA-30D9-9BD0-DBBC-42586CD39330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 rot="10800000" flipH="1">
              <a:off x="4413487" y="3069734"/>
              <a:ext cx="126497" cy="107344"/>
            </a:xfrm>
            <a:prstGeom prst="homePlate">
              <a:avLst/>
            </a:prstGeom>
            <a:solidFill>
              <a:srgbClr val="E9CBE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143" name="箭头: 五边形 161">
              <a:extLst>
                <a:ext uri="{FF2B5EF4-FFF2-40B4-BE49-F238E27FC236}">
                  <a16:creationId xmlns:a16="http://schemas.microsoft.com/office/drawing/2014/main" id="{DEA49CED-FC5D-9532-2E8D-2C844CFB82D2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4779744" y="3069197"/>
              <a:ext cx="76287" cy="107344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144" name="箭头: 五边形 161">
              <a:extLst>
                <a:ext uri="{FF2B5EF4-FFF2-40B4-BE49-F238E27FC236}">
                  <a16:creationId xmlns:a16="http://schemas.microsoft.com/office/drawing/2014/main" id="{33A26E5A-D6A0-1872-B325-FFA5598F5302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4856031" y="3069197"/>
              <a:ext cx="46707" cy="107344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145" name="箭头: 五边形 161">
              <a:extLst>
                <a:ext uri="{FF2B5EF4-FFF2-40B4-BE49-F238E27FC236}">
                  <a16:creationId xmlns:a16="http://schemas.microsoft.com/office/drawing/2014/main" id="{B819843F-55B2-3B19-5876-3A9F9A216AD0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 flipH="1">
              <a:off x="1849753" y="3070806"/>
              <a:ext cx="59940" cy="107344"/>
            </a:xfrm>
            <a:prstGeom prst="homePlate">
              <a:avLst/>
            </a:prstGeom>
            <a:solidFill>
              <a:srgbClr val="FF78B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/>
            </a:p>
          </p:txBody>
        </p:sp>
        <p:sp>
          <p:nvSpPr>
            <p:cNvPr id="146" name="箭头: 五边形 161">
              <a:extLst>
                <a:ext uri="{FF2B5EF4-FFF2-40B4-BE49-F238E27FC236}">
                  <a16:creationId xmlns:a16="http://schemas.microsoft.com/office/drawing/2014/main" id="{5A1323D1-6922-C11E-EE57-82CECE05BE26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 rot="10800000" flipH="1">
              <a:off x="4571511" y="3072417"/>
              <a:ext cx="94581" cy="107344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147" name="箭头: 五边形 161">
              <a:extLst>
                <a:ext uri="{FF2B5EF4-FFF2-40B4-BE49-F238E27FC236}">
                  <a16:creationId xmlns:a16="http://schemas.microsoft.com/office/drawing/2014/main" id="{C28977F8-22BB-6B88-7B01-B98DD91CD4F6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 rot="10800000" flipH="1">
              <a:off x="4711630" y="3071343"/>
              <a:ext cx="53323" cy="107344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cxnSp>
          <p:nvCxnSpPr>
            <p:cNvPr id="148" name="直接连接符 217">
              <a:extLst>
                <a:ext uri="{FF2B5EF4-FFF2-40B4-BE49-F238E27FC236}">
                  <a16:creationId xmlns:a16="http://schemas.microsoft.com/office/drawing/2014/main" id="{F0FA637A-6611-F1F6-213B-14294E75BA48}"/>
                </a:ext>
              </a:extLst>
            </p:cNvPr>
            <p:cNvCxnSpPr/>
            <p:nvPr>
              <p:custDataLst>
                <p:tags r:id="rId23"/>
              </p:custDataLst>
            </p:nvPr>
          </p:nvCxnSpPr>
          <p:spPr>
            <a:xfrm flipV="1">
              <a:off x="1303038" y="3062220"/>
              <a:ext cx="43593" cy="122909"/>
            </a:xfrm>
            <a:prstGeom prst="line">
              <a:avLst/>
            </a:prstGeom>
            <a:solidFill>
              <a:schemeClr val="bg1"/>
            </a:solidFill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9" name="直接连接符 2">
              <a:extLst>
                <a:ext uri="{FF2B5EF4-FFF2-40B4-BE49-F238E27FC236}">
                  <a16:creationId xmlns:a16="http://schemas.microsoft.com/office/drawing/2014/main" id="{96589382-59E1-27CC-7399-1271078998F2}"/>
                </a:ext>
              </a:extLst>
            </p:cNvPr>
            <p:cNvCxnSpPr/>
            <p:nvPr>
              <p:custDataLst>
                <p:tags r:id="rId24"/>
              </p:custDataLst>
            </p:nvPr>
          </p:nvCxnSpPr>
          <p:spPr>
            <a:xfrm flipV="1">
              <a:off x="1329894" y="3059536"/>
              <a:ext cx="43593" cy="122909"/>
            </a:xfrm>
            <a:prstGeom prst="line">
              <a:avLst/>
            </a:prstGeom>
            <a:solidFill>
              <a:schemeClr val="bg1"/>
            </a:solidFill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0" name="直接连接符 10">
              <a:extLst>
                <a:ext uri="{FF2B5EF4-FFF2-40B4-BE49-F238E27FC236}">
                  <a16:creationId xmlns:a16="http://schemas.microsoft.com/office/drawing/2014/main" id="{0C6B6E5E-8D3D-F132-A025-B79AD91EE23F}"/>
                </a:ext>
              </a:extLst>
            </p:cNvPr>
            <p:cNvCxnSpPr/>
            <p:nvPr>
              <p:custDataLst>
                <p:tags r:id="rId25"/>
              </p:custDataLst>
            </p:nvPr>
          </p:nvCxnSpPr>
          <p:spPr>
            <a:xfrm flipV="1">
              <a:off x="5054144" y="3075100"/>
              <a:ext cx="43593" cy="122909"/>
            </a:xfrm>
            <a:prstGeom prst="line">
              <a:avLst/>
            </a:prstGeom>
            <a:solidFill>
              <a:schemeClr val="bg1"/>
            </a:solidFill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1" name="直接连接符 11">
              <a:extLst>
                <a:ext uri="{FF2B5EF4-FFF2-40B4-BE49-F238E27FC236}">
                  <a16:creationId xmlns:a16="http://schemas.microsoft.com/office/drawing/2014/main" id="{E30EEC34-4885-795B-A335-34C6D714CFE9}"/>
                </a:ext>
              </a:extLst>
            </p:cNvPr>
            <p:cNvCxnSpPr/>
            <p:nvPr>
              <p:custDataLst>
                <p:tags r:id="rId26"/>
              </p:custDataLst>
            </p:nvPr>
          </p:nvCxnSpPr>
          <p:spPr>
            <a:xfrm flipV="1">
              <a:off x="5081000" y="3072417"/>
              <a:ext cx="43593" cy="122909"/>
            </a:xfrm>
            <a:prstGeom prst="line">
              <a:avLst/>
            </a:prstGeom>
            <a:solidFill>
              <a:schemeClr val="bg1"/>
            </a:solidFill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2" name="箭头: 五边形 164">
              <a:extLst>
                <a:ext uri="{FF2B5EF4-FFF2-40B4-BE49-F238E27FC236}">
                  <a16:creationId xmlns:a16="http://schemas.microsoft.com/office/drawing/2014/main" id="{D8134CCC-6D48-81B7-2FF4-6FC15ECCBF1D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3009570" y="3076710"/>
              <a:ext cx="410627" cy="107344"/>
            </a:xfrm>
            <a:prstGeom prst="homePlate">
              <a:avLst/>
            </a:prstGeom>
            <a:solidFill>
              <a:srgbClr val="3A3A3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/>
            </a:p>
          </p:txBody>
        </p:sp>
        <p:sp>
          <p:nvSpPr>
            <p:cNvPr id="153" name="箭头: 五边形 161">
              <a:extLst>
                <a:ext uri="{FF2B5EF4-FFF2-40B4-BE49-F238E27FC236}">
                  <a16:creationId xmlns:a16="http://schemas.microsoft.com/office/drawing/2014/main" id="{EC9477CB-873D-A9C0-3B8B-F2E44BB03902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 rot="10800000" flipH="1">
              <a:off x="1921821" y="3070271"/>
              <a:ext cx="116766" cy="107344"/>
            </a:xfrm>
            <a:prstGeom prst="homePlat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154" name="箭头: 五边形 161">
              <a:extLst>
                <a:ext uri="{FF2B5EF4-FFF2-40B4-BE49-F238E27FC236}">
                  <a16:creationId xmlns:a16="http://schemas.microsoft.com/office/drawing/2014/main" id="{74CB43B8-7F3A-2815-7B26-FF11B6A499F7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 rot="10800000" flipH="1">
              <a:off x="1479277" y="3069734"/>
              <a:ext cx="104311" cy="107344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b="1"/>
            </a:p>
          </p:txBody>
        </p:sp>
        <p:sp>
          <p:nvSpPr>
            <p:cNvPr id="155" name="箭头: 五边形 161">
              <a:extLst>
                <a:ext uri="{FF2B5EF4-FFF2-40B4-BE49-F238E27FC236}">
                  <a16:creationId xmlns:a16="http://schemas.microsoft.com/office/drawing/2014/main" id="{C0FD82C2-AADB-90A9-7224-50338766ED44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 rot="10800000">
              <a:off x="1582421" y="3067587"/>
              <a:ext cx="126497" cy="107344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b="1"/>
            </a:p>
          </p:txBody>
        </p:sp>
        <p:sp>
          <p:nvSpPr>
            <p:cNvPr id="156" name="箭头: 五边形 161">
              <a:extLst>
                <a:ext uri="{FF2B5EF4-FFF2-40B4-BE49-F238E27FC236}">
                  <a16:creationId xmlns:a16="http://schemas.microsoft.com/office/drawing/2014/main" id="{163FCCEE-B10B-DBDF-67F5-7A90315509B0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1729546" y="3068124"/>
              <a:ext cx="104700" cy="107344"/>
            </a:xfrm>
            <a:prstGeom prst="homePlate">
              <a:avLst/>
            </a:prstGeom>
            <a:solidFill>
              <a:srgbClr val="DD60A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157" name="箭头: 五边形 161">
              <a:extLst>
                <a:ext uri="{FF2B5EF4-FFF2-40B4-BE49-F238E27FC236}">
                  <a16:creationId xmlns:a16="http://schemas.microsoft.com/office/drawing/2014/main" id="{BC00C1AA-99A5-0301-C5FD-89AA4D872351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 rot="10800000" flipH="1">
              <a:off x="4923755" y="3067587"/>
              <a:ext cx="126497" cy="107344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158" name="箭头: 五边形 161">
              <a:extLst>
                <a:ext uri="{FF2B5EF4-FFF2-40B4-BE49-F238E27FC236}">
                  <a16:creationId xmlns:a16="http://schemas.microsoft.com/office/drawing/2014/main" id="{BFD486BD-F7E5-6B5C-B658-760DED29D138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 rot="10800000" flipH="1">
              <a:off x="4365224" y="3068378"/>
              <a:ext cx="46707" cy="106946"/>
            </a:xfrm>
            <a:prstGeom prst="homePlate">
              <a:avLst/>
            </a:prstGeom>
            <a:gradFill>
              <a:gsLst>
                <a:gs pos="19000">
                  <a:srgbClr val="FFB9B9"/>
                </a:gs>
                <a:gs pos="100000">
                  <a:srgbClr val="FF8F8E"/>
                </a:gs>
                <a:gs pos="44000">
                  <a:srgbClr val="FE9E9F"/>
                </a:gs>
                <a:gs pos="100000">
                  <a:srgbClr val="FF7373"/>
                </a:gs>
              </a:gsLst>
              <a:lin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130" name="矩形 129">
              <a:extLst>
                <a:ext uri="{FF2B5EF4-FFF2-40B4-BE49-F238E27FC236}">
                  <a16:creationId xmlns:a16="http://schemas.microsoft.com/office/drawing/2014/main" id="{5DDA1D8B-7535-6FAD-601F-9FB24368E2AB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2486525" y="2932709"/>
              <a:ext cx="452093" cy="1219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altLang="zh-CN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chpB</a:t>
              </a: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8EC76FB3-3052-1D71-4F32-2D5A6B7CCD12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3044058" y="2932710"/>
              <a:ext cx="430061" cy="11930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altLang="zh-CN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chpC</a:t>
              </a:r>
            </a:p>
          </p:txBody>
        </p:sp>
        <p:sp>
          <p:nvSpPr>
            <p:cNvPr id="132" name="矩形 131">
              <a:extLst>
                <a:ext uri="{FF2B5EF4-FFF2-40B4-BE49-F238E27FC236}">
                  <a16:creationId xmlns:a16="http://schemas.microsoft.com/office/drawing/2014/main" id="{DF285E77-2E51-0D0A-50BC-740D5A1F2E93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3467706" y="2932710"/>
              <a:ext cx="430061" cy="11930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altLang="zh-CN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chpD</a:t>
              </a:r>
            </a:p>
          </p:txBody>
        </p:sp>
        <p:sp>
          <p:nvSpPr>
            <p:cNvPr id="133" name="矩形 132">
              <a:extLst>
                <a:ext uri="{FF2B5EF4-FFF2-40B4-BE49-F238E27FC236}">
                  <a16:creationId xmlns:a16="http://schemas.microsoft.com/office/drawing/2014/main" id="{CB7B5AD6-1E8B-88F1-42B2-3B39C163E153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3859927" y="2932710"/>
              <a:ext cx="430061" cy="11930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altLang="zh-CN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chpE</a:t>
              </a:r>
            </a:p>
          </p:txBody>
        </p:sp>
        <p:sp>
          <p:nvSpPr>
            <p:cNvPr id="134" name="矩形 133">
              <a:extLst>
                <a:ext uri="{FF2B5EF4-FFF2-40B4-BE49-F238E27FC236}">
                  <a16:creationId xmlns:a16="http://schemas.microsoft.com/office/drawing/2014/main" id="{4BCE9034-20B2-30DF-864D-8A2FEC6AE8AE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4052330" y="2932728"/>
              <a:ext cx="740841" cy="1258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altLang="zh-CN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  </a:t>
              </a:r>
              <a:r>
                <a:rPr lang="zh-CN" altLang="en-US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  </a:t>
              </a:r>
              <a:r>
                <a:rPr lang="en-US" altLang="zh-CN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F G</a:t>
              </a:r>
              <a:r>
                <a:rPr lang="zh-CN" altLang="en-US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 </a:t>
              </a:r>
              <a:r>
                <a:rPr lang="en-US" altLang="zh-CN" sz="600" b="1" i="1" dirty="0">
                  <a:solidFill>
                    <a:schemeClr val="tx1"/>
                  </a:solidFill>
                  <a:latin typeface="Arial Bold Italic" panose="020B0604020202090204" charset="0"/>
                  <a:cs typeface="Arial Bold Italic" panose="020B0604020202090204" charset="0"/>
                </a:rPr>
                <a:t>H I   </a:t>
              </a:r>
            </a:p>
          </p:txBody>
        </p:sp>
      </p:grpSp>
      <p:sp>
        <p:nvSpPr>
          <p:cNvPr id="159" name="文本框 158">
            <a:extLst>
              <a:ext uri="{FF2B5EF4-FFF2-40B4-BE49-F238E27FC236}">
                <a16:creationId xmlns:a16="http://schemas.microsoft.com/office/drawing/2014/main" id="{CCD44BF1-5E12-FA2F-D9A6-2D2C2779511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547" y="3020473"/>
            <a:ext cx="1138245" cy="223746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en-US" altLang="zh-CN" sz="700" dirty="0"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ATCC 31532</a:t>
            </a:r>
            <a:r>
              <a:rPr lang="en-US" altLang="zh-CN" sz="700" i="1" dirty="0"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 </a:t>
            </a:r>
            <a:r>
              <a:rPr lang="en-US" altLang="zh-CN" sz="700" i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∆</a:t>
            </a:r>
            <a:r>
              <a:rPr lang="en-US" altLang="zh-CN" sz="700" i="1" dirty="0" err="1">
                <a:latin typeface="Arial" panose="020B0604020202090204" pitchFamily="34" charset="0"/>
                <a:cs typeface="Arial" panose="020B0604020202090204" pitchFamily="34" charset="0"/>
                <a:sym typeface="+mn-ea"/>
              </a:rPr>
              <a:t>chpA</a:t>
            </a:r>
            <a:endParaRPr lang="en-US" altLang="zh-CN" sz="700" dirty="0">
              <a:latin typeface="Arial" panose="020B0604020202090204" pitchFamily="34" charset="0"/>
              <a:cs typeface="Arial" panose="020B0604020202090204" pitchFamily="34" charset="0"/>
              <a:sym typeface="+mn-ea"/>
            </a:endParaRPr>
          </a:p>
        </p:txBody>
      </p:sp>
      <p:sp>
        <p:nvSpPr>
          <p:cNvPr id="164" name="文本框 163">
            <a:extLst>
              <a:ext uri="{FF2B5EF4-FFF2-40B4-BE49-F238E27FC236}">
                <a16:creationId xmlns:a16="http://schemas.microsoft.com/office/drawing/2014/main" id="{30A9C76A-34A3-8BD4-A19F-12C021AB5AC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31008" y="8926898"/>
            <a:ext cx="6663690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just"/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Extended Figure 4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" name="直线连接符 1">
            <a:extLst>
              <a:ext uri="{FF2B5EF4-FFF2-40B4-BE49-F238E27FC236}">
                <a16:creationId xmlns:a16="http://schemas.microsoft.com/office/drawing/2014/main" id="{03F145A8-776E-E9F2-9134-6D565F40B57B}"/>
              </a:ext>
            </a:extLst>
          </p:cNvPr>
          <p:cNvCxnSpPr>
            <a:cxnSpLocks/>
          </p:cNvCxnSpPr>
          <p:nvPr/>
        </p:nvCxnSpPr>
        <p:spPr>
          <a:xfrm flipH="1">
            <a:off x="3413327" y="4193288"/>
            <a:ext cx="59823" cy="847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连接符 32">
            <a:extLst>
              <a:ext uri="{FF2B5EF4-FFF2-40B4-BE49-F238E27FC236}">
                <a16:creationId xmlns:a16="http://schemas.microsoft.com/office/drawing/2014/main" id="{2CECAD54-F85B-FE8A-B0F2-968F1F965039}"/>
              </a:ext>
            </a:extLst>
          </p:cNvPr>
          <p:cNvCxnSpPr>
            <a:cxnSpLocks/>
          </p:cNvCxnSpPr>
          <p:nvPr/>
        </p:nvCxnSpPr>
        <p:spPr>
          <a:xfrm flipH="1">
            <a:off x="3519667" y="4172995"/>
            <a:ext cx="59823" cy="847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875">
            <a:extLst>
              <a:ext uri="{FF2B5EF4-FFF2-40B4-BE49-F238E27FC236}">
                <a16:creationId xmlns:a16="http://schemas.microsoft.com/office/drawing/2014/main" id="{56E416B9-7568-B109-5933-EEB458BAB3BE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595720" y="2167396"/>
            <a:ext cx="201191" cy="235365"/>
          </a:xfrm>
          <a:prstGeom prst="line">
            <a:avLst/>
          </a:prstGeom>
          <a:ln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875">
            <a:extLst>
              <a:ext uri="{FF2B5EF4-FFF2-40B4-BE49-F238E27FC236}">
                <a16:creationId xmlns:a16="http://schemas.microsoft.com/office/drawing/2014/main" id="{A8120148-13E5-F144-24FF-67EA608C5489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680217" y="2147092"/>
            <a:ext cx="273776" cy="243786"/>
          </a:xfrm>
          <a:prstGeom prst="line">
            <a:avLst/>
          </a:prstGeom>
          <a:ln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75">
            <a:extLst>
              <a:ext uri="{FF2B5EF4-FFF2-40B4-BE49-F238E27FC236}">
                <a16:creationId xmlns:a16="http://schemas.microsoft.com/office/drawing/2014/main" id="{E00FDD09-A6BA-CD5C-6197-8A76532FB932}"/>
              </a:ext>
            </a:extLst>
          </p:cNvPr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3144879" y="2165214"/>
            <a:ext cx="20717" cy="235516"/>
          </a:xfrm>
          <a:prstGeom prst="line">
            <a:avLst/>
          </a:prstGeom>
          <a:ln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875">
            <a:extLst>
              <a:ext uri="{FF2B5EF4-FFF2-40B4-BE49-F238E27FC236}">
                <a16:creationId xmlns:a16="http://schemas.microsoft.com/office/drawing/2014/main" id="{4F64C9C9-4FB6-18C3-45FC-C66496950C9F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3263498" y="2158341"/>
            <a:ext cx="40956" cy="241159"/>
          </a:xfrm>
          <a:prstGeom prst="line">
            <a:avLst/>
          </a:prstGeom>
          <a:ln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2622025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4143140"/>
              </p:ext>
            </p:extLst>
          </p:nvPr>
        </p:nvGraphicFramePr>
        <p:xfrm>
          <a:off x="1628775" y="127000"/>
          <a:ext cx="3600450" cy="858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3" imgW="4309576" imgH="10297941" progId="ChemDraw.Document.6.0">
                  <p:embed/>
                </p:oleObj>
              </mc:Choice>
              <mc:Fallback>
                <p:oleObj name="CS ChemDraw Drawing" r:id="rId3" imgW="4309576" imgH="10297941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28775" y="127000"/>
                        <a:ext cx="3600450" cy="858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30A9C76A-34A3-8BD4-A19F-12C021AB5AC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1008" y="8926898"/>
            <a:ext cx="6663690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just"/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Extended Figure 5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618833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30A9C76A-34A3-8BD4-A19F-12C021AB5AC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1008" y="8926898"/>
            <a:ext cx="6663690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just"/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Extended Figure 6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7490562"/>
              </p:ext>
            </p:extLst>
          </p:nvPr>
        </p:nvGraphicFramePr>
        <p:xfrm>
          <a:off x="0" y="2276474"/>
          <a:ext cx="6845510" cy="4591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3" imgW="6466258" imgH="4336952" progId="ChemDraw.Document.6.0">
                  <p:embed/>
                </p:oleObj>
              </mc:Choice>
              <mc:Fallback>
                <p:oleObj name="CS ChemDraw Drawing" r:id="rId3" imgW="6466258" imgH="433695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2276474"/>
                        <a:ext cx="6845510" cy="4591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807725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955">
            <a:extLst>
              <a:ext uri="{FF2B5EF4-FFF2-40B4-BE49-F238E27FC236}">
                <a16:creationId xmlns:a16="http://schemas.microsoft.com/office/drawing/2014/main" id="{5EBE710B-125B-76FB-4C96-27336ECBB593}"/>
              </a:ext>
            </a:extLst>
          </p:cNvPr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5448027" y="1336543"/>
            <a:ext cx="654717" cy="40799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45">
            <a:extLst>
              <a:ext uri="{FF2B5EF4-FFF2-40B4-BE49-F238E27FC236}">
                <a16:creationId xmlns:a16="http://schemas.microsoft.com/office/drawing/2014/main" id="{6C1BCC95-307C-2F8D-B345-4111E6D48E03}"/>
              </a:ext>
            </a:extLst>
          </p:cNvPr>
          <p:cNvCxnSpPr>
            <a:stCxn id="5" idx="3"/>
            <a:endCxn id="22" idx="3"/>
          </p:cNvCxnSpPr>
          <p:nvPr>
            <p:custDataLst>
              <p:tags r:id="rId2"/>
            </p:custDataLst>
          </p:nvPr>
        </p:nvCxnSpPr>
        <p:spPr>
          <a:xfrm flipV="1">
            <a:off x="309139" y="1065630"/>
            <a:ext cx="1682216" cy="32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箭头: 五边形 164">
            <a:extLst>
              <a:ext uri="{FF2B5EF4-FFF2-40B4-BE49-F238E27FC236}">
                <a16:creationId xmlns:a16="http://schemas.microsoft.com/office/drawing/2014/main" id="{8F7E630A-2B0B-ADE9-4BA6-D19CC6F7363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83685" y="1026649"/>
            <a:ext cx="204959" cy="78601"/>
          </a:xfrm>
          <a:prstGeom prst="homePlate">
            <a:avLst/>
          </a:prstGeom>
          <a:gradFill>
            <a:gsLst>
              <a:gs pos="0">
                <a:srgbClr val="E1353F"/>
              </a:gs>
              <a:gs pos="47000">
                <a:schemeClr val="bg2">
                  <a:lumMod val="25000"/>
                </a:schemeClr>
              </a:gs>
              <a:gs pos="39000">
                <a:srgbClr val="E1353F"/>
              </a:gs>
              <a:gs pos="100000">
                <a:schemeClr val="bg2">
                  <a:lumMod val="25000"/>
                </a:schemeClr>
              </a:gs>
            </a:gsLst>
            <a:lin ang="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/>
          </a:p>
        </p:txBody>
      </p:sp>
      <p:sp>
        <p:nvSpPr>
          <p:cNvPr id="5" name="箭头: 五边形 161">
            <a:extLst>
              <a:ext uri="{FF2B5EF4-FFF2-40B4-BE49-F238E27FC236}">
                <a16:creationId xmlns:a16="http://schemas.microsoft.com/office/drawing/2014/main" id="{B02B2588-17E8-646D-A04C-B7D7F72E967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flipH="1">
            <a:off x="309139" y="1026649"/>
            <a:ext cx="25677" cy="78601"/>
          </a:xfrm>
          <a:prstGeom prst="homePlate">
            <a:avLst/>
          </a:prstGeom>
          <a:solidFill>
            <a:srgbClr val="7F7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6" name="箭头: 五边形 161">
            <a:extLst>
              <a:ext uri="{FF2B5EF4-FFF2-40B4-BE49-F238E27FC236}">
                <a16:creationId xmlns:a16="http://schemas.microsoft.com/office/drawing/2014/main" id="{0A8653DF-6D02-DE50-6100-6C158F63F43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39375" y="1026649"/>
            <a:ext cx="18232" cy="78601"/>
          </a:xfrm>
          <a:prstGeom prst="homePlate">
            <a:avLst/>
          </a:prstGeom>
          <a:solidFill>
            <a:srgbClr val="6495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7" name="箭头: 五边形 161">
            <a:extLst>
              <a:ext uri="{FF2B5EF4-FFF2-40B4-BE49-F238E27FC236}">
                <a16:creationId xmlns:a16="http://schemas.microsoft.com/office/drawing/2014/main" id="{888B36AB-1FD5-6BFA-45EC-FCAB663A0B1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59885" y="1026649"/>
            <a:ext cx="18232" cy="78601"/>
          </a:xfrm>
          <a:prstGeom prst="homePlate">
            <a:avLst/>
          </a:prstGeom>
          <a:solidFill>
            <a:srgbClr val="6495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8" name="箭头: 五边形 161">
            <a:extLst>
              <a:ext uri="{FF2B5EF4-FFF2-40B4-BE49-F238E27FC236}">
                <a16:creationId xmlns:a16="http://schemas.microsoft.com/office/drawing/2014/main" id="{72580F3B-AC89-FE9C-9DD5-EE7F4E3F0226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380700" y="1026649"/>
            <a:ext cx="34033" cy="78601"/>
          </a:xfrm>
          <a:prstGeom prst="homePlate">
            <a:avLst/>
          </a:prstGeom>
          <a:solidFill>
            <a:srgbClr val="6495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9" name="箭头: 五边形 161">
            <a:extLst>
              <a:ext uri="{FF2B5EF4-FFF2-40B4-BE49-F238E27FC236}">
                <a16:creationId xmlns:a16="http://schemas.microsoft.com/office/drawing/2014/main" id="{AAA555AF-91CF-9300-4D35-EF3CBE5F6CF6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flipH="1">
            <a:off x="423090" y="1026649"/>
            <a:ext cx="42542" cy="78601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0" name="箭头: 五边形 161">
            <a:extLst>
              <a:ext uri="{FF2B5EF4-FFF2-40B4-BE49-F238E27FC236}">
                <a16:creationId xmlns:a16="http://schemas.microsoft.com/office/drawing/2014/main" id="{18E75B70-8847-1124-AC2F-02593F16945A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flipH="1">
            <a:off x="465631" y="1026649"/>
            <a:ext cx="25677" cy="78601"/>
          </a:xfrm>
          <a:prstGeom prst="homePlate">
            <a:avLst/>
          </a:prstGeom>
          <a:solidFill>
            <a:srgbClr val="6495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1" name="箭头: 五边形 161">
            <a:extLst>
              <a:ext uri="{FF2B5EF4-FFF2-40B4-BE49-F238E27FC236}">
                <a16:creationId xmlns:a16="http://schemas.microsoft.com/office/drawing/2014/main" id="{309BC6C3-6DD0-E219-D6AB-2AA30790AC37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 flipH="1">
            <a:off x="491308" y="1026649"/>
            <a:ext cx="26437" cy="78601"/>
          </a:xfrm>
          <a:prstGeom prst="homePlate">
            <a:avLst/>
          </a:prstGeom>
          <a:solidFill>
            <a:srgbClr val="2E8B5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2" name="箭头: 五边形 161">
            <a:extLst>
              <a:ext uri="{FF2B5EF4-FFF2-40B4-BE49-F238E27FC236}">
                <a16:creationId xmlns:a16="http://schemas.microsoft.com/office/drawing/2014/main" id="{2D533D34-B444-DAB9-4EE2-CA8C660D609A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521240" y="1026649"/>
            <a:ext cx="34033" cy="78601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3" name="箭头: 五边形 161">
            <a:extLst>
              <a:ext uri="{FF2B5EF4-FFF2-40B4-BE49-F238E27FC236}">
                <a16:creationId xmlns:a16="http://schemas.microsoft.com/office/drawing/2014/main" id="{378B59F1-7C80-A4AE-C9EF-8E365D63B93E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555273" y="1026649"/>
            <a:ext cx="18232" cy="78601"/>
          </a:xfrm>
          <a:prstGeom prst="homePlat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4" name="箭头: 五边形 164">
            <a:extLst>
              <a:ext uri="{FF2B5EF4-FFF2-40B4-BE49-F238E27FC236}">
                <a16:creationId xmlns:a16="http://schemas.microsoft.com/office/drawing/2014/main" id="{AB0B4A72-7A67-91D2-54AF-1A9B989823E0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784086" y="1026968"/>
            <a:ext cx="418427" cy="78601"/>
          </a:xfrm>
          <a:prstGeom prst="homePlate">
            <a:avLst/>
          </a:prstGeom>
          <a:gradFill>
            <a:gsLst>
              <a:gs pos="0">
                <a:schemeClr val="bg2">
                  <a:lumMod val="25000"/>
                </a:schemeClr>
              </a:gs>
              <a:gs pos="48000">
                <a:srgbClr val="E1353F"/>
              </a:gs>
              <a:gs pos="40000">
                <a:schemeClr val="bg2">
                  <a:lumMod val="25000"/>
                </a:schemeClr>
              </a:gs>
              <a:gs pos="100000">
                <a:srgbClr val="E1353F"/>
              </a:gs>
            </a:gsLst>
            <a:lin ang="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/>
          </a:p>
        </p:txBody>
      </p:sp>
      <p:sp>
        <p:nvSpPr>
          <p:cNvPr id="15" name="箭头: 五边形 164">
            <a:extLst>
              <a:ext uri="{FF2B5EF4-FFF2-40B4-BE49-F238E27FC236}">
                <a16:creationId xmlns:a16="http://schemas.microsoft.com/office/drawing/2014/main" id="{AE0DF76E-56CA-DCCF-55DB-CD33EBC84C22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204944" y="1026649"/>
            <a:ext cx="227902" cy="78601"/>
          </a:xfrm>
          <a:prstGeom prst="homePlat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/>
          </a:p>
        </p:txBody>
      </p:sp>
      <p:sp>
        <p:nvSpPr>
          <p:cNvPr id="16" name="箭头: 五边形 164">
            <a:extLst>
              <a:ext uri="{FF2B5EF4-FFF2-40B4-BE49-F238E27FC236}">
                <a16:creationId xmlns:a16="http://schemas.microsoft.com/office/drawing/2014/main" id="{99986353-5AAD-F631-E82E-F2FA2D0D1703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432845" y="1026968"/>
            <a:ext cx="191589" cy="78601"/>
          </a:xfrm>
          <a:prstGeom prst="homePlat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/>
          </a:p>
        </p:txBody>
      </p:sp>
      <p:sp>
        <p:nvSpPr>
          <p:cNvPr id="17" name="箭头: 五边形 161">
            <a:extLst>
              <a:ext uri="{FF2B5EF4-FFF2-40B4-BE49-F238E27FC236}">
                <a16:creationId xmlns:a16="http://schemas.microsoft.com/office/drawing/2014/main" id="{4C08C33C-73E6-6595-E7BD-EA500C6138BB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624435" y="1026329"/>
            <a:ext cx="34033" cy="78601"/>
          </a:xfrm>
          <a:prstGeom prst="homePlat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8" name="箭头: 五边形 164">
            <a:extLst>
              <a:ext uri="{FF2B5EF4-FFF2-40B4-BE49-F238E27FC236}">
                <a16:creationId xmlns:a16="http://schemas.microsoft.com/office/drawing/2014/main" id="{8A7F8B80-D367-905C-3596-14DC2E5A844E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658468" y="1026968"/>
            <a:ext cx="178523" cy="78601"/>
          </a:xfrm>
          <a:prstGeom prst="homePlat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/>
          </a:p>
        </p:txBody>
      </p:sp>
      <p:sp>
        <p:nvSpPr>
          <p:cNvPr id="19" name="箭头: 五边形 161">
            <a:extLst>
              <a:ext uri="{FF2B5EF4-FFF2-40B4-BE49-F238E27FC236}">
                <a16:creationId xmlns:a16="http://schemas.microsoft.com/office/drawing/2014/main" id="{8186E81F-4E53-C1D2-D26E-C936C2D904B3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1836990" y="1026968"/>
            <a:ext cx="42693" cy="78601"/>
          </a:xfrm>
          <a:prstGeom prst="homePlat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20" name="箭头: 五边形 161">
            <a:extLst>
              <a:ext uri="{FF2B5EF4-FFF2-40B4-BE49-F238E27FC236}">
                <a16:creationId xmlns:a16="http://schemas.microsoft.com/office/drawing/2014/main" id="{6FB3E28D-A092-5F08-8627-A2DA3B413DF6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1879684" y="1026968"/>
            <a:ext cx="21727" cy="78601"/>
          </a:xfrm>
          <a:prstGeom prst="homePlate">
            <a:avLst/>
          </a:prstGeom>
          <a:solidFill>
            <a:srgbClr val="F16D7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21" name="箭头: 五边形 161">
            <a:extLst>
              <a:ext uri="{FF2B5EF4-FFF2-40B4-BE49-F238E27FC236}">
                <a16:creationId xmlns:a16="http://schemas.microsoft.com/office/drawing/2014/main" id="{6A79D918-C101-CE14-76E4-D84BA963EBAB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1901410" y="1026968"/>
            <a:ext cx="60621" cy="78601"/>
          </a:xfrm>
          <a:prstGeom prst="homePlat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22" name="箭头: 五边形 161">
            <a:extLst>
              <a:ext uri="{FF2B5EF4-FFF2-40B4-BE49-F238E27FC236}">
                <a16:creationId xmlns:a16="http://schemas.microsoft.com/office/drawing/2014/main" id="{A1508BEE-07C4-CF7B-0B10-622618650150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1972971" y="1026329"/>
            <a:ext cx="18232" cy="78601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E34D59C-790F-CE8D-1DD5-8FB78774E081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170580" y="610930"/>
            <a:ext cx="21109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latin typeface="Arial" panose="020B0604020202090204" pitchFamily="34" charset="0"/>
                <a:cs typeface="Arial" panose="020B0604020202090204" pitchFamily="34" charset="0"/>
              </a:rPr>
              <a:t>Digested genomic DNA of </a:t>
            </a:r>
            <a:r>
              <a:rPr lang="en-US" altLang="zh-CN" sz="700" i="1" dirty="0">
                <a:latin typeface="Arial Italic" panose="020B0604020202090204" charset="0"/>
                <a:cs typeface="Arial Italic" panose="020B0604020202090204" charset="0"/>
              </a:rPr>
              <a:t>C. koreensis</a:t>
            </a:r>
            <a:endParaRPr lang="zh-CN" altLang="en-US" sz="700" i="1" dirty="0">
              <a:latin typeface="Arial Italic" panose="020B0604020202090204" charset="0"/>
              <a:cs typeface="Arial Italic" panose="020B060402020209020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D486DE6-81BA-2D52-EBFB-4377F14D8701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0" y="1624373"/>
            <a:ext cx="86544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latin typeface="Arial" panose="020B0604020202090204" pitchFamily="34" charset="0"/>
                <a:cs typeface="Arial" panose="020B0604020202090204" pitchFamily="34" charset="0"/>
              </a:rPr>
              <a:t>Linear vector</a:t>
            </a:r>
            <a:endParaRPr lang="zh-CN" altLang="en-US" sz="700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cxnSp>
        <p:nvCxnSpPr>
          <p:cNvPr id="25" name="直接连接符 657">
            <a:extLst>
              <a:ext uri="{FF2B5EF4-FFF2-40B4-BE49-F238E27FC236}">
                <a16:creationId xmlns:a16="http://schemas.microsoft.com/office/drawing/2014/main" id="{4A9DBDA7-65E3-5340-8CA6-3CC6450D9E94}"/>
              </a:ext>
            </a:extLst>
          </p:cNvPr>
          <p:cNvCxnSpPr/>
          <p:nvPr>
            <p:custDataLst>
              <p:tags r:id="rId24"/>
            </p:custDataLst>
          </p:nvPr>
        </p:nvCxnSpPr>
        <p:spPr>
          <a:xfrm>
            <a:off x="658402" y="1712238"/>
            <a:ext cx="77524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流程图: 接点 82">
            <a:extLst>
              <a:ext uri="{FF2B5EF4-FFF2-40B4-BE49-F238E27FC236}">
                <a16:creationId xmlns:a16="http://schemas.microsoft.com/office/drawing/2014/main" id="{CDC0A856-6943-E36D-75E1-C855567AE925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1145453" y="1631988"/>
            <a:ext cx="161509" cy="159995"/>
          </a:xfrm>
          <a:prstGeom prst="flowChartConnector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27" name="箭头: 右 83">
            <a:extLst>
              <a:ext uri="{FF2B5EF4-FFF2-40B4-BE49-F238E27FC236}">
                <a16:creationId xmlns:a16="http://schemas.microsoft.com/office/drawing/2014/main" id="{197F7DE5-FB59-ADF8-199D-4C7D6351B909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813855" y="1631988"/>
            <a:ext cx="224598" cy="159995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cxnSp>
        <p:nvCxnSpPr>
          <p:cNvPr id="28" name="直接连接符 660">
            <a:extLst>
              <a:ext uri="{FF2B5EF4-FFF2-40B4-BE49-F238E27FC236}">
                <a16:creationId xmlns:a16="http://schemas.microsoft.com/office/drawing/2014/main" id="{2AA9E1C4-9EC4-EB6D-0C08-CC405D836F3B}"/>
              </a:ext>
            </a:extLst>
          </p:cNvPr>
          <p:cNvCxnSpPr/>
          <p:nvPr>
            <p:custDataLst>
              <p:tags r:id="rId27"/>
            </p:custDataLst>
          </p:nvPr>
        </p:nvCxnSpPr>
        <p:spPr>
          <a:xfrm>
            <a:off x="251097" y="1106074"/>
            <a:ext cx="420428" cy="59102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664">
            <a:extLst>
              <a:ext uri="{FF2B5EF4-FFF2-40B4-BE49-F238E27FC236}">
                <a16:creationId xmlns:a16="http://schemas.microsoft.com/office/drawing/2014/main" id="{344ABEE4-287C-1B8B-B2A2-DF72C6AB6323}"/>
              </a:ext>
            </a:extLst>
          </p:cNvPr>
          <p:cNvCxnSpPr/>
          <p:nvPr>
            <p:custDataLst>
              <p:tags r:id="rId28"/>
            </p:custDataLst>
          </p:nvPr>
        </p:nvCxnSpPr>
        <p:spPr>
          <a:xfrm flipH="1">
            <a:off x="1444749" y="1101027"/>
            <a:ext cx="615248" cy="57941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FF2F1F30-770E-C47A-BF57-4ABBD3BF794D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746357" y="1477568"/>
            <a:ext cx="36339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latin typeface="Arial" panose="020B0604020202090204" pitchFamily="34" charset="0"/>
                <a:cs typeface="Arial" panose="020B0604020202090204" pitchFamily="34" charset="0"/>
              </a:rPr>
              <a:t>cm</a:t>
            </a:r>
            <a:endParaRPr lang="zh-CN" altLang="en-US" sz="700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A70EC9F8-DDC7-F0EF-66DA-5F002F6AD292}"/>
              </a:ext>
            </a:extLst>
          </p:cNvPr>
          <p:cNvSpPr txBox="1"/>
          <p:nvPr>
            <p:custDataLst>
              <p:tags r:id="rId30"/>
            </p:custDataLst>
          </p:nvPr>
        </p:nvSpPr>
        <p:spPr>
          <a:xfrm>
            <a:off x="1050336" y="1481832"/>
            <a:ext cx="441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latin typeface="Arial" panose="020B0604020202090204" pitchFamily="34" charset="0"/>
                <a:cs typeface="Arial" panose="020B0604020202090204" pitchFamily="34" charset="0"/>
              </a:rPr>
              <a:t>p15A</a:t>
            </a:r>
            <a:endParaRPr lang="zh-CN" altLang="en-US" sz="700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cxnSp>
        <p:nvCxnSpPr>
          <p:cNvPr id="32" name="直接箭头连接符 668">
            <a:extLst>
              <a:ext uri="{FF2B5EF4-FFF2-40B4-BE49-F238E27FC236}">
                <a16:creationId xmlns:a16="http://schemas.microsoft.com/office/drawing/2014/main" id="{9DA453D6-565C-05F9-C798-ECD5C8134BA6}"/>
              </a:ext>
            </a:extLst>
          </p:cNvPr>
          <p:cNvCxnSpPr/>
          <p:nvPr>
            <p:custDataLst>
              <p:tags r:id="rId31"/>
            </p:custDataLst>
          </p:nvPr>
        </p:nvCxnSpPr>
        <p:spPr>
          <a:xfrm>
            <a:off x="1121226" y="1864662"/>
            <a:ext cx="0" cy="37702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直接连接符 669">
            <a:extLst>
              <a:ext uri="{FF2B5EF4-FFF2-40B4-BE49-F238E27FC236}">
                <a16:creationId xmlns:a16="http://schemas.microsoft.com/office/drawing/2014/main" id="{539E66EA-5050-98F8-38C3-1AA443861353}"/>
              </a:ext>
            </a:extLst>
          </p:cNvPr>
          <p:cNvCxnSpPr/>
          <p:nvPr>
            <p:custDataLst>
              <p:tags r:id="rId32"/>
            </p:custDataLst>
          </p:nvPr>
        </p:nvCxnSpPr>
        <p:spPr>
          <a:xfrm>
            <a:off x="223338" y="2507669"/>
            <a:ext cx="1836659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流程图: 接点 121">
            <a:extLst>
              <a:ext uri="{FF2B5EF4-FFF2-40B4-BE49-F238E27FC236}">
                <a16:creationId xmlns:a16="http://schemas.microsoft.com/office/drawing/2014/main" id="{E34D088E-3DC1-BB1F-5592-9D126EFD4B1B}"/>
              </a:ext>
            </a:extLst>
          </p:cNvPr>
          <p:cNvSpPr/>
          <p:nvPr>
            <p:custDataLst>
              <p:tags r:id="rId33"/>
            </p:custDataLst>
          </p:nvPr>
        </p:nvSpPr>
        <p:spPr>
          <a:xfrm>
            <a:off x="1145453" y="2427419"/>
            <a:ext cx="161509" cy="159995"/>
          </a:xfrm>
          <a:prstGeom prst="flowChartConnector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35" name="箭头: 右 122">
            <a:extLst>
              <a:ext uri="{FF2B5EF4-FFF2-40B4-BE49-F238E27FC236}">
                <a16:creationId xmlns:a16="http://schemas.microsoft.com/office/drawing/2014/main" id="{5B2881E8-1B10-E2A3-4581-036CCFFC5855}"/>
              </a:ext>
            </a:extLst>
          </p:cNvPr>
          <p:cNvSpPr/>
          <p:nvPr>
            <p:custDataLst>
              <p:tags r:id="rId34"/>
            </p:custDataLst>
          </p:nvPr>
        </p:nvSpPr>
        <p:spPr>
          <a:xfrm>
            <a:off x="813855" y="2427419"/>
            <a:ext cx="224598" cy="159995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083E50B-6945-DD7B-294E-9782FC5F7A06}"/>
              </a:ext>
            </a:extLst>
          </p:cNvPr>
          <p:cNvSpPr txBox="1"/>
          <p:nvPr>
            <p:custDataLst>
              <p:tags r:id="rId35"/>
            </p:custDataLst>
          </p:nvPr>
        </p:nvSpPr>
        <p:spPr>
          <a:xfrm>
            <a:off x="758844" y="2252218"/>
            <a:ext cx="36339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latin typeface="Arial" panose="020B0604020202090204" pitchFamily="34" charset="0"/>
                <a:cs typeface="Arial" panose="020B0604020202090204" pitchFamily="34" charset="0"/>
              </a:rPr>
              <a:t>cm</a:t>
            </a:r>
            <a:endParaRPr lang="zh-CN" altLang="en-US" sz="700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cxnSp>
        <p:nvCxnSpPr>
          <p:cNvPr id="37" name="直接连接符 675">
            <a:extLst>
              <a:ext uri="{FF2B5EF4-FFF2-40B4-BE49-F238E27FC236}">
                <a16:creationId xmlns:a16="http://schemas.microsoft.com/office/drawing/2014/main" id="{3B14C4BD-0AE5-1036-F88B-F9D40D33A708}"/>
              </a:ext>
            </a:extLst>
          </p:cNvPr>
          <p:cNvCxnSpPr/>
          <p:nvPr>
            <p:custDataLst>
              <p:tags r:id="rId36"/>
            </p:custDataLst>
          </p:nvPr>
        </p:nvCxnSpPr>
        <p:spPr>
          <a:xfrm>
            <a:off x="236460" y="3019955"/>
            <a:ext cx="1791739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直接连接符 688">
            <a:extLst>
              <a:ext uri="{FF2B5EF4-FFF2-40B4-BE49-F238E27FC236}">
                <a16:creationId xmlns:a16="http://schemas.microsoft.com/office/drawing/2014/main" id="{64015A93-D4A7-D713-9FCE-998F7926DCB4}"/>
              </a:ext>
            </a:extLst>
          </p:cNvPr>
          <p:cNvCxnSpPr/>
          <p:nvPr>
            <p:custDataLst>
              <p:tags r:id="rId37"/>
            </p:custDataLst>
          </p:nvPr>
        </p:nvCxnSpPr>
        <p:spPr>
          <a:xfrm>
            <a:off x="219805" y="2507669"/>
            <a:ext cx="1514" cy="51632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直接连接符 689">
            <a:extLst>
              <a:ext uri="{FF2B5EF4-FFF2-40B4-BE49-F238E27FC236}">
                <a16:creationId xmlns:a16="http://schemas.microsoft.com/office/drawing/2014/main" id="{37072C10-D0D3-6356-7C85-5D9D0683A0AE}"/>
              </a:ext>
            </a:extLst>
          </p:cNvPr>
          <p:cNvCxnSpPr/>
          <p:nvPr>
            <p:custDataLst>
              <p:tags r:id="rId38"/>
            </p:custDataLst>
          </p:nvPr>
        </p:nvCxnSpPr>
        <p:spPr>
          <a:xfrm>
            <a:off x="2058483" y="2507164"/>
            <a:ext cx="1514" cy="51632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矩形 39">
            <a:extLst>
              <a:ext uri="{FF2B5EF4-FFF2-40B4-BE49-F238E27FC236}">
                <a16:creationId xmlns:a16="http://schemas.microsoft.com/office/drawing/2014/main" id="{08CC54DA-5186-2C12-B0DF-EC9942F4EC53}"/>
              </a:ext>
            </a:extLst>
          </p:cNvPr>
          <p:cNvSpPr/>
          <p:nvPr>
            <p:custDataLst>
              <p:tags r:id="rId39"/>
            </p:custDataLst>
          </p:nvPr>
        </p:nvSpPr>
        <p:spPr>
          <a:xfrm>
            <a:off x="706992" y="2679776"/>
            <a:ext cx="87921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i="1" dirty="0">
                <a:latin typeface="Arial Italic" panose="020B0604020202090204" charset="0"/>
                <a:cs typeface="Arial Italic" panose="020B0604020202090204" charset="0"/>
              </a:rPr>
              <a:t>p15A-cm-ctp</a:t>
            </a:r>
          </a:p>
        </p:txBody>
      </p:sp>
      <p:cxnSp>
        <p:nvCxnSpPr>
          <p:cNvPr id="41" name="直接连接符 699">
            <a:extLst>
              <a:ext uri="{FF2B5EF4-FFF2-40B4-BE49-F238E27FC236}">
                <a16:creationId xmlns:a16="http://schemas.microsoft.com/office/drawing/2014/main" id="{541D2D5A-0C19-6E18-11CD-876202737903}"/>
              </a:ext>
            </a:extLst>
          </p:cNvPr>
          <p:cNvCxnSpPr/>
          <p:nvPr>
            <p:custDataLst>
              <p:tags r:id="rId40"/>
            </p:custDataLst>
          </p:nvPr>
        </p:nvCxnSpPr>
        <p:spPr>
          <a:xfrm>
            <a:off x="324281" y="906207"/>
            <a:ext cx="653606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直接连接符 700">
            <a:extLst>
              <a:ext uri="{FF2B5EF4-FFF2-40B4-BE49-F238E27FC236}">
                <a16:creationId xmlns:a16="http://schemas.microsoft.com/office/drawing/2014/main" id="{407126A1-9EBB-34AC-4F8C-DAD6EDAD05D1}"/>
              </a:ext>
            </a:extLst>
          </p:cNvPr>
          <p:cNvCxnSpPr/>
          <p:nvPr>
            <p:custDataLst>
              <p:tags r:id="rId41"/>
            </p:custDataLst>
          </p:nvPr>
        </p:nvCxnSpPr>
        <p:spPr>
          <a:xfrm>
            <a:off x="557459" y="837061"/>
            <a:ext cx="653606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3" name="直接连接符 701">
            <a:extLst>
              <a:ext uri="{FF2B5EF4-FFF2-40B4-BE49-F238E27FC236}">
                <a16:creationId xmlns:a16="http://schemas.microsoft.com/office/drawing/2014/main" id="{A2266A98-FD58-8DDF-74EE-1266CF5DEFD7}"/>
              </a:ext>
            </a:extLst>
          </p:cNvPr>
          <p:cNvCxnSpPr/>
          <p:nvPr>
            <p:custDataLst>
              <p:tags r:id="rId42"/>
            </p:custDataLst>
          </p:nvPr>
        </p:nvCxnSpPr>
        <p:spPr>
          <a:xfrm>
            <a:off x="678591" y="958193"/>
            <a:ext cx="359862" cy="505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4" name="直接连接符 702">
            <a:extLst>
              <a:ext uri="{FF2B5EF4-FFF2-40B4-BE49-F238E27FC236}">
                <a16:creationId xmlns:a16="http://schemas.microsoft.com/office/drawing/2014/main" id="{76C8B24F-16D8-E57A-8CCD-4C5483838417}"/>
              </a:ext>
            </a:extLst>
          </p:cNvPr>
          <p:cNvCxnSpPr/>
          <p:nvPr>
            <p:custDataLst>
              <p:tags r:id="rId43"/>
            </p:custDataLst>
          </p:nvPr>
        </p:nvCxnSpPr>
        <p:spPr>
          <a:xfrm>
            <a:off x="1062175" y="921349"/>
            <a:ext cx="455758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直接连接符 703">
            <a:extLst>
              <a:ext uri="{FF2B5EF4-FFF2-40B4-BE49-F238E27FC236}">
                <a16:creationId xmlns:a16="http://schemas.microsoft.com/office/drawing/2014/main" id="{12E9ABD7-6F54-CFC3-90E7-A16AE5323A29}"/>
              </a:ext>
            </a:extLst>
          </p:cNvPr>
          <p:cNvCxnSpPr/>
          <p:nvPr>
            <p:custDataLst>
              <p:tags r:id="rId44"/>
            </p:custDataLst>
          </p:nvPr>
        </p:nvCxnSpPr>
        <p:spPr>
          <a:xfrm>
            <a:off x="1166651" y="980400"/>
            <a:ext cx="665720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6" name="直接连接符 704">
            <a:extLst>
              <a:ext uri="{FF2B5EF4-FFF2-40B4-BE49-F238E27FC236}">
                <a16:creationId xmlns:a16="http://schemas.microsoft.com/office/drawing/2014/main" id="{41275698-BEA0-EB73-1BB5-762213AA4D5E}"/>
              </a:ext>
            </a:extLst>
          </p:cNvPr>
          <p:cNvCxnSpPr/>
          <p:nvPr>
            <p:custDataLst>
              <p:tags r:id="rId45"/>
            </p:custDataLst>
          </p:nvPr>
        </p:nvCxnSpPr>
        <p:spPr>
          <a:xfrm>
            <a:off x="1220655" y="887028"/>
            <a:ext cx="665720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612AD34E-9777-EE74-2E99-EBDB9F17973A}"/>
              </a:ext>
            </a:extLst>
          </p:cNvPr>
          <p:cNvSpPr txBox="1"/>
          <p:nvPr>
            <p:custDataLst>
              <p:tags r:id="rId46"/>
            </p:custDataLst>
          </p:nvPr>
        </p:nvSpPr>
        <p:spPr>
          <a:xfrm>
            <a:off x="1044506" y="2247448"/>
            <a:ext cx="441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latin typeface="Arial" panose="020B0604020202090204" pitchFamily="34" charset="0"/>
                <a:cs typeface="Arial" panose="020B0604020202090204" pitchFamily="34" charset="0"/>
              </a:rPr>
              <a:t>p15A</a:t>
            </a:r>
            <a:endParaRPr lang="zh-CN" altLang="en-US" sz="700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cxnSp>
        <p:nvCxnSpPr>
          <p:cNvPr id="48" name="直接连接符 708">
            <a:extLst>
              <a:ext uri="{FF2B5EF4-FFF2-40B4-BE49-F238E27FC236}">
                <a16:creationId xmlns:a16="http://schemas.microsoft.com/office/drawing/2014/main" id="{FB4BA138-65A9-75B4-E677-5071F418426D}"/>
              </a:ext>
            </a:extLst>
          </p:cNvPr>
          <p:cNvCxnSpPr/>
          <p:nvPr>
            <p:custDataLst>
              <p:tags r:id="rId47"/>
            </p:custDataLst>
          </p:nvPr>
        </p:nvCxnSpPr>
        <p:spPr>
          <a:xfrm>
            <a:off x="654365" y="1712238"/>
            <a:ext cx="7217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直接连接符 709">
            <a:extLst>
              <a:ext uri="{FF2B5EF4-FFF2-40B4-BE49-F238E27FC236}">
                <a16:creationId xmlns:a16="http://schemas.microsoft.com/office/drawing/2014/main" id="{57A48B91-A721-542C-C467-583623CC5602}"/>
              </a:ext>
            </a:extLst>
          </p:cNvPr>
          <p:cNvCxnSpPr/>
          <p:nvPr>
            <p:custDataLst>
              <p:tags r:id="rId48"/>
            </p:custDataLst>
          </p:nvPr>
        </p:nvCxnSpPr>
        <p:spPr>
          <a:xfrm>
            <a:off x="1374089" y="1712238"/>
            <a:ext cx="6914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直接连接符 710">
            <a:extLst>
              <a:ext uri="{FF2B5EF4-FFF2-40B4-BE49-F238E27FC236}">
                <a16:creationId xmlns:a16="http://schemas.microsoft.com/office/drawing/2014/main" id="{FC9BA419-42A8-5115-5E5A-FE86A500444E}"/>
              </a:ext>
            </a:extLst>
          </p:cNvPr>
          <p:cNvCxnSpPr/>
          <p:nvPr>
            <p:custDataLst>
              <p:tags r:id="rId49"/>
            </p:custDataLst>
          </p:nvPr>
        </p:nvCxnSpPr>
        <p:spPr>
          <a:xfrm>
            <a:off x="232927" y="1063678"/>
            <a:ext cx="7217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直接连接符 711">
            <a:extLst>
              <a:ext uri="{FF2B5EF4-FFF2-40B4-BE49-F238E27FC236}">
                <a16:creationId xmlns:a16="http://schemas.microsoft.com/office/drawing/2014/main" id="{4AEE5F47-CB14-9B04-E353-C4DA86998355}"/>
              </a:ext>
            </a:extLst>
          </p:cNvPr>
          <p:cNvCxnSpPr/>
          <p:nvPr>
            <p:custDataLst>
              <p:tags r:id="rId50"/>
            </p:custDataLst>
          </p:nvPr>
        </p:nvCxnSpPr>
        <p:spPr>
          <a:xfrm>
            <a:off x="1996403" y="1065697"/>
            <a:ext cx="6914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直接连接符 712">
            <a:extLst>
              <a:ext uri="{FF2B5EF4-FFF2-40B4-BE49-F238E27FC236}">
                <a16:creationId xmlns:a16="http://schemas.microsoft.com/office/drawing/2014/main" id="{4F9E91C0-EBA2-4C09-F51C-EF813B9D1085}"/>
              </a:ext>
            </a:extLst>
          </p:cNvPr>
          <p:cNvCxnSpPr/>
          <p:nvPr>
            <p:custDataLst>
              <p:tags r:id="rId51"/>
            </p:custDataLst>
          </p:nvPr>
        </p:nvCxnSpPr>
        <p:spPr>
          <a:xfrm>
            <a:off x="226366" y="3019450"/>
            <a:ext cx="7217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直接连接符 713">
            <a:extLst>
              <a:ext uri="{FF2B5EF4-FFF2-40B4-BE49-F238E27FC236}">
                <a16:creationId xmlns:a16="http://schemas.microsoft.com/office/drawing/2014/main" id="{07E01565-2C74-8F8D-5038-5478CC62AD31}"/>
              </a:ext>
            </a:extLst>
          </p:cNvPr>
          <p:cNvCxnSpPr/>
          <p:nvPr>
            <p:custDataLst>
              <p:tags r:id="rId52"/>
            </p:custDataLst>
          </p:nvPr>
        </p:nvCxnSpPr>
        <p:spPr>
          <a:xfrm>
            <a:off x="1989337" y="3019450"/>
            <a:ext cx="6914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直接连接符 715">
            <a:extLst>
              <a:ext uri="{FF2B5EF4-FFF2-40B4-BE49-F238E27FC236}">
                <a16:creationId xmlns:a16="http://schemas.microsoft.com/office/drawing/2014/main" id="{C23EC1E2-3783-9ED6-1D13-C967A5A41237}"/>
              </a:ext>
            </a:extLst>
          </p:cNvPr>
          <p:cNvCxnSpPr>
            <a:stCxn id="56" idx="3"/>
            <a:endCxn id="73" idx="3"/>
          </p:cNvCxnSpPr>
          <p:nvPr>
            <p:custDataLst>
              <p:tags r:id="rId53"/>
            </p:custDataLst>
          </p:nvPr>
        </p:nvCxnSpPr>
        <p:spPr>
          <a:xfrm flipV="1">
            <a:off x="298540" y="3018555"/>
            <a:ext cx="1682216" cy="39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箭头: 五边形 164">
            <a:extLst>
              <a:ext uri="{FF2B5EF4-FFF2-40B4-BE49-F238E27FC236}">
                <a16:creationId xmlns:a16="http://schemas.microsoft.com/office/drawing/2014/main" id="{42559612-3D52-82D8-8CA4-894CBD041CEE}"/>
              </a:ext>
            </a:extLst>
          </p:cNvPr>
          <p:cNvSpPr/>
          <p:nvPr>
            <p:custDataLst>
              <p:tags r:id="rId54"/>
            </p:custDataLst>
          </p:nvPr>
        </p:nvSpPr>
        <p:spPr>
          <a:xfrm>
            <a:off x="573086" y="2970884"/>
            <a:ext cx="204959" cy="96124"/>
          </a:xfrm>
          <a:prstGeom prst="homePlate">
            <a:avLst/>
          </a:prstGeom>
          <a:gradFill>
            <a:gsLst>
              <a:gs pos="0">
                <a:srgbClr val="E1353F"/>
              </a:gs>
              <a:gs pos="46000">
                <a:schemeClr val="bg2">
                  <a:lumMod val="25000"/>
                </a:schemeClr>
              </a:gs>
              <a:gs pos="39000">
                <a:srgbClr val="E1353F"/>
              </a:gs>
              <a:gs pos="100000">
                <a:schemeClr val="bg2">
                  <a:lumMod val="25000"/>
                </a:schemeClr>
              </a:gs>
            </a:gsLst>
            <a:lin ang="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/>
          </a:p>
        </p:txBody>
      </p:sp>
      <p:sp>
        <p:nvSpPr>
          <p:cNvPr id="56" name="箭头: 五边形 161">
            <a:extLst>
              <a:ext uri="{FF2B5EF4-FFF2-40B4-BE49-F238E27FC236}">
                <a16:creationId xmlns:a16="http://schemas.microsoft.com/office/drawing/2014/main" id="{F49E7B61-EE57-7DB8-49C5-350D10E5702E}"/>
              </a:ext>
            </a:extLst>
          </p:cNvPr>
          <p:cNvSpPr/>
          <p:nvPr>
            <p:custDataLst>
              <p:tags r:id="rId55"/>
            </p:custDataLst>
          </p:nvPr>
        </p:nvSpPr>
        <p:spPr>
          <a:xfrm flipH="1">
            <a:off x="298540" y="2970884"/>
            <a:ext cx="25677" cy="96124"/>
          </a:xfrm>
          <a:prstGeom prst="homePlate">
            <a:avLst/>
          </a:prstGeom>
          <a:solidFill>
            <a:srgbClr val="7F7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57" name="箭头: 五边形 161">
            <a:extLst>
              <a:ext uri="{FF2B5EF4-FFF2-40B4-BE49-F238E27FC236}">
                <a16:creationId xmlns:a16="http://schemas.microsoft.com/office/drawing/2014/main" id="{931DAE11-5330-5E30-77FB-EFF0045020E5}"/>
              </a:ext>
            </a:extLst>
          </p:cNvPr>
          <p:cNvSpPr/>
          <p:nvPr>
            <p:custDataLst>
              <p:tags r:id="rId56"/>
            </p:custDataLst>
          </p:nvPr>
        </p:nvSpPr>
        <p:spPr>
          <a:xfrm>
            <a:off x="328776" y="2970884"/>
            <a:ext cx="18232" cy="96124"/>
          </a:xfrm>
          <a:prstGeom prst="homePlate">
            <a:avLst/>
          </a:prstGeom>
          <a:solidFill>
            <a:srgbClr val="6495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58" name="箭头: 五边形 161">
            <a:extLst>
              <a:ext uri="{FF2B5EF4-FFF2-40B4-BE49-F238E27FC236}">
                <a16:creationId xmlns:a16="http://schemas.microsoft.com/office/drawing/2014/main" id="{50491AC1-687A-4D47-9342-330B707C3EC4}"/>
              </a:ext>
            </a:extLst>
          </p:cNvPr>
          <p:cNvSpPr/>
          <p:nvPr>
            <p:custDataLst>
              <p:tags r:id="rId57"/>
            </p:custDataLst>
          </p:nvPr>
        </p:nvSpPr>
        <p:spPr>
          <a:xfrm>
            <a:off x="349286" y="2970884"/>
            <a:ext cx="18232" cy="96124"/>
          </a:xfrm>
          <a:prstGeom prst="homePlate">
            <a:avLst/>
          </a:prstGeom>
          <a:solidFill>
            <a:srgbClr val="6495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59" name="箭头: 五边形 161">
            <a:extLst>
              <a:ext uri="{FF2B5EF4-FFF2-40B4-BE49-F238E27FC236}">
                <a16:creationId xmlns:a16="http://schemas.microsoft.com/office/drawing/2014/main" id="{57EA96E3-E528-74AE-9BD8-71B818D992A2}"/>
              </a:ext>
            </a:extLst>
          </p:cNvPr>
          <p:cNvSpPr/>
          <p:nvPr>
            <p:custDataLst>
              <p:tags r:id="rId58"/>
            </p:custDataLst>
          </p:nvPr>
        </p:nvSpPr>
        <p:spPr>
          <a:xfrm>
            <a:off x="370101" y="2970884"/>
            <a:ext cx="34033" cy="96124"/>
          </a:xfrm>
          <a:prstGeom prst="homePlate">
            <a:avLst/>
          </a:prstGeom>
          <a:solidFill>
            <a:srgbClr val="6495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60" name="箭头: 五边形 161">
            <a:extLst>
              <a:ext uri="{FF2B5EF4-FFF2-40B4-BE49-F238E27FC236}">
                <a16:creationId xmlns:a16="http://schemas.microsoft.com/office/drawing/2014/main" id="{6088413B-7E31-2804-9167-45EE83337495}"/>
              </a:ext>
            </a:extLst>
          </p:cNvPr>
          <p:cNvSpPr/>
          <p:nvPr>
            <p:custDataLst>
              <p:tags r:id="rId59"/>
            </p:custDataLst>
          </p:nvPr>
        </p:nvSpPr>
        <p:spPr>
          <a:xfrm flipH="1">
            <a:off x="412491" y="2970884"/>
            <a:ext cx="42542" cy="96124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61" name="箭头: 五边形 161">
            <a:extLst>
              <a:ext uri="{FF2B5EF4-FFF2-40B4-BE49-F238E27FC236}">
                <a16:creationId xmlns:a16="http://schemas.microsoft.com/office/drawing/2014/main" id="{1370FC5D-8051-D288-0056-2115347A3130}"/>
              </a:ext>
            </a:extLst>
          </p:cNvPr>
          <p:cNvSpPr/>
          <p:nvPr>
            <p:custDataLst>
              <p:tags r:id="rId60"/>
            </p:custDataLst>
          </p:nvPr>
        </p:nvSpPr>
        <p:spPr>
          <a:xfrm flipH="1">
            <a:off x="455032" y="2970884"/>
            <a:ext cx="25677" cy="96124"/>
          </a:xfrm>
          <a:prstGeom prst="homePlate">
            <a:avLst/>
          </a:prstGeom>
          <a:solidFill>
            <a:srgbClr val="6495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62" name="箭头: 五边形 161">
            <a:extLst>
              <a:ext uri="{FF2B5EF4-FFF2-40B4-BE49-F238E27FC236}">
                <a16:creationId xmlns:a16="http://schemas.microsoft.com/office/drawing/2014/main" id="{24C114AE-CD4D-4B38-0AAD-D5F3D32AC4AE}"/>
              </a:ext>
            </a:extLst>
          </p:cNvPr>
          <p:cNvSpPr/>
          <p:nvPr>
            <p:custDataLst>
              <p:tags r:id="rId61"/>
            </p:custDataLst>
          </p:nvPr>
        </p:nvSpPr>
        <p:spPr>
          <a:xfrm flipH="1">
            <a:off x="480709" y="2970884"/>
            <a:ext cx="26437" cy="96124"/>
          </a:xfrm>
          <a:prstGeom prst="homePlate">
            <a:avLst/>
          </a:prstGeom>
          <a:solidFill>
            <a:srgbClr val="2E8B5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63" name="箭头: 五边形 161">
            <a:extLst>
              <a:ext uri="{FF2B5EF4-FFF2-40B4-BE49-F238E27FC236}">
                <a16:creationId xmlns:a16="http://schemas.microsoft.com/office/drawing/2014/main" id="{4F115E57-8E64-087C-E508-10FB4787253F}"/>
              </a:ext>
            </a:extLst>
          </p:cNvPr>
          <p:cNvSpPr/>
          <p:nvPr>
            <p:custDataLst>
              <p:tags r:id="rId62"/>
            </p:custDataLst>
          </p:nvPr>
        </p:nvSpPr>
        <p:spPr>
          <a:xfrm>
            <a:off x="510641" y="2970884"/>
            <a:ext cx="34033" cy="96124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64" name="箭头: 五边形 161">
            <a:extLst>
              <a:ext uri="{FF2B5EF4-FFF2-40B4-BE49-F238E27FC236}">
                <a16:creationId xmlns:a16="http://schemas.microsoft.com/office/drawing/2014/main" id="{D6E81DA7-C931-3213-5F7C-CAEA9BF4658B}"/>
              </a:ext>
            </a:extLst>
          </p:cNvPr>
          <p:cNvSpPr/>
          <p:nvPr>
            <p:custDataLst>
              <p:tags r:id="rId63"/>
            </p:custDataLst>
          </p:nvPr>
        </p:nvSpPr>
        <p:spPr>
          <a:xfrm>
            <a:off x="544674" y="2970884"/>
            <a:ext cx="18232" cy="96124"/>
          </a:xfrm>
          <a:prstGeom prst="homePlat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65" name="箭头: 五边形 164">
            <a:extLst>
              <a:ext uri="{FF2B5EF4-FFF2-40B4-BE49-F238E27FC236}">
                <a16:creationId xmlns:a16="http://schemas.microsoft.com/office/drawing/2014/main" id="{2D952C11-E2B5-D0E4-43FA-D1728A487613}"/>
              </a:ext>
            </a:extLst>
          </p:cNvPr>
          <p:cNvSpPr/>
          <p:nvPr>
            <p:custDataLst>
              <p:tags r:id="rId64"/>
            </p:custDataLst>
          </p:nvPr>
        </p:nvSpPr>
        <p:spPr>
          <a:xfrm>
            <a:off x="773487" y="2971274"/>
            <a:ext cx="418427" cy="96124"/>
          </a:xfrm>
          <a:prstGeom prst="homePlate">
            <a:avLst/>
          </a:prstGeom>
          <a:gradFill>
            <a:gsLst>
              <a:gs pos="1000">
                <a:schemeClr val="bg2">
                  <a:lumMod val="25000"/>
                </a:schemeClr>
              </a:gs>
              <a:gs pos="51000">
                <a:srgbClr val="E1353F"/>
              </a:gs>
              <a:gs pos="39000">
                <a:schemeClr val="bg2">
                  <a:lumMod val="25000"/>
                </a:schemeClr>
              </a:gs>
              <a:gs pos="100000">
                <a:srgbClr val="E1353F"/>
              </a:gs>
            </a:gsLst>
            <a:lin ang="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/>
          </a:p>
        </p:txBody>
      </p:sp>
      <p:sp>
        <p:nvSpPr>
          <p:cNvPr id="66" name="箭头: 五边形 164">
            <a:extLst>
              <a:ext uri="{FF2B5EF4-FFF2-40B4-BE49-F238E27FC236}">
                <a16:creationId xmlns:a16="http://schemas.microsoft.com/office/drawing/2014/main" id="{367BDE7C-4AEB-221F-6E21-6899BEDF16BB}"/>
              </a:ext>
            </a:extLst>
          </p:cNvPr>
          <p:cNvSpPr/>
          <p:nvPr>
            <p:custDataLst>
              <p:tags r:id="rId65"/>
            </p:custDataLst>
          </p:nvPr>
        </p:nvSpPr>
        <p:spPr>
          <a:xfrm>
            <a:off x="1194345" y="2970884"/>
            <a:ext cx="227902" cy="96124"/>
          </a:xfrm>
          <a:prstGeom prst="homePlat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/>
          </a:p>
        </p:txBody>
      </p:sp>
      <p:sp>
        <p:nvSpPr>
          <p:cNvPr id="67" name="箭头: 五边形 164">
            <a:extLst>
              <a:ext uri="{FF2B5EF4-FFF2-40B4-BE49-F238E27FC236}">
                <a16:creationId xmlns:a16="http://schemas.microsoft.com/office/drawing/2014/main" id="{98588533-D077-1BD7-DE8E-E23A33E90653}"/>
              </a:ext>
            </a:extLst>
          </p:cNvPr>
          <p:cNvSpPr/>
          <p:nvPr>
            <p:custDataLst>
              <p:tags r:id="rId66"/>
            </p:custDataLst>
          </p:nvPr>
        </p:nvSpPr>
        <p:spPr>
          <a:xfrm>
            <a:off x="1422246" y="2971274"/>
            <a:ext cx="191589" cy="96124"/>
          </a:xfrm>
          <a:prstGeom prst="homePlat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/>
          </a:p>
        </p:txBody>
      </p:sp>
      <p:sp>
        <p:nvSpPr>
          <p:cNvPr id="68" name="箭头: 五边形 161">
            <a:extLst>
              <a:ext uri="{FF2B5EF4-FFF2-40B4-BE49-F238E27FC236}">
                <a16:creationId xmlns:a16="http://schemas.microsoft.com/office/drawing/2014/main" id="{9F602BCB-E28E-B4F4-3201-9D1E81CE3D72}"/>
              </a:ext>
            </a:extLst>
          </p:cNvPr>
          <p:cNvSpPr/>
          <p:nvPr>
            <p:custDataLst>
              <p:tags r:id="rId67"/>
            </p:custDataLst>
          </p:nvPr>
        </p:nvSpPr>
        <p:spPr>
          <a:xfrm>
            <a:off x="1613836" y="2970493"/>
            <a:ext cx="34033" cy="96124"/>
          </a:xfrm>
          <a:prstGeom prst="homePlat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69" name="箭头: 五边形 164">
            <a:extLst>
              <a:ext uri="{FF2B5EF4-FFF2-40B4-BE49-F238E27FC236}">
                <a16:creationId xmlns:a16="http://schemas.microsoft.com/office/drawing/2014/main" id="{85CE0A11-9427-A0DC-A4A1-3E6A7DC91B99}"/>
              </a:ext>
            </a:extLst>
          </p:cNvPr>
          <p:cNvSpPr/>
          <p:nvPr>
            <p:custDataLst>
              <p:tags r:id="rId68"/>
            </p:custDataLst>
          </p:nvPr>
        </p:nvSpPr>
        <p:spPr>
          <a:xfrm>
            <a:off x="1647868" y="2971274"/>
            <a:ext cx="178523" cy="96124"/>
          </a:xfrm>
          <a:prstGeom prst="homePlat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/>
          </a:p>
        </p:txBody>
      </p:sp>
      <p:sp>
        <p:nvSpPr>
          <p:cNvPr id="70" name="箭头: 五边形 161">
            <a:extLst>
              <a:ext uri="{FF2B5EF4-FFF2-40B4-BE49-F238E27FC236}">
                <a16:creationId xmlns:a16="http://schemas.microsoft.com/office/drawing/2014/main" id="{A17E5369-ABCC-BFE8-C98C-E9CD28D7C20D}"/>
              </a:ext>
            </a:extLst>
          </p:cNvPr>
          <p:cNvSpPr/>
          <p:nvPr>
            <p:custDataLst>
              <p:tags r:id="rId69"/>
            </p:custDataLst>
          </p:nvPr>
        </p:nvSpPr>
        <p:spPr>
          <a:xfrm>
            <a:off x="1826391" y="2971274"/>
            <a:ext cx="42693" cy="96124"/>
          </a:xfrm>
          <a:prstGeom prst="homePlat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71" name="箭头: 五边形 161">
            <a:extLst>
              <a:ext uri="{FF2B5EF4-FFF2-40B4-BE49-F238E27FC236}">
                <a16:creationId xmlns:a16="http://schemas.microsoft.com/office/drawing/2014/main" id="{2FC92B23-BEB3-E502-486B-DF18D050FB00}"/>
              </a:ext>
            </a:extLst>
          </p:cNvPr>
          <p:cNvSpPr/>
          <p:nvPr>
            <p:custDataLst>
              <p:tags r:id="rId70"/>
            </p:custDataLst>
          </p:nvPr>
        </p:nvSpPr>
        <p:spPr>
          <a:xfrm>
            <a:off x="1869085" y="2971274"/>
            <a:ext cx="21727" cy="96124"/>
          </a:xfrm>
          <a:prstGeom prst="homePlate">
            <a:avLst/>
          </a:prstGeom>
          <a:solidFill>
            <a:srgbClr val="F16D7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72" name="箭头: 五边形 161">
            <a:extLst>
              <a:ext uri="{FF2B5EF4-FFF2-40B4-BE49-F238E27FC236}">
                <a16:creationId xmlns:a16="http://schemas.microsoft.com/office/drawing/2014/main" id="{BD92E4E8-7A42-964E-9328-27BA5F11B010}"/>
              </a:ext>
            </a:extLst>
          </p:cNvPr>
          <p:cNvSpPr/>
          <p:nvPr>
            <p:custDataLst>
              <p:tags r:id="rId71"/>
            </p:custDataLst>
          </p:nvPr>
        </p:nvSpPr>
        <p:spPr>
          <a:xfrm>
            <a:off x="1890811" y="2971274"/>
            <a:ext cx="60621" cy="96124"/>
          </a:xfrm>
          <a:prstGeom prst="homePlat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73" name="箭头: 五边形 161">
            <a:extLst>
              <a:ext uri="{FF2B5EF4-FFF2-40B4-BE49-F238E27FC236}">
                <a16:creationId xmlns:a16="http://schemas.microsoft.com/office/drawing/2014/main" id="{445BFDCC-9185-2B20-74A0-3A19E74D42D9}"/>
              </a:ext>
            </a:extLst>
          </p:cNvPr>
          <p:cNvSpPr/>
          <p:nvPr>
            <p:custDataLst>
              <p:tags r:id="rId72"/>
            </p:custDataLst>
          </p:nvPr>
        </p:nvSpPr>
        <p:spPr>
          <a:xfrm>
            <a:off x="1962372" y="2970493"/>
            <a:ext cx="18232" cy="96124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cxnSp>
        <p:nvCxnSpPr>
          <p:cNvPr id="75" name="直接连接符 737">
            <a:extLst>
              <a:ext uri="{FF2B5EF4-FFF2-40B4-BE49-F238E27FC236}">
                <a16:creationId xmlns:a16="http://schemas.microsoft.com/office/drawing/2014/main" id="{8996A152-AA06-59AB-E41B-45771B2784B3}"/>
              </a:ext>
            </a:extLst>
          </p:cNvPr>
          <p:cNvCxnSpPr/>
          <p:nvPr>
            <p:custDataLst>
              <p:tags r:id="rId73"/>
            </p:custDataLst>
          </p:nvPr>
        </p:nvCxnSpPr>
        <p:spPr>
          <a:xfrm>
            <a:off x="5419698" y="1791983"/>
            <a:ext cx="987728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直角三角形 75">
            <a:extLst>
              <a:ext uri="{FF2B5EF4-FFF2-40B4-BE49-F238E27FC236}">
                <a16:creationId xmlns:a16="http://schemas.microsoft.com/office/drawing/2014/main" id="{68FE3AF6-E31C-78CE-076B-4C062419CE37}"/>
              </a:ext>
            </a:extLst>
          </p:cNvPr>
          <p:cNvSpPr/>
          <p:nvPr>
            <p:custDataLst>
              <p:tags r:id="rId74"/>
            </p:custDataLst>
          </p:nvPr>
        </p:nvSpPr>
        <p:spPr>
          <a:xfrm rot="2749436">
            <a:off x="5524679" y="1756653"/>
            <a:ext cx="83783" cy="83783"/>
          </a:xfrm>
          <a:prstGeom prst="rt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F001B6A2-5A97-7D58-80C0-7251999C53DA}"/>
              </a:ext>
            </a:extLst>
          </p:cNvPr>
          <p:cNvSpPr/>
          <p:nvPr>
            <p:custDataLst>
              <p:tags r:id="rId75"/>
            </p:custDataLst>
          </p:nvPr>
        </p:nvSpPr>
        <p:spPr>
          <a:xfrm>
            <a:off x="5614014" y="1732426"/>
            <a:ext cx="160499" cy="11810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8" name="直角三角形 77">
            <a:extLst>
              <a:ext uri="{FF2B5EF4-FFF2-40B4-BE49-F238E27FC236}">
                <a16:creationId xmlns:a16="http://schemas.microsoft.com/office/drawing/2014/main" id="{45400408-6AE9-10C1-E1D8-4A7CA94EA2D0}"/>
              </a:ext>
            </a:extLst>
          </p:cNvPr>
          <p:cNvSpPr/>
          <p:nvPr>
            <p:custDataLst>
              <p:tags r:id="rId76"/>
            </p:custDataLst>
          </p:nvPr>
        </p:nvSpPr>
        <p:spPr>
          <a:xfrm rot="13391638">
            <a:off x="6059677" y="1751101"/>
            <a:ext cx="83783" cy="83783"/>
          </a:xfrm>
          <a:prstGeom prst="rt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9" name="箭头: 右 175">
            <a:extLst>
              <a:ext uri="{FF2B5EF4-FFF2-40B4-BE49-F238E27FC236}">
                <a16:creationId xmlns:a16="http://schemas.microsoft.com/office/drawing/2014/main" id="{A88D3D6C-288B-45E4-F6EB-EF06C8C1E6AD}"/>
              </a:ext>
            </a:extLst>
          </p:cNvPr>
          <p:cNvSpPr/>
          <p:nvPr>
            <p:custDataLst>
              <p:tags r:id="rId77"/>
            </p:custDataLst>
          </p:nvPr>
        </p:nvSpPr>
        <p:spPr>
          <a:xfrm>
            <a:off x="6176267" y="1713752"/>
            <a:ext cx="178165" cy="157471"/>
          </a:xfrm>
          <a:prstGeom prst="rightArrow">
            <a:avLst/>
          </a:prstGeom>
          <a:pattFill prst="wdDnDiag">
            <a:fgClr>
              <a:schemeClr val="bg1">
                <a:lumMod val="65000"/>
              </a:schemeClr>
            </a:fgClr>
            <a:bgClr>
              <a:srgbClr val="FFFFFF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CFF27603-51D0-058F-7C28-48D7AFD901B4}"/>
              </a:ext>
            </a:extLst>
          </p:cNvPr>
          <p:cNvSpPr txBox="1"/>
          <p:nvPr>
            <p:custDataLst>
              <p:tags r:id="rId78"/>
            </p:custDataLst>
          </p:nvPr>
        </p:nvSpPr>
        <p:spPr>
          <a:xfrm>
            <a:off x="5538640" y="1698634"/>
            <a:ext cx="34017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dirty="0" err="1">
                <a:latin typeface="Arial" panose="020B0604020202090204" pitchFamily="34" charset="0"/>
                <a:cs typeface="Arial" panose="020B0604020202090204" pitchFamily="34" charset="0"/>
              </a:rPr>
              <a:t>oriT</a:t>
            </a:r>
            <a:endParaRPr lang="zh-CN" altLang="en-US" sz="600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1DBA559F-07DA-DCDE-C517-C90BD3DC5DC7}"/>
              </a:ext>
            </a:extLst>
          </p:cNvPr>
          <p:cNvSpPr txBox="1"/>
          <p:nvPr>
            <p:custDataLst>
              <p:tags r:id="rId79"/>
            </p:custDataLst>
          </p:nvPr>
        </p:nvSpPr>
        <p:spPr>
          <a:xfrm>
            <a:off x="5723111" y="1846721"/>
            <a:ext cx="44541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dirty="0">
                <a:latin typeface="Arial" panose="020B0604020202090204" pitchFamily="34" charset="0"/>
                <a:cs typeface="Arial" panose="020B0604020202090204" pitchFamily="34" charset="0"/>
              </a:rPr>
              <a:t>PhiC31</a:t>
            </a: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5221A5AB-B560-A5F5-9BDD-4E6B7313C2C4}"/>
              </a:ext>
            </a:extLst>
          </p:cNvPr>
          <p:cNvSpPr txBox="1"/>
          <p:nvPr>
            <p:custDataLst>
              <p:tags r:id="rId80"/>
            </p:custDataLst>
          </p:nvPr>
        </p:nvSpPr>
        <p:spPr>
          <a:xfrm>
            <a:off x="5441401" y="1842130"/>
            <a:ext cx="34017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dirty="0">
                <a:latin typeface="Arial" panose="020B0604020202090204" pitchFamily="34" charset="0"/>
                <a:cs typeface="Arial" panose="020B0604020202090204" pitchFamily="34" charset="0"/>
              </a:rPr>
              <a:t>IR</a:t>
            </a:r>
            <a:endParaRPr lang="zh-CN" altLang="en-US" sz="600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6F52A10B-A929-4DDB-DC31-88239C68CF51}"/>
              </a:ext>
            </a:extLst>
          </p:cNvPr>
          <p:cNvSpPr txBox="1"/>
          <p:nvPr>
            <p:custDataLst>
              <p:tags r:id="rId81"/>
            </p:custDataLst>
          </p:nvPr>
        </p:nvSpPr>
        <p:spPr>
          <a:xfrm>
            <a:off x="6017786" y="1842130"/>
            <a:ext cx="34017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dirty="0">
                <a:latin typeface="Arial" panose="020B0604020202090204" pitchFamily="34" charset="0"/>
                <a:cs typeface="Arial" panose="020B0604020202090204" pitchFamily="34" charset="0"/>
              </a:rPr>
              <a:t>IR</a:t>
            </a:r>
            <a:endParaRPr lang="zh-CN" altLang="en-US" sz="600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80F2FD48-397A-888F-D5DF-2F66887DF2A2}"/>
              </a:ext>
            </a:extLst>
          </p:cNvPr>
          <p:cNvSpPr txBox="1"/>
          <p:nvPr>
            <p:custDataLst>
              <p:tags r:id="rId82"/>
            </p:custDataLst>
          </p:nvPr>
        </p:nvSpPr>
        <p:spPr>
          <a:xfrm>
            <a:off x="6137404" y="1839607"/>
            <a:ext cx="34017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dirty="0">
                <a:latin typeface="Arial" panose="020B0604020202090204" pitchFamily="34" charset="0"/>
                <a:cs typeface="Arial" panose="020B0604020202090204" pitchFamily="34" charset="0"/>
              </a:rPr>
              <a:t>apra</a:t>
            </a: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E2C0352F-2E44-9A6D-DD20-3E80C7102B23}"/>
              </a:ext>
            </a:extLst>
          </p:cNvPr>
          <p:cNvSpPr txBox="1"/>
          <p:nvPr>
            <p:custDataLst>
              <p:tags r:id="rId83"/>
            </p:custDataLst>
          </p:nvPr>
        </p:nvSpPr>
        <p:spPr>
          <a:xfrm>
            <a:off x="2378905" y="1708849"/>
            <a:ext cx="83450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latin typeface="Arial" panose="020B0604020202090204" pitchFamily="34" charset="0"/>
                <a:cs typeface="Arial" panose="020B0604020202090204" pitchFamily="34" charset="0"/>
              </a:rPr>
              <a:t>PCR product</a:t>
            </a:r>
          </a:p>
        </p:txBody>
      </p:sp>
      <p:cxnSp>
        <p:nvCxnSpPr>
          <p:cNvPr id="86" name="直接连接符 803">
            <a:extLst>
              <a:ext uri="{FF2B5EF4-FFF2-40B4-BE49-F238E27FC236}">
                <a16:creationId xmlns:a16="http://schemas.microsoft.com/office/drawing/2014/main" id="{77B42598-90F7-C71E-0CB9-157D50437EF0}"/>
              </a:ext>
            </a:extLst>
          </p:cNvPr>
          <p:cNvCxnSpPr/>
          <p:nvPr>
            <p:custDataLst>
              <p:tags r:id="rId84"/>
            </p:custDataLst>
          </p:nvPr>
        </p:nvCxnSpPr>
        <p:spPr>
          <a:xfrm>
            <a:off x="2591714" y="782047"/>
            <a:ext cx="1836659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流程图: 接点 121">
            <a:extLst>
              <a:ext uri="{FF2B5EF4-FFF2-40B4-BE49-F238E27FC236}">
                <a16:creationId xmlns:a16="http://schemas.microsoft.com/office/drawing/2014/main" id="{3A10E79F-DAD9-3D06-740F-6B05ED149868}"/>
              </a:ext>
            </a:extLst>
          </p:cNvPr>
          <p:cNvSpPr/>
          <p:nvPr>
            <p:custDataLst>
              <p:tags r:id="rId85"/>
            </p:custDataLst>
          </p:nvPr>
        </p:nvSpPr>
        <p:spPr>
          <a:xfrm>
            <a:off x="3513829" y="701797"/>
            <a:ext cx="161509" cy="159995"/>
          </a:xfrm>
          <a:prstGeom prst="flowChartConnector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88" name="箭头: 右 122">
            <a:extLst>
              <a:ext uri="{FF2B5EF4-FFF2-40B4-BE49-F238E27FC236}">
                <a16:creationId xmlns:a16="http://schemas.microsoft.com/office/drawing/2014/main" id="{1A65C2EE-F6B3-3E88-A233-2C93418DEB1C}"/>
              </a:ext>
            </a:extLst>
          </p:cNvPr>
          <p:cNvSpPr/>
          <p:nvPr>
            <p:custDataLst>
              <p:tags r:id="rId86"/>
            </p:custDataLst>
          </p:nvPr>
        </p:nvSpPr>
        <p:spPr>
          <a:xfrm>
            <a:off x="3182231" y="701797"/>
            <a:ext cx="224598" cy="159995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14ADFACC-902E-7C8E-C1DB-A9619C3B14D9}"/>
              </a:ext>
            </a:extLst>
          </p:cNvPr>
          <p:cNvSpPr txBox="1"/>
          <p:nvPr>
            <p:custDataLst>
              <p:tags r:id="rId87"/>
            </p:custDataLst>
          </p:nvPr>
        </p:nvSpPr>
        <p:spPr>
          <a:xfrm>
            <a:off x="3110385" y="537765"/>
            <a:ext cx="36339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latin typeface="Arial" panose="020B0604020202090204" pitchFamily="34" charset="0"/>
                <a:cs typeface="Arial" panose="020B0604020202090204" pitchFamily="34" charset="0"/>
              </a:rPr>
              <a:t>cm</a:t>
            </a:r>
            <a:endParaRPr lang="zh-CN" altLang="en-US" sz="700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cxnSp>
        <p:nvCxnSpPr>
          <p:cNvPr id="90" name="直接连接符 807">
            <a:extLst>
              <a:ext uri="{FF2B5EF4-FFF2-40B4-BE49-F238E27FC236}">
                <a16:creationId xmlns:a16="http://schemas.microsoft.com/office/drawing/2014/main" id="{467FCF21-171D-700A-1A15-ABE1E744BE9B}"/>
              </a:ext>
            </a:extLst>
          </p:cNvPr>
          <p:cNvCxnSpPr/>
          <p:nvPr>
            <p:custDataLst>
              <p:tags r:id="rId88"/>
            </p:custDataLst>
          </p:nvPr>
        </p:nvCxnSpPr>
        <p:spPr>
          <a:xfrm>
            <a:off x="2587172" y="1294333"/>
            <a:ext cx="1836659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直接连接符 808">
            <a:extLst>
              <a:ext uri="{FF2B5EF4-FFF2-40B4-BE49-F238E27FC236}">
                <a16:creationId xmlns:a16="http://schemas.microsoft.com/office/drawing/2014/main" id="{442370D2-E829-2FBE-A880-A16CF9648C7E}"/>
              </a:ext>
            </a:extLst>
          </p:cNvPr>
          <p:cNvCxnSpPr/>
          <p:nvPr>
            <p:custDataLst>
              <p:tags r:id="rId89"/>
            </p:custDataLst>
          </p:nvPr>
        </p:nvCxnSpPr>
        <p:spPr>
          <a:xfrm>
            <a:off x="2588181" y="782047"/>
            <a:ext cx="1514" cy="51632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直接连接符 809">
            <a:extLst>
              <a:ext uri="{FF2B5EF4-FFF2-40B4-BE49-F238E27FC236}">
                <a16:creationId xmlns:a16="http://schemas.microsoft.com/office/drawing/2014/main" id="{D8C022BE-98B9-495E-1D9D-38ECD931A1B1}"/>
              </a:ext>
            </a:extLst>
          </p:cNvPr>
          <p:cNvCxnSpPr/>
          <p:nvPr>
            <p:custDataLst>
              <p:tags r:id="rId90"/>
            </p:custDataLst>
          </p:nvPr>
        </p:nvCxnSpPr>
        <p:spPr>
          <a:xfrm>
            <a:off x="4426859" y="781543"/>
            <a:ext cx="1514" cy="51632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3" name="矩形 92">
            <a:extLst>
              <a:ext uri="{FF2B5EF4-FFF2-40B4-BE49-F238E27FC236}">
                <a16:creationId xmlns:a16="http://schemas.microsoft.com/office/drawing/2014/main" id="{ECEB8C42-36A2-589E-9479-3DA01F3CEE7E}"/>
              </a:ext>
            </a:extLst>
          </p:cNvPr>
          <p:cNvSpPr/>
          <p:nvPr>
            <p:custDataLst>
              <p:tags r:id="rId91"/>
            </p:custDataLst>
          </p:nvPr>
        </p:nvSpPr>
        <p:spPr>
          <a:xfrm>
            <a:off x="3200928" y="954155"/>
            <a:ext cx="87921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i="1" dirty="0">
                <a:latin typeface="Arial Italic" panose="020B0604020202090204" charset="0"/>
                <a:cs typeface="Arial Italic" panose="020B0604020202090204" charset="0"/>
              </a:rPr>
              <a:t>p15A-cm-ctp</a:t>
            </a:r>
          </a:p>
        </p:txBody>
      </p:sp>
      <p:cxnSp>
        <p:nvCxnSpPr>
          <p:cNvPr id="94" name="直接连接符 815">
            <a:extLst>
              <a:ext uri="{FF2B5EF4-FFF2-40B4-BE49-F238E27FC236}">
                <a16:creationId xmlns:a16="http://schemas.microsoft.com/office/drawing/2014/main" id="{C4605CD9-F322-58CE-1ACC-4E31D3CE2328}"/>
              </a:ext>
            </a:extLst>
          </p:cNvPr>
          <p:cNvCxnSpPr>
            <a:stCxn id="96" idx="3"/>
            <a:endCxn id="113" idx="3"/>
          </p:cNvCxnSpPr>
          <p:nvPr>
            <p:custDataLst>
              <p:tags r:id="rId92"/>
            </p:custDataLst>
          </p:nvPr>
        </p:nvCxnSpPr>
        <p:spPr>
          <a:xfrm flipV="1">
            <a:off x="2666917" y="1295206"/>
            <a:ext cx="1682216" cy="389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箭头: 五边形 161">
            <a:extLst>
              <a:ext uri="{FF2B5EF4-FFF2-40B4-BE49-F238E27FC236}">
                <a16:creationId xmlns:a16="http://schemas.microsoft.com/office/drawing/2014/main" id="{1BD74C9F-8746-0763-C227-55436982D73A}"/>
              </a:ext>
            </a:extLst>
          </p:cNvPr>
          <p:cNvSpPr/>
          <p:nvPr>
            <p:custDataLst>
              <p:tags r:id="rId93"/>
            </p:custDataLst>
          </p:nvPr>
        </p:nvSpPr>
        <p:spPr>
          <a:xfrm flipH="1">
            <a:off x="2666917" y="1247783"/>
            <a:ext cx="25677" cy="95623"/>
          </a:xfrm>
          <a:prstGeom prst="homePlate">
            <a:avLst/>
          </a:prstGeom>
          <a:solidFill>
            <a:srgbClr val="7F7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97" name="箭头: 五边形 161">
            <a:extLst>
              <a:ext uri="{FF2B5EF4-FFF2-40B4-BE49-F238E27FC236}">
                <a16:creationId xmlns:a16="http://schemas.microsoft.com/office/drawing/2014/main" id="{EDCC7AB3-4752-4B85-E99E-1B94B97A94B6}"/>
              </a:ext>
            </a:extLst>
          </p:cNvPr>
          <p:cNvSpPr/>
          <p:nvPr>
            <p:custDataLst>
              <p:tags r:id="rId94"/>
            </p:custDataLst>
          </p:nvPr>
        </p:nvSpPr>
        <p:spPr>
          <a:xfrm>
            <a:off x="2697152" y="1247783"/>
            <a:ext cx="18232" cy="95623"/>
          </a:xfrm>
          <a:prstGeom prst="homePlate">
            <a:avLst/>
          </a:prstGeom>
          <a:solidFill>
            <a:srgbClr val="6495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98" name="箭头: 五边形 161">
            <a:extLst>
              <a:ext uri="{FF2B5EF4-FFF2-40B4-BE49-F238E27FC236}">
                <a16:creationId xmlns:a16="http://schemas.microsoft.com/office/drawing/2014/main" id="{6A54F91F-B26E-EC1D-D07D-7DCAB2962436}"/>
              </a:ext>
            </a:extLst>
          </p:cNvPr>
          <p:cNvSpPr/>
          <p:nvPr>
            <p:custDataLst>
              <p:tags r:id="rId95"/>
            </p:custDataLst>
          </p:nvPr>
        </p:nvSpPr>
        <p:spPr>
          <a:xfrm>
            <a:off x="2717662" y="1247783"/>
            <a:ext cx="18232" cy="95623"/>
          </a:xfrm>
          <a:prstGeom prst="homePlate">
            <a:avLst/>
          </a:prstGeom>
          <a:solidFill>
            <a:srgbClr val="6495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99" name="箭头: 五边形 161">
            <a:extLst>
              <a:ext uri="{FF2B5EF4-FFF2-40B4-BE49-F238E27FC236}">
                <a16:creationId xmlns:a16="http://schemas.microsoft.com/office/drawing/2014/main" id="{1E3353C9-7679-519B-165C-5FF546B5922E}"/>
              </a:ext>
            </a:extLst>
          </p:cNvPr>
          <p:cNvSpPr/>
          <p:nvPr>
            <p:custDataLst>
              <p:tags r:id="rId96"/>
            </p:custDataLst>
          </p:nvPr>
        </p:nvSpPr>
        <p:spPr>
          <a:xfrm>
            <a:off x="2738477" y="1247783"/>
            <a:ext cx="34033" cy="95623"/>
          </a:xfrm>
          <a:prstGeom prst="homePlate">
            <a:avLst/>
          </a:prstGeom>
          <a:solidFill>
            <a:srgbClr val="6495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00" name="箭头: 五边形 161">
            <a:extLst>
              <a:ext uri="{FF2B5EF4-FFF2-40B4-BE49-F238E27FC236}">
                <a16:creationId xmlns:a16="http://schemas.microsoft.com/office/drawing/2014/main" id="{E6313994-54A7-8AA4-FF6C-9BD4D17D474F}"/>
              </a:ext>
            </a:extLst>
          </p:cNvPr>
          <p:cNvSpPr/>
          <p:nvPr>
            <p:custDataLst>
              <p:tags r:id="rId97"/>
            </p:custDataLst>
          </p:nvPr>
        </p:nvSpPr>
        <p:spPr>
          <a:xfrm flipH="1">
            <a:off x="2780867" y="1247783"/>
            <a:ext cx="42542" cy="9562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01" name="箭头: 五边形 161">
            <a:extLst>
              <a:ext uri="{FF2B5EF4-FFF2-40B4-BE49-F238E27FC236}">
                <a16:creationId xmlns:a16="http://schemas.microsoft.com/office/drawing/2014/main" id="{7AEC50B5-17AF-89AC-6E39-3D740B3A1D33}"/>
              </a:ext>
            </a:extLst>
          </p:cNvPr>
          <p:cNvSpPr/>
          <p:nvPr>
            <p:custDataLst>
              <p:tags r:id="rId98"/>
            </p:custDataLst>
          </p:nvPr>
        </p:nvSpPr>
        <p:spPr>
          <a:xfrm flipH="1">
            <a:off x="2823408" y="1247783"/>
            <a:ext cx="25677" cy="95623"/>
          </a:xfrm>
          <a:prstGeom prst="homePlate">
            <a:avLst/>
          </a:prstGeom>
          <a:solidFill>
            <a:srgbClr val="6495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02" name="箭头: 五边形 161">
            <a:extLst>
              <a:ext uri="{FF2B5EF4-FFF2-40B4-BE49-F238E27FC236}">
                <a16:creationId xmlns:a16="http://schemas.microsoft.com/office/drawing/2014/main" id="{0EAA1856-9EB0-075E-93F9-97064F3FC61F}"/>
              </a:ext>
            </a:extLst>
          </p:cNvPr>
          <p:cNvSpPr/>
          <p:nvPr>
            <p:custDataLst>
              <p:tags r:id="rId99"/>
            </p:custDataLst>
          </p:nvPr>
        </p:nvSpPr>
        <p:spPr>
          <a:xfrm flipH="1">
            <a:off x="2849085" y="1247783"/>
            <a:ext cx="26437" cy="95623"/>
          </a:xfrm>
          <a:prstGeom prst="homePlate">
            <a:avLst/>
          </a:prstGeom>
          <a:solidFill>
            <a:srgbClr val="2E8B5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03" name="箭头: 五边形 161">
            <a:extLst>
              <a:ext uri="{FF2B5EF4-FFF2-40B4-BE49-F238E27FC236}">
                <a16:creationId xmlns:a16="http://schemas.microsoft.com/office/drawing/2014/main" id="{724FCBEA-623C-B6A9-1CAC-897846BB198D}"/>
              </a:ext>
            </a:extLst>
          </p:cNvPr>
          <p:cNvSpPr/>
          <p:nvPr>
            <p:custDataLst>
              <p:tags r:id="rId100"/>
            </p:custDataLst>
          </p:nvPr>
        </p:nvSpPr>
        <p:spPr>
          <a:xfrm>
            <a:off x="2879017" y="1247783"/>
            <a:ext cx="34033" cy="9562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04" name="箭头: 五边形 161">
            <a:extLst>
              <a:ext uri="{FF2B5EF4-FFF2-40B4-BE49-F238E27FC236}">
                <a16:creationId xmlns:a16="http://schemas.microsoft.com/office/drawing/2014/main" id="{35BD0123-FB74-D2B5-8817-7C613E99BD3A}"/>
              </a:ext>
            </a:extLst>
          </p:cNvPr>
          <p:cNvSpPr/>
          <p:nvPr>
            <p:custDataLst>
              <p:tags r:id="rId101"/>
            </p:custDataLst>
          </p:nvPr>
        </p:nvSpPr>
        <p:spPr>
          <a:xfrm>
            <a:off x="2913050" y="1247783"/>
            <a:ext cx="18232" cy="95623"/>
          </a:xfrm>
          <a:prstGeom prst="homePlat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06" name="箭头: 五边形 164">
            <a:extLst>
              <a:ext uri="{FF2B5EF4-FFF2-40B4-BE49-F238E27FC236}">
                <a16:creationId xmlns:a16="http://schemas.microsoft.com/office/drawing/2014/main" id="{664BD5AD-B75B-6CA1-27CE-19CD59969F7C}"/>
              </a:ext>
            </a:extLst>
          </p:cNvPr>
          <p:cNvSpPr/>
          <p:nvPr>
            <p:custDataLst>
              <p:tags r:id="rId102"/>
            </p:custDataLst>
          </p:nvPr>
        </p:nvSpPr>
        <p:spPr>
          <a:xfrm>
            <a:off x="3562721" y="1247783"/>
            <a:ext cx="227902" cy="95623"/>
          </a:xfrm>
          <a:prstGeom prst="homePlat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/>
          </a:p>
        </p:txBody>
      </p:sp>
      <p:sp>
        <p:nvSpPr>
          <p:cNvPr id="107" name="箭头: 五边形 164">
            <a:extLst>
              <a:ext uri="{FF2B5EF4-FFF2-40B4-BE49-F238E27FC236}">
                <a16:creationId xmlns:a16="http://schemas.microsoft.com/office/drawing/2014/main" id="{4DCA995B-339A-EEFD-AD61-D7AEE44C939F}"/>
              </a:ext>
            </a:extLst>
          </p:cNvPr>
          <p:cNvSpPr/>
          <p:nvPr>
            <p:custDataLst>
              <p:tags r:id="rId103"/>
            </p:custDataLst>
          </p:nvPr>
        </p:nvSpPr>
        <p:spPr>
          <a:xfrm>
            <a:off x="3790623" y="1248172"/>
            <a:ext cx="191589" cy="95623"/>
          </a:xfrm>
          <a:prstGeom prst="homePlat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/>
          </a:p>
        </p:txBody>
      </p:sp>
      <p:sp>
        <p:nvSpPr>
          <p:cNvPr id="108" name="箭头: 五边形 161">
            <a:extLst>
              <a:ext uri="{FF2B5EF4-FFF2-40B4-BE49-F238E27FC236}">
                <a16:creationId xmlns:a16="http://schemas.microsoft.com/office/drawing/2014/main" id="{09BC4D21-F0B5-663A-1FB7-3B52B816FF5E}"/>
              </a:ext>
            </a:extLst>
          </p:cNvPr>
          <p:cNvSpPr/>
          <p:nvPr>
            <p:custDataLst>
              <p:tags r:id="rId104"/>
            </p:custDataLst>
          </p:nvPr>
        </p:nvSpPr>
        <p:spPr>
          <a:xfrm>
            <a:off x="3982212" y="1247395"/>
            <a:ext cx="34033" cy="95623"/>
          </a:xfrm>
          <a:prstGeom prst="homePlat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09" name="箭头: 五边形 164">
            <a:extLst>
              <a:ext uri="{FF2B5EF4-FFF2-40B4-BE49-F238E27FC236}">
                <a16:creationId xmlns:a16="http://schemas.microsoft.com/office/drawing/2014/main" id="{CB8B0351-0BF8-128A-FAD7-D9AA605EBF15}"/>
              </a:ext>
            </a:extLst>
          </p:cNvPr>
          <p:cNvSpPr/>
          <p:nvPr>
            <p:custDataLst>
              <p:tags r:id="rId105"/>
            </p:custDataLst>
          </p:nvPr>
        </p:nvSpPr>
        <p:spPr>
          <a:xfrm>
            <a:off x="4016245" y="1248172"/>
            <a:ext cx="178523" cy="95623"/>
          </a:xfrm>
          <a:prstGeom prst="homePlat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/>
          </a:p>
        </p:txBody>
      </p:sp>
      <p:sp>
        <p:nvSpPr>
          <p:cNvPr id="110" name="箭头: 五边形 161">
            <a:extLst>
              <a:ext uri="{FF2B5EF4-FFF2-40B4-BE49-F238E27FC236}">
                <a16:creationId xmlns:a16="http://schemas.microsoft.com/office/drawing/2014/main" id="{BF6DD996-CFD3-CBD8-3C7D-97ADEFD15EDC}"/>
              </a:ext>
            </a:extLst>
          </p:cNvPr>
          <p:cNvSpPr/>
          <p:nvPr>
            <p:custDataLst>
              <p:tags r:id="rId106"/>
            </p:custDataLst>
          </p:nvPr>
        </p:nvSpPr>
        <p:spPr>
          <a:xfrm>
            <a:off x="4194768" y="1248172"/>
            <a:ext cx="42693" cy="95623"/>
          </a:xfrm>
          <a:prstGeom prst="homePlat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11" name="箭头: 五边形 161">
            <a:extLst>
              <a:ext uri="{FF2B5EF4-FFF2-40B4-BE49-F238E27FC236}">
                <a16:creationId xmlns:a16="http://schemas.microsoft.com/office/drawing/2014/main" id="{28F733FD-2B86-5A38-1CF4-30DEC1B4FED7}"/>
              </a:ext>
            </a:extLst>
          </p:cNvPr>
          <p:cNvSpPr/>
          <p:nvPr>
            <p:custDataLst>
              <p:tags r:id="rId107"/>
            </p:custDataLst>
          </p:nvPr>
        </p:nvSpPr>
        <p:spPr>
          <a:xfrm>
            <a:off x="4237461" y="1248172"/>
            <a:ext cx="21727" cy="95623"/>
          </a:xfrm>
          <a:prstGeom prst="homePlate">
            <a:avLst/>
          </a:prstGeom>
          <a:solidFill>
            <a:srgbClr val="F16D7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12" name="箭头: 五边形 161">
            <a:extLst>
              <a:ext uri="{FF2B5EF4-FFF2-40B4-BE49-F238E27FC236}">
                <a16:creationId xmlns:a16="http://schemas.microsoft.com/office/drawing/2014/main" id="{B3C2090E-CC99-5CB4-2196-42C649857CCC}"/>
              </a:ext>
            </a:extLst>
          </p:cNvPr>
          <p:cNvSpPr/>
          <p:nvPr>
            <p:custDataLst>
              <p:tags r:id="rId108"/>
            </p:custDataLst>
          </p:nvPr>
        </p:nvSpPr>
        <p:spPr>
          <a:xfrm>
            <a:off x="4259188" y="1248172"/>
            <a:ext cx="60621" cy="95623"/>
          </a:xfrm>
          <a:prstGeom prst="homePlat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13" name="箭头: 五边形 161">
            <a:extLst>
              <a:ext uri="{FF2B5EF4-FFF2-40B4-BE49-F238E27FC236}">
                <a16:creationId xmlns:a16="http://schemas.microsoft.com/office/drawing/2014/main" id="{DDEFA772-8380-A07A-EC37-CF27BE7B19DA}"/>
              </a:ext>
            </a:extLst>
          </p:cNvPr>
          <p:cNvSpPr/>
          <p:nvPr>
            <p:custDataLst>
              <p:tags r:id="rId109"/>
            </p:custDataLst>
          </p:nvPr>
        </p:nvSpPr>
        <p:spPr>
          <a:xfrm>
            <a:off x="4330748" y="1247395"/>
            <a:ext cx="18232" cy="9562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0672BE90-9C6E-F97D-83A9-A5396740FBA7}"/>
              </a:ext>
            </a:extLst>
          </p:cNvPr>
          <p:cNvSpPr txBox="1"/>
          <p:nvPr>
            <p:custDataLst>
              <p:tags r:id="rId110"/>
            </p:custDataLst>
          </p:nvPr>
        </p:nvSpPr>
        <p:spPr>
          <a:xfrm>
            <a:off x="3108765" y="1857889"/>
            <a:ext cx="50824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latin typeface="Arial" panose="020B0604020202090204" pitchFamily="34" charset="0"/>
                <a:cs typeface="Arial" panose="020B0604020202090204" pitchFamily="34" charset="0"/>
              </a:rPr>
              <a:t>genta</a:t>
            </a:r>
          </a:p>
        </p:txBody>
      </p:sp>
      <p:sp>
        <p:nvSpPr>
          <p:cNvPr id="115" name="文本框 114">
            <a:extLst>
              <a:ext uri="{FF2B5EF4-FFF2-40B4-BE49-F238E27FC236}">
                <a16:creationId xmlns:a16="http://schemas.microsoft.com/office/drawing/2014/main" id="{F7FF1C6F-7158-D7A4-5B30-9D1578DE3F4B}"/>
              </a:ext>
            </a:extLst>
          </p:cNvPr>
          <p:cNvSpPr txBox="1"/>
          <p:nvPr>
            <p:custDataLst>
              <p:tags r:id="rId111"/>
            </p:custDataLst>
          </p:nvPr>
        </p:nvSpPr>
        <p:spPr>
          <a:xfrm>
            <a:off x="3465293" y="1872218"/>
            <a:ext cx="3750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latin typeface="Arial" panose="020B0604020202090204" pitchFamily="34" charset="0"/>
                <a:cs typeface="Arial" panose="020B0604020202090204" pitchFamily="34" charset="0"/>
              </a:rPr>
              <a:t>P</a:t>
            </a:r>
            <a:r>
              <a:rPr lang="en-US" altLang="zh-CN" sz="700" baseline="-25000" dirty="0">
                <a:latin typeface="Arial" panose="020B0604020202090204" pitchFamily="34" charset="0"/>
                <a:cs typeface="Arial" panose="020B0604020202090204" pitchFamily="34" charset="0"/>
              </a:rPr>
              <a:t>13</a:t>
            </a:r>
            <a:endParaRPr lang="zh-CN" altLang="en-US" sz="700" baseline="-25000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cxnSp>
        <p:nvCxnSpPr>
          <p:cNvPr id="116" name="直接连接符 835">
            <a:extLst>
              <a:ext uri="{FF2B5EF4-FFF2-40B4-BE49-F238E27FC236}">
                <a16:creationId xmlns:a16="http://schemas.microsoft.com/office/drawing/2014/main" id="{77A4E90D-8E25-7E2B-2692-AD370FC6982B}"/>
              </a:ext>
            </a:extLst>
          </p:cNvPr>
          <p:cNvCxnSpPr/>
          <p:nvPr>
            <p:custDataLst>
              <p:tags r:id="rId112"/>
            </p:custDataLst>
          </p:nvPr>
        </p:nvCxnSpPr>
        <p:spPr>
          <a:xfrm>
            <a:off x="3045958" y="1821256"/>
            <a:ext cx="656635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箭头: 右 150">
            <a:extLst>
              <a:ext uri="{FF2B5EF4-FFF2-40B4-BE49-F238E27FC236}">
                <a16:creationId xmlns:a16="http://schemas.microsoft.com/office/drawing/2014/main" id="{94AF087A-F792-F47F-C7A5-AC67E99503C9}"/>
              </a:ext>
            </a:extLst>
          </p:cNvPr>
          <p:cNvSpPr/>
          <p:nvPr>
            <p:custDataLst>
              <p:tags r:id="rId113"/>
            </p:custDataLst>
          </p:nvPr>
        </p:nvSpPr>
        <p:spPr>
          <a:xfrm rot="10800000" flipH="1">
            <a:off x="3159519" y="1744035"/>
            <a:ext cx="331093" cy="158985"/>
          </a:xfrm>
          <a:prstGeom prst="rightArrow">
            <a:avLst/>
          </a:prstGeom>
          <a:pattFill prst="ltDnDiag">
            <a:fgClr>
              <a:schemeClr val="bg1">
                <a:lumMod val="65000"/>
              </a:schemeClr>
            </a:fgClr>
            <a:bgClr>
              <a:srgbClr val="FFFFFF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18" name="流程图: 接点 165">
            <a:extLst>
              <a:ext uri="{FF2B5EF4-FFF2-40B4-BE49-F238E27FC236}">
                <a16:creationId xmlns:a16="http://schemas.microsoft.com/office/drawing/2014/main" id="{B9BF7058-9CB8-5DCD-D46B-6D5C556F550E}"/>
              </a:ext>
            </a:extLst>
          </p:cNvPr>
          <p:cNvSpPr/>
          <p:nvPr>
            <p:custDataLst>
              <p:tags r:id="rId114"/>
            </p:custDataLst>
          </p:nvPr>
        </p:nvSpPr>
        <p:spPr>
          <a:xfrm>
            <a:off x="3497678" y="1752110"/>
            <a:ext cx="118103" cy="137283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/>
          </a:p>
        </p:txBody>
      </p:sp>
      <p:cxnSp>
        <p:nvCxnSpPr>
          <p:cNvPr id="119" name="直接连接符 853">
            <a:extLst>
              <a:ext uri="{FF2B5EF4-FFF2-40B4-BE49-F238E27FC236}">
                <a16:creationId xmlns:a16="http://schemas.microsoft.com/office/drawing/2014/main" id="{683F43D9-96E9-82B7-CC21-117C7E25F859}"/>
              </a:ext>
            </a:extLst>
          </p:cNvPr>
          <p:cNvCxnSpPr/>
          <p:nvPr>
            <p:custDataLst>
              <p:tags r:id="rId115"/>
            </p:custDataLst>
          </p:nvPr>
        </p:nvCxnSpPr>
        <p:spPr>
          <a:xfrm>
            <a:off x="3038892" y="1821256"/>
            <a:ext cx="113561" cy="201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直接连接符 854">
            <a:extLst>
              <a:ext uri="{FF2B5EF4-FFF2-40B4-BE49-F238E27FC236}">
                <a16:creationId xmlns:a16="http://schemas.microsoft.com/office/drawing/2014/main" id="{6CD20E7C-5ACA-79AF-7362-BE054DD319F5}"/>
              </a:ext>
            </a:extLst>
          </p:cNvPr>
          <p:cNvCxnSpPr/>
          <p:nvPr>
            <p:custDataLst>
              <p:tags r:id="rId116"/>
            </p:custDataLst>
          </p:nvPr>
        </p:nvCxnSpPr>
        <p:spPr>
          <a:xfrm>
            <a:off x="3618810" y="1821256"/>
            <a:ext cx="11103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文本框 120">
            <a:extLst>
              <a:ext uri="{FF2B5EF4-FFF2-40B4-BE49-F238E27FC236}">
                <a16:creationId xmlns:a16="http://schemas.microsoft.com/office/drawing/2014/main" id="{17122FC5-6DB7-E9BA-9F7C-71BD1D92BA48}"/>
              </a:ext>
            </a:extLst>
          </p:cNvPr>
          <p:cNvSpPr txBox="1"/>
          <p:nvPr>
            <p:custDataLst>
              <p:tags r:id="rId117"/>
            </p:custDataLst>
          </p:nvPr>
        </p:nvSpPr>
        <p:spPr>
          <a:xfrm>
            <a:off x="2667925" y="2023948"/>
            <a:ext cx="70912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latin typeface="Arial" panose="020B0604020202090204" pitchFamily="34" charset="0"/>
                <a:cs typeface="Arial" panose="020B0604020202090204" pitchFamily="34" charset="0"/>
              </a:rPr>
              <a:t>LCHR</a:t>
            </a:r>
          </a:p>
        </p:txBody>
      </p:sp>
      <p:cxnSp>
        <p:nvCxnSpPr>
          <p:cNvPr id="122" name="直接连接符 861">
            <a:extLst>
              <a:ext uri="{FF2B5EF4-FFF2-40B4-BE49-F238E27FC236}">
                <a16:creationId xmlns:a16="http://schemas.microsoft.com/office/drawing/2014/main" id="{C4016242-3200-F97A-DA6D-555F45C8F5BF}"/>
              </a:ext>
            </a:extLst>
          </p:cNvPr>
          <p:cNvCxnSpPr/>
          <p:nvPr>
            <p:custDataLst>
              <p:tags r:id="rId118"/>
            </p:custDataLst>
          </p:nvPr>
        </p:nvCxnSpPr>
        <p:spPr>
          <a:xfrm>
            <a:off x="3045958" y="1742016"/>
            <a:ext cx="113561" cy="201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直接连接符 862">
            <a:extLst>
              <a:ext uri="{FF2B5EF4-FFF2-40B4-BE49-F238E27FC236}">
                <a16:creationId xmlns:a16="http://schemas.microsoft.com/office/drawing/2014/main" id="{BDFFE0F7-1B8C-DAAA-C5F6-A540633ECB55}"/>
              </a:ext>
            </a:extLst>
          </p:cNvPr>
          <p:cNvCxnSpPr/>
          <p:nvPr>
            <p:custDataLst>
              <p:tags r:id="rId119"/>
            </p:custDataLst>
          </p:nvPr>
        </p:nvCxnSpPr>
        <p:spPr>
          <a:xfrm>
            <a:off x="3615781" y="1903020"/>
            <a:ext cx="113561" cy="201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直接连接符 863">
            <a:extLst>
              <a:ext uri="{FF2B5EF4-FFF2-40B4-BE49-F238E27FC236}">
                <a16:creationId xmlns:a16="http://schemas.microsoft.com/office/drawing/2014/main" id="{78E9AFE7-55FB-209E-68D5-81FA13BF8352}"/>
              </a:ext>
            </a:extLst>
          </p:cNvPr>
          <p:cNvCxnSpPr/>
          <p:nvPr/>
        </p:nvCxnSpPr>
        <p:spPr>
          <a:xfrm>
            <a:off x="3066651" y="1752110"/>
            <a:ext cx="0" cy="651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5" name="直接连接符 864">
            <a:extLst>
              <a:ext uri="{FF2B5EF4-FFF2-40B4-BE49-F238E27FC236}">
                <a16:creationId xmlns:a16="http://schemas.microsoft.com/office/drawing/2014/main" id="{F0D6EEDA-A282-5409-D624-433EC31B4478}"/>
              </a:ext>
            </a:extLst>
          </p:cNvPr>
          <p:cNvCxnSpPr/>
          <p:nvPr>
            <p:custDataLst>
              <p:tags r:id="rId120"/>
            </p:custDataLst>
          </p:nvPr>
        </p:nvCxnSpPr>
        <p:spPr>
          <a:xfrm>
            <a:off x="3088354" y="1748072"/>
            <a:ext cx="0" cy="651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6" name="直接连接符 865">
            <a:extLst>
              <a:ext uri="{FF2B5EF4-FFF2-40B4-BE49-F238E27FC236}">
                <a16:creationId xmlns:a16="http://schemas.microsoft.com/office/drawing/2014/main" id="{21744862-81B6-F61A-4690-3F9AD0F670A2}"/>
              </a:ext>
            </a:extLst>
          </p:cNvPr>
          <p:cNvCxnSpPr/>
          <p:nvPr>
            <p:custDataLst>
              <p:tags r:id="rId121"/>
            </p:custDataLst>
          </p:nvPr>
        </p:nvCxnSpPr>
        <p:spPr>
          <a:xfrm>
            <a:off x="3108038" y="1748072"/>
            <a:ext cx="0" cy="651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7" name="直接连接符 866">
            <a:extLst>
              <a:ext uri="{FF2B5EF4-FFF2-40B4-BE49-F238E27FC236}">
                <a16:creationId xmlns:a16="http://schemas.microsoft.com/office/drawing/2014/main" id="{35867F02-83DD-322F-5AD2-D17F5EEB62EF}"/>
              </a:ext>
            </a:extLst>
          </p:cNvPr>
          <p:cNvCxnSpPr/>
          <p:nvPr>
            <p:custDataLst>
              <p:tags r:id="rId122"/>
            </p:custDataLst>
          </p:nvPr>
        </p:nvCxnSpPr>
        <p:spPr>
          <a:xfrm>
            <a:off x="3131759" y="1752110"/>
            <a:ext cx="0" cy="651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8" name="直接连接符 867">
            <a:extLst>
              <a:ext uri="{FF2B5EF4-FFF2-40B4-BE49-F238E27FC236}">
                <a16:creationId xmlns:a16="http://schemas.microsoft.com/office/drawing/2014/main" id="{71EBA48A-E789-ACCF-AD0D-FDF3215D9798}"/>
              </a:ext>
            </a:extLst>
          </p:cNvPr>
          <p:cNvCxnSpPr/>
          <p:nvPr>
            <p:custDataLst>
              <p:tags r:id="rId123"/>
            </p:custDataLst>
          </p:nvPr>
        </p:nvCxnSpPr>
        <p:spPr>
          <a:xfrm>
            <a:off x="3636979" y="1829332"/>
            <a:ext cx="0" cy="651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9" name="直接连接符 868">
            <a:extLst>
              <a:ext uri="{FF2B5EF4-FFF2-40B4-BE49-F238E27FC236}">
                <a16:creationId xmlns:a16="http://schemas.microsoft.com/office/drawing/2014/main" id="{5D289E10-424B-8EA9-F451-EFC979FEBFD5}"/>
              </a:ext>
            </a:extLst>
          </p:cNvPr>
          <p:cNvCxnSpPr/>
          <p:nvPr>
            <p:custDataLst>
              <p:tags r:id="rId124"/>
            </p:custDataLst>
          </p:nvPr>
        </p:nvCxnSpPr>
        <p:spPr>
          <a:xfrm>
            <a:off x="3656159" y="1829836"/>
            <a:ext cx="0" cy="651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0" name="直接连接符 870">
            <a:extLst>
              <a:ext uri="{FF2B5EF4-FFF2-40B4-BE49-F238E27FC236}">
                <a16:creationId xmlns:a16="http://schemas.microsoft.com/office/drawing/2014/main" id="{C51C32F7-042B-A249-AF7C-6409FBEF6D6D}"/>
              </a:ext>
            </a:extLst>
          </p:cNvPr>
          <p:cNvCxnSpPr/>
          <p:nvPr>
            <p:custDataLst>
              <p:tags r:id="rId125"/>
            </p:custDataLst>
          </p:nvPr>
        </p:nvCxnSpPr>
        <p:spPr>
          <a:xfrm>
            <a:off x="3679375" y="1830846"/>
            <a:ext cx="0" cy="651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1" name="直接连接符 872">
            <a:extLst>
              <a:ext uri="{FF2B5EF4-FFF2-40B4-BE49-F238E27FC236}">
                <a16:creationId xmlns:a16="http://schemas.microsoft.com/office/drawing/2014/main" id="{0DC430BE-05FA-7E41-A39A-1018AC9E258D}"/>
              </a:ext>
            </a:extLst>
          </p:cNvPr>
          <p:cNvCxnSpPr/>
          <p:nvPr>
            <p:custDataLst>
              <p:tags r:id="rId126"/>
            </p:custDataLst>
          </p:nvPr>
        </p:nvCxnSpPr>
        <p:spPr>
          <a:xfrm>
            <a:off x="3702592" y="1830846"/>
            <a:ext cx="0" cy="651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2" name="直接连接符 875">
            <a:extLst>
              <a:ext uri="{FF2B5EF4-FFF2-40B4-BE49-F238E27FC236}">
                <a16:creationId xmlns:a16="http://schemas.microsoft.com/office/drawing/2014/main" id="{1D3A9111-9D44-8B07-575C-7B08F0FB831F}"/>
              </a:ext>
            </a:extLst>
          </p:cNvPr>
          <p:cNvCxnSpPr/>
          <p:nvPr>
            <p:custDataLst>
              <p:tags r:id="rId127"/>
            </p:custDataLst>
          </p:nvPr>
        </p:nvCxnSpPr>
        <p:spPr>
          <a:xfrm>
            <a:off x="2941482" y="1370454"/>
            <a:ext cx="121132" cy="33210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直接连接符 876">
            <a:extLst>
              <a:ext uri="{FF2B5EF4-FFF2-40B4-BE49-F238E27FC236}">
                <a16:creationId xmlns:a16="http://schemas.microsoft.com/office/drawing/2014/main" id="{B47B799D-452A-98A8-C36C-7F4FC4BAB036}"/>
              </a:ext>
            </a:extLst>
          </p:cNvPr>
          <p:cNvCxnSpPr/>
          <p:nvPr>
            <p:custDataLst>
              <p:tags r:id="rId128"/>
            </p:custDataLst>
          </p:nvPr>
        </p:nvCxnSpPr>
        <p:spPr>
          <a:xfrm>
            <a:off x="2963689" y="1358341"/>
            <a:ext cx="729818" cy="440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直接箭头连接符 877">
            <a:extLst>
              <a:ext uri="{FF2B5EF4-FFF2-40B4-BE49-F238E27FC236}">
                <a16:creationId xmlns:a16="http://schemas.microsoft.com/office/drawing/2014/main" id="{CCA85854-CA15-D30C-542D-C7562AF3DD86}"/>
              </a:ext>
            </a:extLst>
          </p:cNvPr>
          <p:cNvCxnSpPr/>
          <p:nvPr>
            <p:custDataLst>
              <p:tags r:id="rId129"/>
            </p:custDataLst>
          </p:nvPr>
        </p:nvCxnSpPr>
        <p:spPr>
          <a:xfrm>
            <a:off x="3406829" y="2059986"/>
            <a:ext cx="0" cy="32453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直接连接符 878">
            <a:extLst>
              <a:ext uri="{FF2B5EF4-FFF2-40B4-BE49-F238E27FC236}">
                <a16:creationId xmlns:a16="http://schemas.microsoft.com/office/drawing/2014/main" id="{1DB34BA7-A708-F707-91DB-6C146B97C66D}"/>
              </a:ext>
            </a:extLst>
          </p:cNvPr>
          <p:cNvCxnSpPr/>
          <p:nvPr>
            <p:custDataLst>
              <p:tags r:id="rId130"/>
            </p:custDataLst>
          </p:nvPr>
        </p:nvCxnSpPr>
        <p:spPr>
          <a:xfrm>
            <a:off x="2623006" y="2504641"/>
            <a:ext cx="1826565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流程图: 接点 121">
            <a:extLst>
              <a:ext uri="{FF2B5EF4-FFF2-40B4-BE49-F238E27FC236}">
                <a16:creationId xmlns:a16="http://schemas.microsoft.com/office/drawing/2014/main" id="{FF55057A-4B30-5EEE-E044-52F3DBD8FB20}"/>
              </a:ext>
            </a:extLst>
          </p:cNvPr>
          <p:cNvSpPr/>
          <p:nvPr>
            <p:custDataLst>
              <p:tags r:id="rId131"/>
            </p:custDataLst>
          </p:nvPr>
        </p:nvSpPr>
        <p:spPr>
          <a:xfrm>
            <a:off x="3535027" y="2424391"/>
            <a:ext cx="161509" cy="159995"/>
          </a:xfrm>
          <a:prstGeom prst="flowChartConnector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137" name="箭头: 右 122">
            <a:extLst>
              <a:ext uri="{FF2B5EF4-FFF2-40B4-BE49-F238E27FC236}">
                <a16:creationId xmlns:a16="http://schemas.microsoft.com/office/drawing/2014/main" id="{03974BDB-10C5-6E5E-EEAD-BCD5325CF88D}"/>
              </a:ext>
            </a:extLst>
          </p:cNvPr>
          <p:cNvSpPr/>
          <p:nvPr>
            <p:custDataLst>
              <p:tags r:id="rId132"/>
            </p:custDataLst>
          </p:nvPr>
        </p:nvSpPr>
        <p:spPr>
          <a:xfrm>
            <a:off x="3203429" y="2424391"/>
            <a:ext cx="224598" cy="159995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cxnSp>
        <p:nvCxnSpPr>
          <p:cNvPr id="139" name="直接连接符 882">
            <a:extLst>
              <a:ext uri="{FF2B5EF4-FFF2-40B4-BE49-F238E27FC236}">
                <a16:creationId xmlns:a16="http://schemas.microsoft.com/office/drawing/2014/main" id="{40299D13-E7FC-E46D-102F-BDBF00BFDA80}"/>
              </a:ext>
            </a:extLst>
          </p:cNvPr>
          <p:cNvCxnSpPr/>
          <p:nvPr>
            <p:custDataLst>
              <p:tags r:id="rId133"/>
            </p:custDataLst>
          </p:nvPr>
        </p:nvCxnSpPr>
        <p:spPr>
          <a:xfrm>
            <a:off x="2620483" y="3016927"/>
            <a:ext cx="1824546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直接连接符 883">
            <a:extLst>
              <a:ext uri="{FF2B5EF4-FFF2-40B4-BE49-F238E27FC236}">
                <a16:creationId xmlns:a16="http://schemas.microsoft.com/office/drawing/2014/main" id="{DEE22D64-0197-E16F-A385-E796CE5A8BC1}"/>
              </a:ext>
            </a:extLst>
          </p:cNvPr>
          <p:cNvCxnSpPr/>
          <p:nvPr>
            <p:custDataLst>
              <p:tags r:id="rId134"/>
            </p:custDataLst>
          </p:nvPr>
        </p:nvCxnSpPr>
        <p:spPr>
          <a:xfrm>
            <a:off x="2623511" y="2505145"/>
            <a:ext cx="1514" cy="51632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直接连接符 884">
            <a:extLst>
              <a:ext uri="{FF2B5EF4-FFF2-40B4-BE49-F238E27FC236}">
                <a16:creationId xmlns:a16="http://schemas.microsoft.com/office/drawing/2014/main" id="{71883893-5543-D7B8-B6B0-62129F11886A}"/>
              </a:ext>
            </a:extLst>
          </p:cNvPr>
          <p:cNvCxnSpPr/>
          <p:nvPr>
            <p:custDataLst>
              <p:tags r:id="rId135"/>
            </p:custDataLst>
          </p:nvPr>
        </p:nvCxnSpPr>
        <p:spPr>
          <a:xfrm>
            <a:off x="4448057" y="2504136"/>
            <a:ext cx="1514" cy="51632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2" name="矩形 141">
            <a:extLst>
              <a:ext uri="{FF2B5EF4-FFF2-40B4-BE49-F238E27FC236}">
                <a16:creationId xmlns:a16="http://schemas.microsoft.com/office/drawing/2014/main" id="{BAE3D10F-8481-7C3F-69DC-80164F025E81}"/>
              </a:ext>
            </a:extLst>
          </p:cNvPr>
          <p:cNvSpPr/>
          <p:nvPr>
            <p:custDataLst>
              <p:tags r:id="rId136"/>
            </p:custDataLst>
          </p:nvPr>
        </p:nvSpPr>
        <p:spPr>
          <a:xfrm>
            <a:off x="2959525" y="2677265"/>
            <a:ext cx="135490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i="1" dirty="0">
                <a:latin typeface="Arial Italic" panose="020B0604020202090204" charset="0"/>
                <a:cs typeface="Arial Italic" panose="020B0604020202090204" charset="0"/>
              </a:rPr>
              <a:t>p15A-cm-P</a:t>
            </a:r>
            <a:r>
              <a:rPr lang="en-US" altLang="zh-CN" sz="700" i="1" baseline="-25000" dirty="0">
                <a:latin typeface="Arial Italic" panose="020B0604020202090204" charset="0"/>
                <a:cs typeface="Arial Italic" panose="020B0604020202090204" charset="0"/>
              </a:rPr>
              <a:t>13</a:t>
            </a:r>
            <a:r>
              <a:rPr lang="en-US" altLang="zh-CN" sz="700" i="1" dirty="0">
                <a:latin typeface="Arial Italic" panose="020B0604020202090204" charset="0"/>
                <a:cs typeface="Arial Italic" panose="020B0604020202090204" charset="0"/>
              </a:rPr>
              <a:t>-genta-ctp</a:t>
            </a:r>
          </a:p>
        </p:txBody>
      </p:sp>
      <p:cxnSp>
        <p:nvCxnSpPr>
          <p:cNvPr id="143" name="直接连接符 887">
            <a:extLst>
              <a:ext uri="{FF2B5EF4-FFF2-40B4-BE49-F238E27FC236}">
                <a16:creationId xmlns:a16="http://schemas.microsoft.com/office/drawing/2014/main" id="{0BCBB895-4CAB-71A2-33A7-09D173965E06}"/>
              </a:ext>
            </a:extLst>
          </p:cNvPr>
          <p:cNvCxnSpPr>
            <a:stCxn id="145" idx="3"/>
            <a:endCxn id="162" idx="3"/>
          </p:cNvCxnSpPr>
          <p:nvPr>
            <p:custDataLst>
              <p:tags r:id="rId137"/>
            </p:custDataLst>
          </p:nvPr>
        </p:nvCxnSpPr>
        <p:spPr>
          <a:xfrm flipV="1">
            <a:off x="2725464" y="3017936"/>
            <a:ext cx="1673131" cy="50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5" name="箭头: 五边形 161">
            <a:extLst>
              <a:ext uri="{FF2B5EF4-FFF2-40B4-BE49-F238E27FC236}">
                <a16:creationId xmlns:a16="http://schemas.microsoft.com/office/drawing/2014/main" id="{9EEA3C5A-B277-773A-4A9A-8293EA288CB6}"/>
              </a:ext>
            </a:extLst>
          </p:cNvPr>
          <p:cNvSpPr/>
          <p:nvPr>
            <p:custDataLst>
              <p:tags r:id="rId138"/>
            </p:custDataLst>
          </p:nvPr>
        </p:nvSpPr>
        <p:spPr>
          <a:xfrm flipH="1">
            <a:off x="2725464" y="2970493"/>
            <a:ext cx="22712" cy="95391"/>
          </a:xfrm>
          <a:prstGeom prst="homePlate">
            <a:avLst/>
          </a:prstGeom>
          <a:solidFill>
            <a:srgbClr val="7F7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46" name="箭头: 五边形 161">
            <a:extLst>
              <a:ext uri="{FF2B5EF4-FFF2-40B4-BE49-F238E27FC236}">
                <a16:creationId xmlns:a16="http://schemas.microsoft.com/office/drawing/2014/main" id="{8CD47636-84B4-F884-C2AF-FFB7C1724CA4}"/>
              </a:ext>
            </a:extLst>
          </p:cNvPr>
          <p:cNvSpPr/>
          <p:nvPr>
            <p:custDataLst>
              <p:tags r:id="rId139"/>
            </p:custDataLst>
          </p:nvPr>
        </p:nvSpPr>
        <p:spPr>
          <a:xfrm>
            <a:off x="2752213" y="2970493"/>
            <a:ext cx="16151" cy="95391"/>
          </a:xfrm>
          <a:prstGeom prst="homePlate">
            <a:avLst/>
          </a:prstGeom>
          <a:solidFill>
            <a:srgbClr val="6495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47" name="箭头: 五边形 161">
            <a:extLst>
              <a:ext uri="{FF2B5EF4-FFF2-40B4-BE49-F238E27FC236}">
                <a16:creationId xmlns:a16="http://schemas.microsoft.com/office/drawing/2014/main" id="{20226D5A-A961-AFDE-7BB6-6CC624EF68E0}"/>
              </a:ext>
            </a:extLst>
          </p:cNvPr>
          <p:cNvSpPr/>
          <p:nvPr>
            <p:custDataLst>
              <p:tags r:id="rId140"/>
            </p:custDataLst>
          </p:nvPr>
        </p:nvSpPr>
        <p:spPr>
          <a:xfrm>
            <a:off x="2770383" y="2970493"/>
            <a:ext cx="16151" cy="95391"/>
          </a:xfrm>
          <a:prstGeom prst="homePlate">
            <a:avLst/>
          </a:prstGeom>
          <a:solidFill>
            <a:srgbClr val="6495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48" name="箭头: 五边形 161">
            <a:extLst>
              <a:ext uri="{FF2B5EF4-FFF2-40B4-BE49-F238E27FC236}">
                <a16:creationId xmlns:a16="http://schemas.microsoft.com/office/drawing/2014/main" id="{07077F73-29B6-64DC-F08F-5CD436ED2C5E}"/>
              </a:ext>
            </a:extLst>
          </p:cNvPr>
          <p:cNvSpPr/>
          <p:nvPr>
            <p:custDataLst>
              <p:tags r:id="rId141"/>
            </p:custDataLst>
          </p:nvPr>
        </p:nvSpPr>
        <p:spPr>
          <a:xfrm>
            <a:off x="2789058" y="2970493"/>
            <a:ext cx="30283" cy="95391"/>
          </a:xfrm>
          <a:prstGeom prst="homePlate">
            <a:avLst/>
          </a:prstGeom>
          <a:solidFill>
            <a:srgbClr val="6495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49" name="箭头: 五边形 161">
            <a:extLst>
              <a:ext uri="{FF2B5EF4-FFF2-40B4-BE49-F238E27FC236}">
                <a16:creationId xmlns:a16="http://schemas.microsoft.com/office/drawing/2014/main" id="{BD65874E-0E2D-494F-C9C6-8EB3B811BC1F}"/>
              </a:ext>
            </a:extLst>
          </p:cNvPr>
          <p:cNvSpPr/>
          <p:nvPr>
            <p:custDataLst>
              <p:tags r:id="rId142"/>
            </p:custDataLst>
          </p:nvPr>
        </p:nvSpPr>
        <p:spPr>
          <a:xfrm flipH="1">
            <a:off x="2826407" y="2970493"/>
            <a:ext cx="37854" cy="95391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50" name="箭头: 五边形 161">
            <a:extLst>
              <a:ext uri="{FF2B5EF4-FFF2-40B4-BE49-F238E27FC236}">
                <a16:creationId xmlns:a16="http://schemas.microsoft.com/office/drawing/2014/main" id="{BC45355F-5C71-58E1-A658-F7074E663197}"/>
              </a:ext>
            </a:extLst>
          </p:cNvPr>
          <p:cNvSpPr/>
          <p:nvPr>
            <p:custDataLst>
              <p:tags r:id="rId143"/>
            </p:custDataLst>
          </p:nvPr>
        </p:nvSpPr>
        <p:spPr>
          <a:xfrm flipH="1">
            <a:off x="2864260" y="2970493"/>
            <a:ext cx="22712" cy="95391"/>
          </a:xfrm>
          <a:prstGeom prst="homePlate">
            <a:avLst/>
          </a:prstGeom>
          <a:solidFill>
            <a:srgbClr val="6495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51" name="箭头: 五边形 161">
            <a:extLst>
              <a:ext uri="{FF2B5EF4-FFF2-40B4-BE49-F238E27FC236}">
                <a16:creationId xmlns:a16="http://schemas.microsoft.com/office/drawing/2014/main" id="{54B68A1E-8C8B-AB7F-C25E-377553FD4166}"/>
              </a:ext>
            </a:extLst>
          </p:cNvPr>
          <p:cNvSpPr/>
          <p:nvPr>
            <p:custDataLst>
              <p:tags r:id="rId144"/>
            </p:custDataLst>
          </p:nvPr>
        </p:nvSpPr>
        <p:spPr>
          <a:xfrm flipH="1">
            <a:off x="2886972" y="2970493"/>
            <a:ext cx="23217" cy="95391"/>
          </a:xfrm>
          <a:prstGeom prst="homePlate">
            <a:avLst/>
          </a:prstGeom>
          <a:solidFill>
            <a:srgbClr val="2E8B5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52" name="箭头: 五边形 161">
            <a:extLst>
              <a:ext uri="{FF2B5EF4-FFF2-40B4-BE49-F238E27FC236}">
                <a16:creationId xmlns:a16="http://schemas.microsoft.com/office/drawing/2014/main" id="{6BEE1BF7-326D-4FBF-FFE2-D4337F695E57}"/>
              </a:ext>
            </a:extLst>
          </p:cNvPr>
          <p:cNvSpPr/>
          <p:nvPr>
            <p:custDataLst>
              <p:tags r:id="rId145"/>
            </p:custDataLst>
          </p:nvPr>
        </p:nvSpPr>
        <p:spPr>
          <a:xfrm>
            <a:off x="2913722" y="2970493"/>
            <a:ext cx="30283" cy="95391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53" name="箭头: 五边形 161">
            <a:extLst>
              <a:ext uri="{FF2B5EF4-FFF2-40B4-BE49-F238E27FC236}">
                <a16:creationId xmlns:a16="http://schemas.microsoft.com/office/drawing/2014/main" id="{08D24764-3510-C023-72E7-DBC9839614F4}"/>
              </a:ext>
            </a:extLst>
          </p:cNvPr>
          <p:cNvSpPr/>
          <p:nvPr>
            <p:custDataLst>
              <p:tags r:id="rId146"/>
            </p:custDataLst>
          </p:nvPr>
        </p:nvSpPr>
        <p:spPr>
          <a:xfrm>
            <a:off x="2943501" y="2970493"/>
            <a:ext cx="16151" cy="95391"/>
          </a:xfrm>
          <a:prstGeom prst="homePlat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55" name="箭头: 五边形 164">
            <a:extLst>
              <a:ext uri="{FF2B5EF4-FFF2-40B4-BE49-F238E27FC236}">
                <a16:creationId xmlns:a16="http://schemas.microsoft.com/office/drawing/2014/main" id="{334F61FA-6D51-4815-47ED-B1369E532881}"/>
              </a:ext>
            </a:extLst>
          </p:cNvPr>
          <p:cNvSpPr/>
          <p:nvPr>
            <p:custDataLst>
              <p:tags r:id="rId147"/>
            </p:custDataLst>
          </p:nvPr>
        </p:nvSpPr>
        <p:spPr>
          <a:xfrm>
            <a:off x="3701583" y="2970493"/>
            <a:ext cx="201886" cy="95391"/>
          </a:xfrm>
          <a:prstGeom prst="homePlat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/>
          </a:p>
        </p:txBody>
      </p:sp>
      <p:sp>
        <p:nvSpPr>
          <p:cNvPr id="156" name="箭头: 五边形 164">
            <a:extLst>
              <a:ext uri="{FF2B5EF4-FFF2-40B4-BE49-F238E27FC236}">
                <a16:creationId xmlns:a16="http://schemas.microsoft.com/office/drawing/2014/main" id="{96896C14-5C52-C0F0-1562-A13B0220C623}"/>
              </a:ext>
            </a:extLst>
          </p:cNvPr>
          <p:cNvSpPr/>
          <p:nvPr>
            <p:custDataLst>
              <p:tags r:id="rId148"/>
            </p:custDataLst>
          </p:nvPr>
        </p:nvSpPr>
        <p:spPr>
          <a:xfrm>
            <a:off x="3903469" y="2970998"/>
            <a:ext cx="170089" cy="95391"/>
          </a:xfrm>
          <a:prstGeom prst="homePlat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/>
          </a:p>
        </p:txBody>
      </p:sp>
      <p:sp>
        <p:nvSpPr>
          <p:cNvPr id="157" name="箭头: 五边形 161">
            <a:extLst>
              <a:ext uri="{FF2B5EF4-FFF2-40B4-BE49-F238E27FC236}">
                <a16:creationId xmlns:a16="http://schemas.microsoft.com/office/drawing/2014/main" id="{5AA82D5C-8890-34E1-A8F2-0854B71955BD}"/>
              </a:ext>
            </a:extLst>
          </p:cNvPr>
          <p:cNvSpPr/>
          <p:nvPr>
            <p:custDataLst>
              <p:tags r:id="rId149"/>
            </p:custDataLst>
          </p:nvPr>
        </p:nvSpPr>
        <p:spPr>
          <a:xfrm>
            <a:off x="4073053" y="2969988"/>
            <a:ext cx="30283" cy="95391"/>
          </a:xfrm>
          <a:prstGeom prst="homePlat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58" name="箭头: 五边形 164">
            <a:extLst>
              <a:ext uri="{FF2B5EF4-FFF2-40B4-BE49-F238E27FC236}">
                <a16:creationId xmlns:a16="http://schemas.microsoft.com/office/drawing/2014/main" id="{0BBAFD6E-5594-D854-39EA-773CD81671B5}"/>
              </a:ext>
            </a:extLst>
          </p:cNvPr>
          <p:cNvSpPr/>
          <p:nvPr>
            <p:custDataLst>
              <p:tags r:id="rId150"/>
            </p:custDataLst>
          </p:nvPr>
        </p:nvSpPr>
        <p:spPr>
          <a:xfrm>
            <a:off x="4103336" y="2970998"/>
            <a:ext cx="158481" cy="95391"/>
          </a:xfrm>
          <a:prstGeom prst="homePlat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/>
          </a:p>
        </p:txBody>
      </p:sp>
      <p:sp>
        <p:nvSpPr>
          <p:cNvPr id="159" name="箭头: 五边形 161">
            <a:extLst>
              <a:ext uri="{FF2B5EF4-FFF2-40B4-BE49-F238E27FC236}">
                <a16:creationId xmlns:a16="http://schemas.microsoft.com/office/drawing/2014/main" id="{38536DE1-DE74-E40A-2693-F1077B05AD59}"/>
              </a:ext>
            </a:extLst>
          </p:cNvPr>
          <p:cNvSpPr/>
          <p:nvPr>
            <p:custDataLst>
              <p:tags r:id="rId151"/>
            </p:custDataLst>
          </p:nvPr>
        </p:nvSpPr>
        <p:spPr>
          <a:xfrm>
            <a:off x="4261817" y="2970998"/>
            <a:ext cx="37854" cy="95391"/>
          </a:xfrm>
          <a:prstGeom prst="homePlat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60" name="箭头: 五边形 161">
            <a:extLst>
              <a:ext uri="{FF2B5EF4-FFF2-40B4-BE49-F238E27FC236}">
                <a16:creationId xmlns:a16="http://schemas.microsoft.com/office/drawing/2014/main" id="{20A27E69-DCA4-8DEC-479B-03AAB56668F6}"/>
              </a:ext>
            </a:extLst>
          </p:cNvPr>
          <p:cNvSpPr/>
          <p:nvPr>
            <p:custDataLst>
              <p:tags r:id="rId152"/>
            </p:custDataLst>
          </p:nvPr>
        </p:nvSpPr>
        <p:spPr>
          <a:xfrm>
            <a:off x="4299671" y="2970998"/>
            <a:ext cx="19179" cy="95391"/>
          </a:xfrm>
          <a:prstGeom prst="homePlate">
            <a:avLst/>
          </a:prstGeom>
          <a:solidFill>
            <a:srgbClr val="F16D7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61" name="箭头: 五边形 161">
            <a:extLst>
              <a:ext uri="{FF2B5EF4-FFF2-40B4-BE49-F238E27FC236}">
                <a16:creationId xmlns:a16="http://schemas.microsoft.com/office/drawing/2014/main" id="{F378E78A-60BA-B7EE-8F0D-45991BC23369}"/>
              </a:ext>
            </a:extLst>
          </p:cNvPr>
          <p:cNvSpPr/>
          <p:nvPr>
            <p:custDataLst>
              <p:tags r:id="rId153"/>
            </p:custDataLst>
          </p:nvPr>
        </p:nvSpPr>
        <p:spPr>
          <a:xfrm>
            <a:off x="4318850" y="2970998"/>
            <a:ext cx="53500" cy="95391"/>
          </a:xfrm>
          <a:prstGeom prst="homePlat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62" name="箭头: 五边形 161">
            <a:extLst>
              <a:ext uri="{FF2B5EF4-FFF2-40B4-BE49-F238E27FC236}">
                <a16:creationId xmlns:a16="http://schemas.microsoft.com/office/drawing/2014/main" id="{336CB554-413C-D690-EE5A-AFF3C82F0B7E}"/>
              </a:ext>
            </a:extLst>
          </p:cNvPr>
          <p:cNvSpPr/>
          <p:nvPr>
            <p:custDataLst>
              <p:tags r:id="rId154"/>
            </p:custDataLst>
          </p:nvPr>
        </p:nvSpPr>
        <p:spPr>
          <a:xfrm>
            <a:off x="4382444" y="2969988"/>
            <a:ext cx="16151" cy="95391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cxnSp>
        <p:nvCxnSpPr>
          <p:cNvPr id="163" name="直接连接符 907">
            <a:extLst>
              <a:ext uri="{FF2B5EF4-FFF2-40B4-BE49-F238E27FC236}">
                <a16:creationId xmlns:a16="http://schemas.microsoft.com/office/drawing/2014/main" id="{46A3C79B-D6DF-3CF5-FC2C-27D4A7DFF1F8}"/>
              </a:ext>
            </a:extLst>
          </p:cNvPr>
          <p:cNvCxnSpPr/>
          <p:nvPr>
            <p:custDataLst>
              <p:tags r:id="rId155"/>
            </p:custDataLst>
          </p:nvPr>
        </p:nvCxnSpPr>
        <p:spPr>
          <a:xfrm>
            <a:off x="2969746" y="1710219"/>
            <a:ext cx="85297" cy="3785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直接连接符 908">
            <a:extLst>
              <a:ext uri="{FF2B5EF4-FFF2-40B4-BE49-F238E27FC236}">
                <a16:creationId xmlns:a16="http://schemas.microsoft.com/office/drawing/2014/main" id="{A881AC27-7CA8-17F7-E95B-AADC2457B5C2}"/>
              </a:ext>
            </a:extLst>
          </p:cNvPr>
          <p:cNvCxnSpPr/>
          <p:nvPr>
            <p:custDataLst>
              <p:tags r:id="rId156"/>
            </p:custDataLst>
          </p:nvPr>
        </p:nvCxnSpPr>
        <p:spPr>
          <a:xfrm>
            <a:off x="3729847" y="1910591"/>
            <a:ext cx="66118" cy="33311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5" name="箭头: 右 150">
            <a:extLst>
              <a:ext uri="{FF2B5EF4-FFF2-40B4-BE49-F238E27FC236}">
                <a16:creationId xmlns:a16="http://schemas.microsoft.com/office/drawing/2014/main" id="{EC35B84A-0EDD-5946-91A3-3A25F0CED3B2}"/>
              </a:ext>
            </a:extLst>
          </p:cNvPr>
          <p:cNvSpPr/>
          <p:nvPr>
            <p:custDataLst>
              <p:tags r:id="rId157"/>
            </p:custDataLst>
          </p:nvPr>
        </p:nvSpPr>
        <p:spPr>
          <a:xfrm rot="10800000" flipH="1">
            <a:off x="2971260" y="2939201"/>
            <a:ext cx="102457" cy="158985"/>
          </a:xfrm>
          <a:prstGeom prst="rightArrow">
            <a:avLst/>
          </a:prstGeom>
          <a:pattFill prst="ltDnDiag">
            <a:fgClr>
              <a:schemeClr val="bg1">
                <a:lumMod val="65000"/>
              </a:schemeClr>
            </a:fgClr>
            <a:bgClr>
              <a:srgbClr val="FFFFFF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66" name="流程图: 接点 165">
            <a:extLst>
              <a:ext uri="{FF2B5EF4-FFF2-40B4-BE49-F238E27FC236}">
                <a16:creationId xmlns:a16="http://schemas.microsoft.com/office/drawing/2014/main" id="{6A59C674-6646-1469-6B24-731A73645652}"/>
              </a:ext>
            </a:extLst>
          </p:cNvPr>
          <p:cNvSpPr/>
          <p:nvPr>
            <p:custDataLst>
              <p:tags r:id="rId158"/>
            </p:custDataLst>
          </p:nvPr>
        </p:nvSpPr>
        <p:spPr>
          <a:xfrm>
            <a:off x="3075736" y="2969988"/>
            <a:ext cx="66118" cy="101448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167" name="文本框 166">
            <a:extLst>
              <a:ext uri="{FF2B5EF4-FFF2-40B4-BE49-F238E27FC236}">
                <a16:creationId xmlns:a16="http://schemas.microsoft.com/office/drawing/2014/main" id="{2A66630A-B43C-EFEB-5FEC-FB3646E8C637}"/>
              </a:ext>
            </a:extLst>
          </p:cNvPr>
          <p:cNvSpPr txBox="1"/>
          <p:nvPr>
            <p:custDataLst>
              <p:tags r:id="rId159"/>
            </p:custDataLst>
          </p:nvPr>
        </p:nvSpPr>
        <p:spPr>
          <a:xfrm>
            <a:off x="2981859" y="3050237"/>
            <a:ext cx="3750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latin typeface="Arial" panose="020B0604020202090204" pitchFamily="34" charset="0"/>
                <a:cs typeface="Arial" panose="020B0604020202090204" pitchFamily="34" charset="0"/>
              </a:rPr>
              <a:t>P</a:t>
            </a:r>
            <a:r>
              <a:rPr lang="en-US" altLang="zh-CN" sz="700" baseline="-25000" dirty="0">
                <a:latin typeface="Arial" panose="020B0604020202090204" pitchFamily="34" charset="0"/>
                <a:cs typeface="Arial" panose="020B0604020202090204" pitchFamily="34" charset="0"/>
              </a:rPr>
              <a:t>13</a:t>
            </a:r>
          </a:p>
        </p:txBody>
      </p:sp>
      <p:cxnSp>
        <p:nvCxnSpPr>
          <p:cNvPr id="169" name="直接连接符 914">
            <a:extLst>
              <a:ext uri="{FF2B5EF4-FFF2-40B4-BE49-F238E27FC236}">
                <a16:creationId xmlns:a16="http://schemas.microsoft.com/office/drawing/2014/main" id="{237279AC-BC77-D7A8-CD24-E5A059B64437}"/>
              </a:ext>
            </a:extLst>
          </p:cNvPr>
          <p:cNvCxnSpPr/>
          <p:nvPr>
            <p:custDataLst>
              <p:tags r:id="rId160"/>
            </p:custDataLst>
          </p:nvPr>
        </p:nvCxnSpPr>
        <p:spPr>
          <a:xfrm>
            <a:off x="4895963" y="1315531"/>
            <a:ext cx="1826565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0" name="流程图: 接点 121">
            <a:extLst>
              <a:ext uri="{FF2B5EF4-FFF2-40B4-BE49-F238E27FC236}">
                <a16:creationId xmlns:a16="http://schemas.microsoft.com/office/drawing/2014/main" id="{85DD1064-CACE-3326-AC9A-3734F79D46EE}"/>
              </a:ext>
            </a:extLst>
          </p:cNvPr>
          <p:cNvSpPr/>
          <p:nvPr>
            <p:custDataLst>
              <p:tags r:id="rId161"/>
            </p:custDataLst>
          </p:nvPr>
        </p:nvSpPr>
        <p:spPr>
          <a:xfrm>
            <a:off x="5807983" y="1235282"/>
            <a:ext cx="161509" cy="159995"/>
          </a:xfrm>
          <a:prstGeom prst="flowChartConnector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/>
          </a:p>
        </p:txBody>
      </p:sp>
      <p:cxnSp>
        <p:nvCxnSpPr>
          <p:cNvPr id="173" name="直接连接符 918">
            <a:extLst>
              <a:ext uri="{FF2B5EF4-FFF2-40B4-BE49-F238E27FC236}">
                <a16:creationId xmlns:a16="http://schemas.microsoft.com/office/drawing/2014/main" id="{CAFE9EEA-BEF0-4E98-98FC-136993D32B99}"/>
              </a:ext>
            </a:extLst>
          </p:cNvPr>
          <p:cNvCxnSpPr/>
          <p:nvPr>
            <p:custDataLst>
              <p:tags r:id="rId162"/>
            </p:custDataLst>
          </p:nvPr>
        </p:nvCxnSpPr>
        <p:spPr>
          <a:xfrm>
            <a:off x="4893439" y="799208"/>
            <a:ext cx="1824546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直接连接符 919">
            <a:extLst>
              <a:ext uri="{FF2B5EF4-FFF2-40B4-BE49-F238E27FC236}">
                <a16:creationId xmlns:a16="http://schemas.microsoft.com/office/drawing/2014/main" id="{9F04CFEC-E537-DD57-9FDA-C7B50A700C74}"/>
              </a:ext>
            </a:extLst>
          </p:cNvPr>
          <p:cNvCxnSpPr/>
          <p:nvPr>
            <p:custDataLst>
              <p:tags r:id="rId163"/>
            </p:custDataLst>
          </p:nvPr>
        </p:nvCxnSpPr>
        <p:spPr>
          <a:xfrm>
            <a:off x="4896467" y="796684"/>
            <a:ext cx="1514" cy="51632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5" name="直接连接符 920">
            <a:extLst>
              <a:ext uri="{FF2B5EF4-FFF2-40B4-BE49-F238E27FC236}">
                <a16:creationId xmlns:a16="http://schemas.microsoft.com/office/drawing/2014/main" id="{6DD280FB-33A0-BC6D-BFAA-DC7B335DC2BF}"/>
              </a:ext>
            </a:extLst>
          </p:cNvPr>
          <p:cNvCxnSpPr/>
          <p:nvPr>
            <p:custDataLst>
              <p:tags r:id="rId164"/>
            </p:custDataLst>
          </p:nvPr>
        </p:nvCxnSpPr>
        <p:spPr>
          <a:xfrm>
            <a:off x="6722527" y="796684"/>
            <a:ext cx="1514" cy="51632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6" name="直接连接符 922">
            <a:extLst>
              <a:ext uri="{FF2B5EF4-FFF2-40B4-BE49-F238E27FC236}">
                <a16:creationId xmlns:a16="http://schemas.microsoft.com/office/drawing/2014/main" id="{0E2B0691-923D-C593-11CD-129D44822DAF}"/>
              </a:ext>
            </a:extLst>
          </p:cNvPr>
          <p:cNvCxnSpPr>
            <a:stCxn id="178" idx="3"/>
            <a:endCxn id="195" idx="3"/>
          </p:cNvCxnSpPr>
          <p:nvPr>
            <p:custDataLst>
              <p:tags r:id="rId165"/>
            </p:custDataLst>
          </p:nvPr>
        </p:nvCxnSpPr>
        <p:spPr>
          <a:xfrm flipV="1">
            <a:off x="4998420" y="800217"/>
            <a:ext cx="1673131" cy="50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8" name="箭头: 五边形 161">
            <a:extLst>
              <a:ext uri="{FF2B5EF4-FFF2-40B4-BE49-F238E27FC236}">
                <a16:creationId xmlns:a16="http://schemas.microsoft.com/office/drawing/2014/main" id="{A7647FE5-0EF9-89AA-685F-FD64ED3327FC}"/>
              </a:ext>
            </a:extLst>
          </p:cNvPr>
          <p:cNvSpPr/>
          <p:nvPr>
            <p:custDataLst>
              <p:tags r:id="rId166"/>
            </p:custDataLst>
          </p:nvPr>
        </p:nvSpPr>
        <p:spPr>
          <a:xfrm flipH="1">
            <a:off x="4998420" y="752774"/>
            <a:ext cx="22712" cy="95391"/>
          </a:xfrm>
          <a:prstGeom prst="homePlate">
            <a:avLst/>
          </a:prstGeom>
          <a:solidFill>
            <a:srgbClr val="7F7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79" name="箭头: 五边形 161">
            <a:extLst>
              <a:ext uri="{FF2B5EF4-FFF2-40B4-BE49-F238E27FC236}">
                <a16:creationId xmlns:a16="http://schemas.microsoft.com/office/drawing/2014/main" id="{5F02A6A4-3246-DA12-7A6C-EE538F77A2CD}"/>
              </a:ext>
            </a:extLst>
          </p:cNvPr>
          <p:cNvSpPr/>
          <p:nvPr>
            <p:custDataLst>
              <p:tags r:id="rId167"/>
            </p:custDataLst>
          </p:nvPr>
        </p:nvSpPr>
        <p:spPr>
          <a:xfrm>
            <a:off x="5025170" y="752774"/>
            <a:ext cx="16151" cy="95391"/>
          </a:xfrm>
          <a:prstGeom prst="homePlate">
            <a:avLst/>
          </a:prstGeom>
          <a:solidFill>
            <a:srgbClr val="6495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80" name="箭头: 五边形 161">
            <a:extLst>
              <a:ext uri="{FF2B5EF4-FFF2-40B4-BE49-F238E27FC236}">
                <a16:creationId xmlns:a16="http://schemas.microsoft.com/office/drawing/2014/main" id="{F221D26F-7BAB-2EE8-DE4B-3465DDBD12D6}"/>
              </a:ext>
            </a:extLst>
          </p:cNvPr>
          <p:cNvSpPr/>
          <p:nvPr>
            <p:custDataLst>
              <p:tags r:id="rId168"/>
            </p:custDataLst>
          </p:nvPr>
        </p:nvSpPr>
        <p:spPr>
          <a:xfrm>
            <a:off x="5043340" y="752774"/>
            <a:ext cx="16151" cy="95391"/>
          </a:xfrm>
          <a:prstGeom prst="homePlate">
            <a:avLst/>
          </a:prstGeom>
          <a:solidFill>
            <a:srgbClr val="6495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81" name="箭头: 五边形 161">
            <a:extLst>
              <a:ext uri="{FF2B5EF4-FFF2-40B4-BE49-F238E27FC236}">
                <a16:creationId xmlns:a16="http://schemas.microsoft.com/office/drawing/2014/main" id="{21382ED5-F853-94EB-F52C-58B53FC3C97E}"/>
              </a:ext>
            </a:extLst>
          </p:cNvPr>
          <p:cNvSpPr/>
          <p:nvPr>
            <p:custDataLst>
              <p:tags r:id="rId169"/>
            </p:custDataLst>
          </p:nvPr>
        </p:nvSpPr>
        <p:spPr>
          <a:xfrm>
            <a:off x="5062014" y="752774"/>
            <a:ext cx="30283" cy="95391"/>
          </a:xfrm>
          <a:prstGeom prst="homePlate">
            <a:avLst/>
          </a:prstGeom>
          <a:solidFill>
            <a:srgbClr val="6495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82" name="箭头: 五边形 161">
            <a:extLst>
              <a:ext uri="{FF2B5EF4-FFF2-40B4-BE49-F238E27FC236}">
                <a16:creationId xmlns:a16="http://schemas.microsoft.com/office/drawing/2014/main" id="{D15101B8-C5D0-4FE7-B779-35B4643FF711}"/>
              </a:ext>
            </a:extLst>
          </p:cNvPr>
          <p:cNvSpPr/>
          <p:nvPr>
            <p:custDataLst>
              <p:tags r:id="rId170"/>
            </p:custDataLst>
          </p:nvPr>
        </p:nvSpPr>
        <p:spPr>
          <a:xfrm flipH="1">
            <a:off x="5099363" y="752774"/>
            <a:ext cx="37854" cy="95391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83" name="箭头: 五边形 161">
            <a:extLst>
              <a:ext uri="{FF2B5EF4-FFF2-40B4-BE49-F238E27FC236}">
                <a16:creationId xmlns:a16="http://schemas.microsoft.com/office/drawing/2014/main" id="{5A8EF0A0-11CF-5159-0E71-985704F71AD0}"/>
              </a:ext>
            </a:extLst>
          </p:cNvPr>
          <p:cNvSpPr/>
          <p:nvPr>
            <p:custDataLst>
              <p:tags r:id="rId171"/>
            </p:custDataLst>
          </p:nvPr>
        </p:nvSpPr>
        <p:spPr>
          <a:xfrm flipH="1">
            <a:off x="5137217" y="752774"/>
            <a:ext cx="22712" cy="95391"/>
          </a:xfrm>
          <a:prstGeom prst="homePlate">
            <a:avLst/>
          </a:prstGeom>
          <a:solidFill>
            <a:srgbClr val="6495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84" name="箭头: 五边形 161">
            <a:extLst>
              <a:ext uri="{FF2B5EF4-FFF2-40B4-BE49-F238E27FC236}">
                <a16:creationId xmlns:a16="http://schemas.microsoft.com/office/drawing/2014/main" id="{4767ABAE-3693-461E-FE4A-614D5FF9FB39}"/>
              </a:ext>
            </a:extLst>
          </p:cNvPr>
          <p:cNvSpPr/>
          <p:nvPr>
            <p:custDataLst>
              <p:tags r:id="rId172"/>
            </p:custDataLst>
          </p:nvPr>
        </p:nvSpPr>
        <p:spPr>
          <a:xfrm flipH="1">
            <a:off x="5159929" y="752774"/>
            <a:ext cx="23217" cy="95391"/>
          </a:xfrm>
          <a:prstGeom prst="homePlate">
            <a:avLst/>
          </a:prstGeom>
          <a:solidFill>
            <a:srgbClr val="2E8B5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85" name="箭头: 五边形 161">
            <a:extLst>
              <a:ext uri="{FF2B5EF4-FFF2-40B4-BE49-F238E27FC236}">
                <a16:creationId xmlns:a16="http://schemas.microsoft.com/office/drawing/2014/main" id="{9E35DDC9-12E2-76F4-01F4-0A55D2516AF6}"/>
              </a:ext>
            </a:extLst>
          </p:cNvPr>
          <p:cNvSpPr/>
          <p:nvPr>
            <p:custDataLst>
              <p:tags r:id="rId173"/>
            </p:custDataLst>
          </p:nvPr>
        </p:nvSpPr>
        <p:spPr>
          <a:xfrm>
            <a:off x="5186679" y="752774"/>
            <a:ext cx="30283" cy="95391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86" name="箭头: 五边形 161">
            <a:extLst>
              <a:ext uri="{FF2B5EF4-FFF2-40B4-BE49-F238E27FC236}">
                <a16:creationId xmlns:a16="http://schemas.microsoft.com/office/drawing/2014/main" id="{FDC383DE-02A7-8B57-BA06-D57B70046060}"/>
              </a:ext>
            </a:extLst>
          </p:cNvPr>
          <p:cNvSpPr/>
          <p:nvPr>
            <p:custDataLst>
              <p:tags r:id="rId174"/>
            </p:custDataLst>
          </p:nvPr>
        </p:nvSpPr>
        <p:spPr>
          <a:xfrm>
            <a:off x="5216457" y="752774"/>
            <a:ext cx="16151" cy="95391"/>
          </a:xfrm>
          <a:prstGeom prst="homePlat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88" name="箭头: 五边形 164">
            <a:extLst>
              <a:ext uri="{FF2B5EF4-FFF2-40B4-BE49-F238E27FC236}">
                <a16:creationId xmlns:a16="http://schemas.microsoft.com/office/drawing/2014/main" id="{DBF85076-CC54-6931-283A-1DB835F5840D}"/>
              </a:ext>
            </a:extLst>
          </p:cNvPr>
          <p:cNvSpPr/>
          <p:nvPr>
            <p:custDataLst>
              <p:tags r:id="rId175"/>
            </p:custDataLst>
          </p:nvPr>
        </p:nvSpPr>
        <p:spPr>
          <a:xfrm>
            <a:off x="5974539" y="752774"/>
            <a:ext cx="201886" cy="95391"/>
          </a:xfrm>
          <a:prstGeom prst="homePlat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/>
          </a:p>
        </p:txBody>
      </p:sp>
      <p:sp>
        <p:nvSpPr>
          <p:cNvPr id="189" name="箭头: 五边形 164">
            <a:extLst>
              <a:ext uri="{FF2B5EF4-FFF2-40B4-BE49-F238E27FC236}">
                <a16:creationId xmlns:a16="http://schemas.microsoft.com/office/drawing/2014/main" id="{21C710E1-62B7-4233-7AC6-5793D2A79D6E}"/>
              </a:ext>
            </a:extLst>
          </p:cNvPr>
          <p:cNvSpPr/>
          <p:nvPr>
            <p:custDataLst>
              <p:tags r:id="rId176"/>
            </p:custDataLst>
          </p:nvPr>
        </p:nvSpPr>
        <p:spPr>
          <a:xfrm>
            <a:off x="6176425" y="753278"/>
            <a:ext cx="170089" cy="95391"/>
          </a:xfrm>
          <a:prstGeom prst="homePlat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/>
          </a:p>
        </p:txBody>
      </p:sp>
      <p:sp>
        <p:nvSpPr>
          <p:cNvPr id="190" name="箭头: 五边形 161">
            <a:extLst>
              <a:ext uri="{FF2B5EF4-FFF2-40B4-BE49-F238E27FC236}">
                <a16:creationId xmlns:a16="http://schemas.microsoft.com/office/drawing/2014/main" id="{1572BF25-058B-B2CE-EA63-7C3A57593AB9}"/>
              </a:ext>
            </a:extLst>
          </p:cNvPr>
          <p:cNvSpPr/>
          <p:nvPr>
            <p:custDataLst>
              <p:tags r:id="rId177"/>
            </p:custDataLst>
          </p:nvPr>
        </p:nvSpPr>
        <p:spPr>
          <a:xfrm>
            <a:off x="6346010" y="752269"/>
            <a:ext cx="30283" cy="95391"/>
          </a:xfrm>
          <a:prstGeom prst="homePlat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91" name="箭头: 五边形 164">
            <a:extLst>
              <a:ext uri="{FF2B5EF4-FFF2-40B4-BE49-F238E27FC236}">
                <a16:creationId xmlns:a16="http://schemas.microsoft.com/office/drawing/2014/main" id="{CA9B00EA-B375-4FC7-AA3C-4497AD6170EE}"/>
              </a:ext>
            </a:extLst>
          </p:cNvPr>
          <p:cNvSpPr/>
          <p:nvPr>
            <p:custDataLst>
              <p:tags r:id="rId178"/>
            </p:custDataLst>
          </p:nvPr>
        </p:nvSpPr>
        <p:spPr>
          <a:xfrm>
            <a:off x="6376293" y="753278"/>
            <a:ext cx="158481" cy="95391"/>
          </a:xfrm>
          <a:prstGeom prst="homePlat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/>
          </a:p>
        </p:txBody>
      </p:sp>
      <p:sp>
        <p:nvSpPr>
          <p:cNvPr id="192" name="箭头: 五边形 161">
            <a:extLst>
              <a:ext uri="{FF2B5EF4-FFF2-40B4-BE49-F238E27FC236}">
                <a16:creationId xmlns:a16="http://schemas.microsoft.com/office/drawing/2014/main" id="{B4D4F127-690C-77CE-E2FF-659D93B4A915}"/>
              </a:ext>
            </a:extLst>
          </p:cNvPr>
          <p:cNvSpPr/>
          <p:nvPr>
            <p:custDataLst>
              <p:tags r:id="rId179"/>
            </p:custDataLst>
          </p:nvPr>
        </p:nvSpPr>
        <p:spPr>
          <a:xfrm>
            <a:off x="6534773" y="753278"/>
            <a:ext cx="37854" cy="95391"/>
          </a:xfrm>
          <a:prstGeom prst="homePlat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93" name="箭头: 五边形 161">
            <a:extLst>
              <a:ext uri="{FF2B5EF4-FFF2-40B4-BE49-F238E27FC236}">
                <a16:creationId xmlns:a16="http://schemas.microsoft.com/office/drawing/2014/main" id="{D651022F-18DF-BFD4-21A6-4EEF5BFA17A1}"/>
              </a:ext>
            </a:extLst>
          </p:cNvPr>
          <p:cNvSpPr/>
          <p:nvPr>
            <p:custDataLst>
              <p:tags r:id="rId180"/>
            </p:custDataLst>
          </p:nvPr>
        </p:nvSpPr>
        <p:spPr>
          <a:xfrm>
            <a:off x="6572627" y="753278"/>
            <a:ext cx="19179" cy="95391"/>
          </a:xfrm>
          <a:prstGeom prst="homePlate">
            <a:avLst/>
          </a:prstGeom>
          <a:solidFill>
            <a:srgbClr val="F16D7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94" name="箭头: 五边形 161">
            <a:extLst>
              <a:ext uri="{FF2B5EF4-FFF2-40B4-BE49-F238E27FC236}">
                <a16:creationId xmlns:a16="http://schemas.microsoft.com/office/drawing/2014/main" id="{A07E11EF-2A9D-42AF-0C16-605D5FDCFDDF}"/>
              </a:ext>
            </a:extLst>
          </p:cNvPr>
          <p:cNvSpPr/>
          <p:nvPr>
            <p:custDataLst>
              <p:tags r:id="rId181"/>
            </p:custDataLst>
          </p:nvPr>
        </p:nvSpPr>
        <p:spPr>
          <a:xfrm>
            <a:off x="6591806" y="753278"/>
            <a:ext cx="53500" cy="95391"/>
          </a:xfrm>
          <a:prstGeom prst="homePlat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95" name="箭头: 五边形 161">
            <a:extLst>
              <a:ext uri="{FF2B5EF4-FFF2-40B4-BE49-F238E27FC236}">
                <a16:creationId xmlns:a16="http://schemas.microsoft.com/office/drawing/2014/main" id="{FDBBBE4E-8F27-5C4B-6E4E-B162F9789485}"/>
              </a:ext>
            </a:extLst>
          </p:cNvPr>
          <p:cNvSpPr/>
          <p:nvPr>
            <p:custDataLst>
              <p:tags r:id="rId182"/>
            </p:custDataLst>
          </p:nvPr>
        </p:nvSpPr>
        <p:spPr>
          <a:xfrm>
            <a:off x="6655400" y="752269"/>
            <a:ext cx="16151" cy="95391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96" name="箭头: 右 150">
            <a:extLst>
              <a:ext uri="{FF2B5EF4-FFF2-40B4-BE49-F238E27FC236}">
                <a16:creationId xmlns:a16="http://schemas.microsoft.com/office/drawing/2014/main" id="{8B27F099-0B42-03CA-9AB1-F94A62C512FB}"/>
              </a:ext>
            </a:extLst>
          </p:cNvPr>
          <p:cNvSpPr/>
          <p:nvPr>
            <p:custDataLst>
              <p:tags r:id="rId183"/>
            </p:custDataLst>
          </p:nvPr>
        </p:nvSpPr>
        <p:spPr>
          <a:xfrm rot="10800000" flipH="1">
            <a:off x="5244216" y="721481"/>
            <a:ext cx="102457" cy="158985"/>
          </a:xfrm>
          <a:prstGeom prst="rightArrow">
            <a:avLst/>
          </a:prstGeom>
          <a:pattFill prst="ltDnDiag">
            <a:fgClr>
              <a:schemeClr val="bg1">
                <a:lumMod val="65000"/>
              </a:schemeClr>
            </a:fgClr>
            <a:bgClr>
              <a:srgbClr val="FFFFFF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7" name="流程图: 接点 165">
            <a:extLst>
              <a:ext uri="{FF2B5EF4-FFF2-40B4-BE49-F238E27FC236}">
                <a16:creationId xmlns:a16="http://schemas.microsoft.com/office/drawing/2014/main" id="{170E03FD-91A5-2E89-5E70-2D9AC53F3E0B}"/>
              </a:ext>
            </a:extLst>
          </p:cNvPr>
          <p:cNvSpPr/>
          <p:nvPr>
            <p:custDataLst>
              <p:tags r:id="rId184"/>
            </p:custDataLst>
          </p:nvPr>
        </p:nvSpPr>
        <p:spPr>
          <a:xfrm>
            <a:off x="5348692" y="752269"/>
            <a:ext cx="66118" cy="101448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198" name="文本框 197">
            <a:extLst>
              <a:ext uri="{FF2B5EF4-FFF2-40B4-BE49-F238E27FC236}">
                <a16:creationId xmlns:a16="http://schemas.microsoft.com/office/drawing/2014/main" id="{C05850D6-301A-EFD2-49B9-5437CAD11D7E}"/>
              </a:ext>
            </a:extLst>
          </p:cNvPr>
          <p:cNvSpPr txBox="1"/>
          <p:nvPr>
            <p:custDataLst>
              <p:tags r:id="rId185"/>
            </p:custDataLst>
          </p:nvPr>
        </p:nvSpPr>
        <p:spPr>
          <a:xfrm>
            <a:off x="5254815" y="832519"/>
            <a:ext cx="3750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latin typeface="Arial" panose="020B0604020202090204" pitchFamily="34" charset="0"/>
                <a:cs typeface="Arial" panose="020B0604020202090204" pitchFamily="34" charset="0"/>
              </a:rPr>
              <a:t>P</a:t>
            </a:r>
            <a:r>
              <a:rPr lang="en-US" altLang="zh-CN" sz="700" baseline="-25000" dirty="0">
                <a:latin typeface="Arial" panose="020B0604020202090204" pitchFamily="34" charset="0"/>
                <a:cs typeface="Arial" panose="020B0604020202090204" pitchFamily="34" charset="0"/>
              </a:rPr>
              <a:t>13</a:t>
            </a:r>
          </a:p>
        </p:txBody>
      </p:sp>
      <p:sp>
        <p:nvSpPr>
          <p:cNvPr id="200" name="文本框 199">
            <a:extLst>
              <a:ext uri="{FF2B5EF4-FFF2-40B4-BE49-F238E27FC236}">
                <a16:creationId xmlns:a16="http://schemas.microsoft.com/office/drawing/2014/main" id="{C0773B5C-E9E0-905B-ECD8-60061B25824E}"/>
              </a:ext>
            </a:extLst>
          </p:cNvPr>
          <p:cNvSpPr txBox="1"/>
          <p:nvPr>
            <p:custDataLst>
              <p:tags r:id="rId186"/>
            </p:custDataLst>
          </p:nvPr>
        </p:nvSpPr>
        <p:spPr>
          <a:xfrm>
            <a:off x="3401608" y="537765"/>
            <a:ext cx="441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latin typeface="Arial" panose="020B0604020202090204" pitchFamily="34" charset="0"/>
                <a:cs typeface="Arial" panose="020B0604020202090204" pitchFamily="34" charset="0"/>
              </a:rPr>
              <a:t>p15A</a:t>
            </a:r>
            <a:endParaRPr lang="zh-CN" altLang="en-US" sz="700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201" name="文本框 200">
            <a:extLst>
              <a:ext uri="{FF2B5EF4-FFF2-40B4-BE49-F238E27FC236}">
                <a16:creationId xmlns:a16="http://schemas.microsoft.com/office/drawing/2014/main" id="{AC4CA090-1EA4-D58C-2336-1380B3BFEFA5}"/>
              </a:ext>
            </a:extLst>
          </p:cNvPr>
          <p:cNvSpPr txBox="1"/>
          <p:nvPr>
            <p:custDataLst>
              <p:tags r:id="rId187"/>
            </p:custDataLst>
          </p:nvPr>
        </p:nvSpPr>
        <p:spPr>
          <a:xfrm>
            <a:off x="3430063" y="2249932"/>
            <a:ext cx="441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latin typeface="Arial" panose="020B0604020202090204" pitchFamily="34" charset="0"/>
                <a:cs typeface="Arial" panose="020B0604020202090204" pitchFamily="34" charset="0"/>
              </a:rPr>
              <a:t>p15A</a:t>
            </a:r>
            <a:endParaRPr lang="zh-CN" altLang="en-US" sz="700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202" name="文本框 201">
            <a:extLst>
              <a:ext uri="{FF2B5EF4-FFF2-40B4-BE49-F238E27FC236}">
                <a16:creationId xmlns:a16="http://schemas.microsoft.com/office/drawing/2014/main" id="{5A371984-A64B-4560-B461-D1FFFE7E91BC}"/>
              </a:ext>
            </a:extLst>
          </p:cNvPr>
          <p:cNvSpPr txBox="1"/>
          <p:nvPr>
            <p:custDataLst>
              <p:tags r:id="rId188"/>
            </p:custDataLst>
          </p:nvPr>
        </p:nvSpPr>
        <p:spPr>
          <a:xfrm>
            <a:off x="4728388" y="1706590"/>
            <a:ext cx="9627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latin typeface="Arial" panose="020B0604020202090204" pitchFamily="34" charset="0"/>
                <a:cs typeface="Arial" panose="020B0604020202090204" pitchFamily="34" charset="0"/>
              </a:rPr>
              <a:t>PCR product</a:t>
            </a:r>
          </a:p>
        </p:txBody>
      </p:sp>
      <p:sp>
        <p:nvSpPr>
          <p:cNvPr id="203" name="文本框 202">
            <a:extLst>
              <a:ext uri="{FF2B5EF4-FFF2-40B4-BE49-F238E27FC236}">
                <a16:creationId xmlns:a16="http://schemas.microsoft.com/office/drawing/2014/main" id="{C9435EE6-A933-9A5E-9555-616ADFADD587}"/>
              </a:ext>
            </a:extLst>
          </p:cNvPr>
          <p:cNvSpPr txBox="1"/>
          <p:nvPr>
            <p:custDataLst>
              <p:tags r:id="rId189"/>
            </p:custDataLst>
          </p:nvPr>
        </p:nvSpPr>
        <p:spPr>
          <a:xfrm>
            <a:off x="5010025" y="2047695"/>
            <a:ext cx="70912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latin typeface="Arial" panose="020B0604020202090204" pitchFamily="34" charset="0"/>
                <a:cs typeface="Arial" panose="020B0604020202090204" pitchFamily="34" charset="0"/>
              </a:rPr>
              <a:t>LCHR</a:t>
            </a:r>
          </a:p>
        </p:txBody>
      </p:sp>
      <p:sp>
        <p:nvSpPr>
          <p:cNvPr id="204" name="箭头: 右 175">
            <a:extLst>
              <a:ext uri="{FF2B5EF4-FFF2-40B4-BE49-F238E27FC236}">
                <a16:creationId xmlns:a16="http://schemas.microsoft.com/office/drawing/2014/main" id="{A5F17017-CDD3-70E9-47BC-2B7BD95D06FD}"/>
              </a:ext>
            </a:extLst>
          </p:cNvPr>
          <p:cNvSpPr/>
          <p:nvPr>
            <p:custDataLst>
              <p:tags r:id="rId190"/>
            </p:custDataLst>
          </p:nvPr>
        </p:nvSpPr>
        <p:spPr>
          <a:xfrm flipH="1">
            <a:off x="5788645" y="1712742"/>
            <a:ext cx="300810" cy="157471"/>
          </a:xfrm>
          <a:prstGeom prst="rightArrow">
            <a:avLst/>
          </a:prstGeom>
          <a:pattFill prst="pct10">
            <a:fgClr>
              <a:schemeClr val="tx1"/>
            </a:fgClr>
            <a:bgClr>
              <a:srgbClr val="FFFFFF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cxnSp>
        <p:nvCxnSpPr>
          <p:cNvPr id="205" name="直接连接符 951">
            <a:extLst>
              <a:ext uri="{FF2B5EF4-FFF2-40B4-BE49-F238E27FC236}">
                <a16:creationId xmlns:a16="http://schemas.microsoft.com/office/drawing/2014/main" id="{5165C0C2-6AB1-C775-06F0-CD06BF7C2090}"/>
              </a:ext>
            </a:extLst>
          </p:cNvPr>
          <p:cNvCxnSpPr/>
          <p:nvPr>
            <p:custDataLst>
              <p:tags r:id="rId191"/>
            </p:custDataLst>
          </p:nvPr>
        </p:nvCxnSpPr>
        <p:spPr>
          <a:xfrm>
            <a:off x="5390930" y="1791983"/>
            <a:ext cx="113561" cy="201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6" name="直接连接符 952">
            <a:extLst>
              <a:ext uri="{FF2B5EF4-FFF2-40B4-BE49-F238E27FC236}">
                <a16:creationId xmlns:a16="http://schemas.microsoft.com/office/drawing/2014/main" id="{5C8D20CF-14F0-EF11-628A-0A6099B6F0A2}"/>
              </a:ext>
            </a:extLst>
          </p:cNvPr>
          <p:cNvCxnSpPr/>
          <p:nvPr>
            <p:custDataLst>
              <p:tags r:id="rId192"/>
            </p:custDataLst>
          </p:nvPr>
        </p:nvCxnSpPr>
        <p:spPr>
          <a:xfrm>
            <a:off x="6357964" y="1791983"/>
            <a:ext cx="11103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7" name="直接连接符 953">
            <a:extLst>
              <a:ext uri="{FF2B5EF4-FFF2-40B4-BE49-F238E27FC236}">
                <a16:creationId xmlns:a16="http://schemas.microsoft.com/office/drawing/2014/main" id="{2BEB9B8A-7292-D294-45D0-E2FB810F3999}"/>
              </a:ext>
            </a:extLst>
          </p:cNvPr>
          <p:cNvCxnSpPr/>
          <p:nvPr>
            <p:custDataLst>
              <p:tags r:id="rId193"/>
            </p:custDataLst>
          </p:nvPr>
        </p:nvCxnSpPr>
        <p:spPr>
          <a:xfrm>
            <a:off x="6060691" y="1317045"/>
            <a:ext cx="113561" cy="201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8" name="直接连接符 954">
            <a:extLst>
              <a:ext uri="{FF2B5EF4-FFF2-40B4-BE49-F238E27FC236}">
                <a16:creationId xmlns:a16="http://schemas.microsoft.com/office/drawing/2014/main" id="{317EAF05-BB44-DD10-A640-B6C275A69FE1}"/>
              </a:ext>
            </a:extLst>
          </p:cNvPr>
          <p:cNvCxnSpPr/>
          <p:nvPr>
            <p:custDataLst>
              <p:tags r:id="rId194"/>
            </p:custDataLst>
          </p:nvPr>
        </p:nvCxnSpPr>
        <p:spPr>
          <a:xfrm>
            <a:off x="6507519" y="1318055"/>
            <a:ext cx="11103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9" name="直接连接符 956">
            <a:extLst>
              <a:ext uri="{FF2B5EF4-FFF2-40B4-BE49-F238E27FC236}">
                <a16:creationId xmlns:a16="http://schemas.microsoft.com/office/drawing/2014/main" id="{B5AB3F1E-195D-F717-A837-205ADB25181C}"/>
              </a:ext>
            </a:extLst>
          </p:cNvPr>
          <p:cNvCxnSpPr>
            <a:cxnSpLocks/>
          </p:cNvCxnSpPr>
          <p:nvPr>
            <p:custDataLst>
              <p:tags r:id="rId195"/>
            </p:custDataLst>
          </p:nvPr>
        </p:nvCxnSpPr>
        <p:spPr>
          <a:xfrm flipH="1">
            <a:off x="6407426" y="1346319"/>
            <a:ext cx="146274" cy="40415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直接箭头连接符 958">
            <a:extLst>
              <a:ext uri="{FF2B5EF4-FFF2-40B4-BE49-F238E27FC236}">
                <a16:creationId xmlns:a16="http://schemas.microsoft.com/office/drawing/2014/main" id="{FEE4BAAD-6E19-D253-08BB-5AA15B533F05}"/>
              </a:ext>
            </a:extLst>
          </p:cNvPr>
          <p:cNvCxnSpPr/>
          <p:nvPr>
            <p:custDataLst>
              <p:tags r:id="rId196"/>
            </p:custDataLst>
          </p:nvPr>
        </p:nvCxnSpPr>
        <p:spPr>
          <a:xfrm>
            <a:off x="5792337" y="2070585"/>
            <a:ext cx="0" cy="32453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1" name="直接连接符 959">
            <a:extLst>
              <a:ext uri="{FF2B5EF4-FFF2-40B4-BE49-F238E27FC236}">
                <a16:creationId xmlns:a16="http://schemas.microsoft.com/office/drawing/2014/main" id="{7A0284D3-E4DC-74B9-5BAE-70868C796076}"/>
              </a:ext>
            </a:extLst>
          </p:cNvPr>
          <p:cNvCxnSpPr/>
          <p:nvPr>
            <p:custDataLst>
              <p:tags r:id="rId197"/>
            </p:custDataLst>
          </p:nvPr>
        </p:nvCxnSpPr>
        <p:spPr>
          <a:xfrm>
            <a:off x="4900505" y="3076483"/>
            <a:ext cx="1880065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2" name="流程图: 接点 121">
            <a:extLst>
              <a:ext uri="{FF2B5EF4-FFF2-40B4-BE49-F238E27FC236}">
                <a16:creationId xmlns:a16="http://schemas.microsoft.com/office/drawing/2014/main" id="{7E2681AD-6122-70BE-F7CF-9373367CA95F}"/>
              </a:ext>
            </a:extLst>
          </p:cNvPr>
          <p:cNvSpPr/>
          <p:nvPr>
            <p:custDataLst>
              <p:tags r:id="rId198"/>
            </p:custDataLst>
          </p:nvPr>
        </p:nvSpPr>
        <p:spPr>
          <a:xfrm>
            <a:off x="5812526" y="2996233"/>
            <a:ext cx="161509" cy="159995"/>
          </a:xfrm>
          <a:prstGeom prst="flowChartConnector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213" name="箭头: 右 122">
            <a:extLst>
              <a:ext uri="{FF2B5EF4-FFF2-40B4-BE49-F238E27FC236}">
                <a16:creationId xmlns:a16="http://schemas.microsoft.com/office/drawing/2014/main" id="{6447D1B1-65F8-301D-91EF-859B44373257}"/>
              </a:ext>
            </a:extLst>
          </p:cNvPr>
          <p:cNvSpPr/>
          <p:nvPr>
            <p:custDataLst>
              <p:tags r:id="rId199"/>
            </p:custDataLst>
          </p:nvPr>
        </p:nvSpPr>
        <p:spPr>
          <a:xfrm>
            <a:off x="5480928" y="2996233"/>
            <a:ext cx="224598" cy="159995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cxnSp>
        <p:nvCxnSpPr>
          <p:cNvPr id="215" name="直接连接符 963">
            <a:extLst>
              <a:ext uri="{FF2B5EF4-FFF2-40B4-BE49-F238E27FC236}">
                <a16:creationId xmlns:a16="http://schemas.microsoft.com/office/drawing/2014/main" id="{BA7A1127-9768-598E-FB2E-C96C2C54C6C6}"/>
              </a:ext>
            </a:extLst>
          </p:cNvPr>
          <p:cNvCxnSpPr/>
          <p:nvPr>
            <p:custDataLst>
              <p:tags r:id="rId200"/>
            </p:custDataLst>
          </p:nvPr>
        </p:nvCxnSpPr>
        <p:spPr>
          <a:xfrm>
            <a:off x="4897982" y="2507669"/>
            <a:ext cx="1882588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6" name="直接连接符 964">
            <a:extLst>
              <a:ext uri="{FF2B5EF4-FFF2-40B4-BE49-F238E27FC236}">
                <a16:creationId xmlns:a16="http://schemas.microsoft.com/office/drawing/2014/main" id="{81161368-1746-BB5A-7BF4-230B1E357A65}"/>
              </a:ext>
            </a:extLst>
          </p:cNvPr>
          <p:cNvCxnSpPr/>
          <p:nvPr>
            <p:custDataLst>
              <p:tags r:id="rId201"/>
            </p:custDataLst>
          </p:nvPr>
        </p:nvCxnSpPr>
        <p:spPr>
          <a:xfrm>
            <a:off x="4901010" y="2505145"/>
            <a:ext cx="0" cy="56881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直接连接符 965">
            <a:extLst>
              <a:ext uri="{FF2B5EF4-FFF2-40B4-BE49-F238E27FC236}">
                <a16:creationId xmlns:a16="http://schemas.microsoft.com/office/drawing/2014/main" id="{BCB774A3-F86C-0DFE-174E-8A0C7C9F44E4}"/>
              </a:ext>
            </a:extLst>
          </p:cNvPr>
          <p:cNvCxnSpPr/>
          <p:nvPr>
            <p:custDataLst>
              <p:tags r:id="rId202"/>
            </p:custDataLst>
          </p:nvPr>
        </p:nvCxnSpPr>
        <p:spPr>
          <a:xfrm flipH="1">
            <a:off x="6781579" y="2505145"/>
            <a:ext cx="2019" cy="56881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8" name="矩形 217">
            <a:extLst>
              <a:ext uri="{FF2B5EF4-FFF2-40B4-BE49-F238E27FC236}">
                <a16:creationId xmlns:a16="http://schemas.microsoft.com/office/drawing/2014/main" id="{DDB1C6DB-5501-9211-64B5-E97D80220E9E}"/>
              </a:ext>
            </a:extLst>
          </p:cNvPr>
          <p:cNvSpPr/>
          <p:nvPr>
            <p:custDataLst>
              <p:tags r:id="rId203"/>
            </p:custDataLst>
          </p:nvPr>
        </p:nvSpPr>
        <p:spPr>
          <a:xfrm>
            <a:off x="5137217" y="2719996"/>
            <a:ext cx="16812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i="1" dirty="0">
                <a:latin typeface="Arial Italic" panose="020B0604020202090204" charset="0"/>
                <a:cs typeface="Arial Italic" panose="020B0604020202090204" charset="0"/>
              </a:rPr>
              <a:t>p15A-phiC31-apra-P</a:t>
            </a:r>
            <a:r>
              <a:rPr lang="en-US" altLang="zh-CN" sz="700" i="1" baseline="-25000" dirty="0">
                <a:latin typeface="Arial Italic" panose="020B0604020202090204" charset="0"/>
                <a:cs typeface="Arial Italic" panose="020B0604020202090204" charset="0"/>
              </a:rPr>
              <a:t>13</a:t>
            </a:r>
            <a:r>
              <a:rPr lang="en-US" altLang="zh-CN" sz="700" i="1" dirty="0">
                <a:latin typeface="Arial Italic" panose="020B0604020202090204" charset="0"/>
                <a:cs typeface="Arial Italic" panose="020B0604020202090204" charset="0"/>
              </a:rPr>
              <a:t>-genta-ctp</a:t>
            </a:r>
          </a:p>
        </p:txBody>
      </p:sp>
      <p:cxnSp>
        <p:nvCxnSpPr>
          <p:cNvPr id="219" name="直接连接符 967">
            <a:extLst>
              <a:ext uri="{FF2B5EF4-FFF2-40B4-BE49-F238E27FC236}">
                <a16:creationId xmlns:a16="http://schemas.microsoft.com/office/drawing/2014/main" id="{F26045A4-44CB-4167-BA1D-64BDDAF694C2}"/>
              </a:ext>
            </a:extLst>
          </p:cNvPr>
          <p:cNvCxnSpPr>
            <a:stCxn id="221" idx="3"/>
            <a:endCxn id="238" idx="3"/>
          </p:cNvCxnSpPr>
          <p:nvPr>
            <p:custDataLst>
              <p:tags r:id="rId204"/>
            </p:custDataLst>
          </p:nvPr>
        </p:nvCxnSpPr>
        <p:spPr>
          <a:xfrm flipV="1">
            <a:off x="5002962" y="2508678"/>
            <a:ext cx="1673131" cy="50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1" name="箭头: 五边形 161">
            <a:extLst>
              <a:ext uri="{FF2B5EF4-FFF2-40B4-BE49-F238E27FC236}">
                <a16:creationId xmlns:a16="http://schemas.microsoft.com/office/drawing/2014/main" id="{2F0EA4D3-606F-9D1B-E7C5-3E99EC6227A6}"/>
              </a:ext>
            </a:extLst>
          </p:cNvPr>
          <p:cNvSpPr/>
          <p:nvPr>
            <p:custDataLst>
              <p:tags r:id="rId205"/>
            </p:custDataLst>
          </p:nvPr>
        </p:nvSpPr>
        <p:spPr>
          <a:xfrm flipH="1">
            <a:off x="5002962" y="2461235"/>
            <a:ext cx="22712" cy="95391"/>
          </a:xfrm>
          <a:prstGeom prst="homePlate">
            <a:avLst/>
          </a:prstGeom>
          <a:solidFill>
            <a:srgbClr val="7F7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222" name="箭头: 五边形 161">
            <a:extLst>
              <a:ext uri="{FF2B5EF4-FFF2-40B4-BE49-F238E27FC236}">
                <a16:creationId xmlns:a16="http://schemas.microsoft.com/office/drawing/2014/main" id="{6AB63A78-C52E-C225-8B19-49710F010476}"/>
              </a:ext>
            </a:extLst>
          </p:cNvPr>
          <p:cNvSpPr/>
          <p:nvPr>
            <p:custDataLst>
              <p:tags r:id="rId206"/>
            </p:custDataLst>
          </p:nvPr>
        </p:nvSpPr>
        <p:spPr>
          <a:xfrm>
            <a:off x="5029712" y="2461235"/>
            <a:ext cx="16151" cy="95391"/>
          </a:xfrm>
          <a:prstGeom prst="homePlate">
            <a:avLst/>
          </a:prstGeom>
          <a:solidFill>
            <a:srgbClr val="6495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223" name="箭头: 五边形 161">
            <a:extLst>
              <a:ext uri="{FF2B5EF4-FFF2-40B4-BE49-F238E27FC236}">
                <a16:creationId xmlns:a16="http://schemas.microsoft.com/office/drawing/2014/main" id="{1AE477FE-F0A4-C0EC-1343-7828A853CD02}"/>
              </a:ext>
            </a:extLst>
          </p:cNvPr>
          <p:cNvSpPr/>
          <p:nvPr>
            <p:custDataLst>
              <p:tags r:id="rId207"/>
            </p:custDataLst>
          </p:nvPr>
        </p:nvSpPr>
        <p:spPr>
          <a:xfrm>
            <a:off x="5047882" y="2461235"/>
            <a:ext cx="16151" cy="95391"/>
          </a:xfrm>
          <a:prstGeom prst="homePlate">
            <a:avLst/>
          </a:prstGeom>
          <a:solidFill>
            <a:srgbClr val="6495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224" name="箭头: 五边形 161">
            <a:extLst>
              <a:ext uri="{FF2B5EF4-FFF2-40B4-BE49-F238E27FC236}">
                <a16:creationId xmlns:a16="http://schemas.microsoft.com/office/drawing/2014/main" id="{A05F015D-D38F-2075-3542-5498E9CEFE38}"/>
              </a:ext>
            </a:extLst>
          </p:cNvPr>
          <p:cNvSpPr/>
          <p:nvPr>
            <p:custDataLst>
              <p:tags r:id="rId208"/>
            </p:custDataLst>
          </p:nvPr>
        </p:nvSpPr>
        <p:spPr>
          <a:xfrm>
            <a:off x="5066556" y="2461235"/>
            <a:ext cx="30283" cy="95391"/>
          </a:xfrm>
          <a:prstGeom prst="homePlate">
            <a:avLst/>
          </a:prstGeom>
          <a:solidFill>
            <a:srgbClr val="6495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225" name="箭头: 五边形 161">
            <a:extLst>
              <a:ext uri="{FF2B5EF4-FFF2-40B4-BE49-F238E27FC236}">
                <a16:creationId xmlns:a16="http://schemas.microsoft.com/office/drawing/2014/main" id="{0650B8F4-E435-FB34-EB19-53CD9B48AEAE}"/>
              </a:ext>
            </a:extLst>
          </p:cNvPr>
          <p:cNvSpPr/>
          <p:nvPr>
            <p:custDataLst>
              <p:tags r:id="rId209"/>
            </p:custDataLst>
          </p:nvPr>
        </p:nvSpPr>
        <p:spPr>
          <a:xfrm flipH="1">
            <a:off x="5103905" y="2461235"/>
            <a:ext cx="37854" cy="95391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226" name="箭头: 五边形 161">
            <a:extLst>
              <a:ext uri="{FF2B5EF4-FFF2-40B4-BE49-F238E27FC236}">
                <a16:creationId xmlns:a16="http://schemas.microsoft.com/office/drawing/2014/main" id="{DE0DDA20-730B-F1FC-FCA6-8E3712D38D01}"/>
              </a:ext>
            </a:extLst>
          </p:cNvPr>
          <p:cNvSpPr/>
          <p:nvPr>
            <p:custDataLst>
              <p:tags r:id="rId210"/>
            </p:custDataLst>
          </p:nvPr>
        </p:nvSpPr>
        <p:spPr>
          <a:xfrm flipH="1">
            <a:off x="5141759" y="2461235"/>
            <a:ext cx="22712" cy="95391"/>
          </a:xfrm>
          <a:prstGeom prst="homePlate">
            <a:avLst/>
          </a:prstGeom>
          <a:solidFill>
            <a:srgbClr val="6495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227" name="箭头: 五边形 161">
            <a:extLst>
              <a:ext uri="{FF2B5EF4-FFF2-40B4-BE49-F238E27FC236}">
                <a16:creationId xmlns:a16="http://schemas.microsoft.com/office/drawing/2014/main" id="{24A10CE1-1D1D-F585-C493-4DDB529B5894}"/>
              </a:ext>
            </a:extLst>
          </p:cNvPr>
          <p:cNvSpPr/>
          <p:nvPr>
            <p:custDataLst>
              <p:tags r:id="rId211"/>
            </p:custDataLst>
          </p:nvPr>
        </p:nvSpPr>
        <p:spPr>
          <a:xfrm flipH="1">
            <a:off x="5164471" y="2461235"/>
            <a:ext cx="23217" cy="95391"/>
          </a:xfrm>
          <a:prstGeom prst="homePlate">
            <a:avLst/>
          </a:prstGeom>
          <a:solidFill>
            <a:srgbClr val="2E8B5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228" name="箭头: 五边形 161">
            <a:extLst>
              <a:ext uri="{FF2B5EF4-FFF2-40B4-BE49-F238E27FC236}">
                <a16:creationId xmlns:a16="http://schemas.microsoft.com/office/drawing/2014/main" id="{D9AA79CD-4305-5698-80EF-7BD430288752}"/>
              </a:ext>
            </a:extLst>
          </p:cNvPr>
          <p:cNvSpPr/>
          <p:nvPr>
            <p:custDataLst>
              <p:tags r:id="rId212"/>
            </p:custDataLst>
          </p:nvPr>
        </p:nvSpPr>
        <p:spPr>
          <a:xfrm>
            <a:off x="5191221" y="2461235"/>
            <a:ext cx="30283" cy="95391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229" name="箭头: 五边形 161">
            <a:extLst>
              <a:ext uri="{FF2B5EF4-FFF2-40B4-BE49-F238E27FC236}">
                <a16:creationId xmlns:a16="http://schemas.microsoft.com/office/drawing/2014/main" id="{AA4E810F-038B-F56B-7CA0-36AFAE10A1A8}"/>
              </a:ext>
            </a:extLst>
          </p:cNvPr>
          <p:cNvSpPr/>
          <p:nvPr>
            <p:custDataLst>
              <p:tags r:id="rId213"/>
            </p:custDataLst>
          </p:nvPr>
        </p:nvSpPr>
        <p:spPr>
          <a:xfrm>
            <a:off x="5220999" y="2461235"/>
            <a:ext cx="16151" cy="95391"/>
          </a:xfrm>
          <a:prstGeom prst="homePlat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231" name="箭头: 五边形 164">
            <a:extLst>
              <a:ext uri="{FF2B5EF4-FFF2-40B4-BE49-F238E27FC236}">
                <a16:creationId xmlns:a16="http://schemas.microsoft.com/office/drawing/2014/main" id="{8620C95E-C638-7DB3-A420-07CCA480F0B6}"/>
              </a:ext>
            </a:extLst>
          </p:cNvPr>
          <p:cNvSpPr/>
          <p:nvPr>
            <p:custDataLst>
              <p:tags r:id="rId214"/>
            </p:custDataLst>
          </p:nvPr>
        </p:nvSpPr>
        <p:spPr>
          <a:xfrm>
            <a:off x="5979082" y="2461235"/>
            <a:ext cx="201886" cy="95391"/>
          </a:xfrm>
          <a:prstGeom prst="homePlat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/>
          </a:p>
        </p:txBody>
      </p:sp>
      <p:sp>
        <p:nvSpPr>
          <p:cNvPr id="232" name="箭头: 五边形 164">
            <a:extLst>
              <a:ext uri="{FF2B5EF4-FFF2-40B4-BE49-F238E27FC236}">
                <a16:creationId xmlns:a16="http://schemas.microsoft.com/office/drawing/2014/main" id="{56494DDA-673D-291B-A66A-A91E48D64FF2}"/>
              </a:ext>
            </a:extLst>
          </p:cNvPr>
          <p:cNvSpPr/>
          <p:nvPr>
            <p:custDataLst>
              <p:tags r:id="rId215"/>
            </p:custDataLst>
          </p:nvPr>
        </p:nvSpPr>
        <p:spPr>
          <a:xfrm>
            <a:off x="6180968" y="2461740"/>
            <a:ext cx="170089" cy="95391"/>
          </a:xfrm>
          <a:prstGeom prst="homePlat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/>
          </a:p>
        </p:txBody>
      </p:sp>
      <p:sp>
        <p:nvSpPr>
          <p:cNvPr id="233" name="箭头: 五边形 161">
            <a:extLst>
              <a:ext uri="{FF2B5EF4-FFF2-40B4-BE49-F238E27FC236}">
                <a16:creationId xmlns:a16="http://schemas.microsoft.com/office/drawing/2014/main" id="{0F079E12-63BF-2591-54D1-71F0A1B0B5E5}"/>
              </a:ext>
            </a:extLst>
          </p:cNvPr>
          <p:cNvSpPr/>
          <p:nvPr>
            <p:custDataLst>
              <p:tags r:id="rId216"/>
            </p:custDataLst>
          </p:nvPr>
        </p:nvSpPr>
        <p:spPr>
          <a:xfrm>
            <a:off x="6350552" y="2460730"/>
            <a:ext cx="30283" cy="95391"/>
          </a:xfrm>
          <a:prstGeom prst="homePlat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234" name="箭头: 五边形 164">
            <a:extLst>
              <a:ext uri="{FF2B5EF4-FFF2-40B4-BE49-F238E27FC236}">
                <a16:creationId xmlns:a16="http://schemas.microsoft.com/office/drawing/2014/main" id="{9FE0B21F-2F96-FEAA-C1C0-D417EF2503F4}"/>
              </a:ext>
            </a:extLst>
          </p:cNvPr>
          <p:cNvSpPr/>
          <p:nvPr>
            <p:custDataLst>
              <p:tags r:id="rId217"/>
            </p:custDataLst>
          </p:nvPr>
        </p:nvSpPr>
        <p:spPr>
          <a:xfrm>
            <a:off x="6380835" y="2461740"/>
            <a:ext cx="158481" cy="95391"/>
          </a:xfrm>
          <a:prstGeom prst="homePlat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/>
          </a:p>
        </p:txBody>
      </p:sp>
      <p:sp>
        <p:nvSpPr>
          <p:cNvPr id="235" name="箭头: 五边形 161">
            <a:extLst>
              <a:ext uri="{FF2B5EF4-FFF2-40B4-BE49-F238E27FC236}">
                <a16:creationId xmlns:a16="http://schemas.microsoft.com/office/drawing/2014/main" id="{398C7242-2D0E-BD08-6459-D4C3EF0CCA53}"/>
              </a:ext>
            </a:extLst>
          </p:cNvPr>
          <p:cNvSpPr/>
          <p:nvPr>
            <p:custDataLst>
              <p:tags r:id="rId218"/>
            </p:custDataLst>
          </p:nvPr>
        </p:nvSpPr>
        <p:spPr>
          <a:xfrm>
            <a:off x="6539316" y="2461740"/>
            <a:ext cx="37854" cy="95391"/>
          </a:xfrm>
          <a:prstGeom prst="homePlat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236" name="箭头: 五边形 161">
            <a:extLst>
              <a:ext uri="{FF2B5EF4-FFF2-40B4-BE49-F238E27FC236}">
                <a16:creationId xmlns:a16="http://schemas.microsoft.com/office/drawing/2014/main" id="{680F92A0-012E-7357-CA2E-9ED7BDEEC1D9}"/>
              </a:ext>
            </a:extLst>
          </p:cNvPr>
          <p:cNvSpPr/>
          <p:nvPr>
            <p:custDataLst>
              <p:tags r:id="rId219"/>
            </p:custDataLst>
          </p:nvPr>
        </p:nvSpPr>
        <p:spPr>
          <a:xfrm>
            <a:off x="6577169" y="2461740"/>
            <a:ext cx="19179" cy="95391"/>
          </a:xfrm>
          <a:prstGeom prst="homePlate">
            <a:avLst/>
          </a:prstGeom>
          <a:solidFill>
            <a:srgbClr val="F16D7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237" name="箭头: 五边形 161">
            <a:extLst>
              <a:ext uri="{FF2B5EF4-FFF2-40B4-BE49-F238E27FC236}">
                <a16:creationId xmlns:a16="http://schemas.microsoft.com/office/drawing/2014/main" id="{BCCE83C5-C6E8-C0E0-2BAA-024E5F66355E}"/>
              </a:ext>
            </a:extLst>
          </p:cNvPr>
          <p:cNvSpPr/>
          <p:nvPr>
            <p:custDataLst>
              <p:tags r:id="rId220"/>
            </p:custDataLst>
          </p:nvPr>
        </p:nvSpPr>
        <p:spPr>
          <a:xfrm>
            <a:off x="6596349" y="2461740"/>
            <a:ext cx="53500" cy="95391"/>
          </a:xfrm>
          <a:prstGeom prst="homePlat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238" name="箭头: 五边形 161">
            <a:extLst>
              <a:ext uri="{FF2B5EF4-FFF2-40B4-BE49-F238E27FC236}">
                <a16:creationId xmlns:a16="http://schemas.microsoft.com/office/drawing/2014/main" id="{416E1B6C-650F-5F21-858C-D2EE5283542F}"/>
              </a:ext>
            </a:extLst>
          </p:cNvPr>
          <p:cNvSpPr/>
          <p:nvPr>
            <p:custDataLst>
              <p:tags r:id="rId221"/>
            </p:custDataLst>
          </p:nvPr>
        </p:nvSpPr>
        <p:spPr>
          <a:xfrm>
            <a:off x="6659943" y="2460730"/>
            <a:ext cx="16151" cy="95391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239" name="箭头: 右 150">
            <a:extLst>
              <a:ext uri="{FF2B5EF4-FFF2-40B4-BE49-F238E27FC236}">
                <a16:creationId xmlns:a16="http://schemas.microsoft.com/office/drawing/2014/main" id="{794882BC-62E9-7B9A-5C10-A61B5A049164}"/>
              </a:ext>
            </a:extLst>
          </p:cNvPr>
          <p:cNvSpPr/>
          <p:nvPr>
            <p:custDataLst>
              <p:tags r:id="rId222"/>
            </p:custDataLst>
          </p:nvPr>
        </p:nvSpPr>
        <p:spPr>
          <a:xfrm rot="10800000" flipH="1">
            <a:off x="5248759" y="2429943"/>
            <a:ext cx="102457" cy="158985"/>
          </a:xfrm>
          <a:prstGeom prst="rightArrow">
            <a:avLst/>
          </a:prstGeom>
          <a:pattFill prst="ltDnDiag">
            <a:fgClr>
              <a:schemeClr val="bg1">
                <a:lumMod val="65000"/>
              </a:schemeClr>
            </a:fgClr>
            <a:bgClr>
              <a:srgbClr val="FFFFFF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40" name="流程图: 接点 165">
            <a:extLst>
              <a:ext uri="{FF2B5EF4-FFF2-40B4-BE49-F238E27FC236}">
                <a16:creationId xmlns:a16="http://schemas.microsoft.com/office/drawing/2014/main" id="{794A9F78-783A-EB14-F2FB-4C067BA05903}"/>
              </a:ext>
            </a:extLst>
          </p:cNvPr>
          <p:cNvSpPr/>
          <p:nvPr>
            <p:custDataLst>
              <p:tags r:id="rId223"/>
            </p:custDataLst>
          </p:nvPr>
        </p:nvSpPr>
        <p:spPr>
          <a:xfrm>
            <a:off x="5353235" y="2460730"/>
            <a:ext cx="66118" cy="101448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241" name="文本框 240">
            <a:extLst>
              <a:ext uri="{FF2B5EF4-FFF2-40B4-BE49-F238E27FC236}">
                <a16:creationId xmlns:a16="http://schemas.microsoft.com/office/drawing/2014/main" id="{E1B8D513-115B-2A44-BBCB-634518D9D57F}"/>
              </a:ext>
            </a:extLst>
          </p:cNvPr>
          <p:cNvSpPr txBox="1"/>
          <p:nvPr>
            <p:custDataLst>
              <p:tags r:id="rId224"/>
            </p:custDataLst>
          </p:nvPr>
        </p:nvSpPr>
        <p:spPr>
          <a:xfrm>
            <a:off x="5244854" y="2518162"/>
            <a:ext cx="3750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latin typeface="Arial" panose="020B0604020202090204" pitchFamily="34" charset="0"/>
                <a:cs typeface="Arial" panose="020B0604020202090204" pitchFamily="34" charset="0"/>
              </a:rPr>
              <a:t>P</a:t>
            </a:r>
            <a:r>
              <a:rPr lang="en-US" altLang="zh-CN" sz="700" baseline="-25000" dirty="0">
                <a:latin typeface="Arial" panose="020B0604020202090204" pitchFamily="34" charset="0"/>
                <a:cs typeface="Arial" panose="020B0604020202090204" pitchFamily="34" charset="0"/>
              </a:rPr>
              <a:t>13</a:t>
            </a:r>
          </a:p>
        </p:txBody>
      </p:sp>
      <p:cxnSp>
        <p:nvCxnSpPr>
          <p:cNvPr id="242" name="直接连接符 990">
            <a:extLst>
              <a:ext uri="{FF2B5EF4-FFF2-40B4-BE49-F238E27FC236}">
                <a16:creationId xmlns:a16="http://schemas.microsoft.com/office/drawing/2014/main" id="{CA063D52-5443-DC6C-7C3F-A1F17EA17F6A}"/>
              </a:ext>
            </a:extLst>
          </p:cNvPr>
          <p:cNvCxnSpPr/>
          <p:nvPr>
            <p:custDataLst>
              <p:tags r:id="rId225"/>
            </p:custDataLst>
          </p:nvPr>
        </p:nvCxnSpPr>
        <p:spPr>
          <a:xfrm>
            <a:off x="6046288" y="3076483"/>
            <a:ext cx="60566" cy="100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3" name="直接连接符 992">
            <a:extLst>
              <a:ext uri="{FF2B5EF4-FFF2-40B4-BE49-F238E27FC236}">
                <a16:creationId xmlns:a16="http://schemas.microsoft.com/office/drawing/2014/main" id="{F3C61AC1-71AF-BC67-0A92-3396BEA3B144}"/>
              </a:ext>
            </a:extLst>
          </p:cNvPr>
          <p:cNvCxnSpPr/>
          <p:nvPr>
            <p:custDataLst>
              <p:tags r:id="rId226"/>
            </p:custDataLst>
          </p:nvPr>
        </p:nvCxnSpPr>
        <p:spPr>
          <a:xfrm>
            <a:off x="6639328" y="3076483"/>
            <a:ext cx="60566" cy="100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4" name="直角三角形 243">
            <a:extLst>
              <a:ext uri="{FF2B5EF4-FFF2-40B4-BE49-F238E27FC236}">
                <a16:creationId xmlns:a16="http://schemas.microsoft.com/office/drawing/2014/main" id="{E9BF969B-A8EA-DB45-9791-F7BAE9C9C608}"/>
              </a:ext>
            </a:extLst>
          </p:cNvPr>
          <p:cNvSpPr/>
          <p:nvPr>
            <p:custDataLst>
              <p:tags r:id="rId227"/>
            </p:custDataLst>
          </p:nvPr>
        </p:nvSpPr>
        <p:spPr>
          <a:xfrm rot="2749436">
            <a:off x="6131001" y="3050743"/>
            <a:ext cx="60566" cy="60566"/>
          </a:xfrm>
          <a:prstGeom prst="rt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45" name="矩形 244">
            <a:extLst>
              <a:ext uri="{FF2B5EF4-FFF2-40B4-BE49-F238E27FC236}">
                <a16:creationId xmlns:a16="http://schemas.microsoft.com/office/drawing/2014/main" id="{98EF5513-963B-1424-CCA1-884A28C8473F}"/>
              </a:ext>
            </a:extLst>
          </p:cNvPr>
          <p:cNvSpPr/>
          <p:nvPr>
            <p:custDataLst>
              <p:tags r:id="rId228"/>
            </p:custDataLst>
          </p:nvPr>
        </p:nvSpPr>
        <p:spPr>
          <a:xfrm>
            <a:off x="6176930" y="3032573"/>
            <a:ext cx="81259" cy="908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46" name="箭头: 右 175">
            <a:extLst>
              <a:ext uri="{FF2B5EF4-FFF2-40B4-BE49-F238E27FC236}">
                <a16:creationId xmlns:a16="http://schemas.microsoft.com/office/drawing/2014/main" id="{C3152362-F6C2-846C-01F6-3CEE5EDC1C74}"/>
              </a:ext>
            </a:extLst>
          </p:cNvPr>
          <p:cNvSpPr/>
          <p:nvPr>
            <p:custDataLst>
              <p:tags r:id="rId229"/>
            </p:custDataLst>
          </p:nvPr>
        </p:nvSpPr>
        <p:spPr>
          <a:xfrm flipH="1">
            <a:off x="6267274" y="3023993"/>
            <a:ext cx="178669" cy="107000"/>
          </a:xfrm>
          <a:prstGeom prst="rightArrow">
            <a:avLst/>
          </a:prstGeom>
          <a:pattFill prst="pct10">
            <a:fgClr>
              <a:schemeClr val="tx1"/>
            </a:fgClr>
            <a:bgClr>
              <a:srgbClr val="FFFFFF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47" name="直角三角形 246">
            <a:extLst>
              <a:ext uri="{FF2B5EF4-FFF2-40B4-BE49-F238E27FC236}">
                <a16:creationId xmlns:a16="http://schemas.microsoft.com/office/drawing/2014/main" id="{1B449B26-A8E9-4A3C-6DA5-AF21B5D1FCB4}"/>
              </a:ext>
            </a:extLst>
          </p:cNvPr>
          <p:cNvSpPr/>
          <p:nvPr>
            <p:custDataLst>
              <p:tags r:id="rId230"/>
            </p:custDataLst>
          </p:nvPr>
        </p:nvSpPr>
        <p:spPr>
          <a:xfrm rot="13549434">
            <a:off x="6430297" y="3044686"/>
            <a:ext cx="60566" cy="60566"/>
          </a:xfrm>
          <a:prstGeom prst="rt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48" name="箭头: 右 175">
            <a:extLst>
              <a:ext uri="{FF2B5EF4-FFF2-40B4-BE49-F238E27FC236}">
                <a16:creationId xmlns:a16="http://schemas.microsoft.com/office/drawing/2014/main" id="{85D47588-85E1-113C-1EE9-991D4B3F0555}"/>
              </a:ext>
            </a:extLst>
          </p:cNvPr>
          <p:cNvSpPr/>
          <p:nvPr>
            <p:custDataLst>
              <p:tags r:id="rId231"/>
            </p:custDataLst>
          </p:nvPr>
        </p:nvSpPr>
        <p:spPr>
          <a:xfrm>
            <a:off x="6516604" y="3024497"/>
            <a:ext cx="123151" cy="106495"/>
          </a:xfrm>
          <a:prstGeom prst="rightArrow">
            <a:avLst/>
          </a:prstGeom>
          <a:pattFill prst="wdDnDiag">
            <a:fgClr>
              <a:schemeClr val="bg1">
                <a:lumMod val="65000"/>
              </a:schemeClr>
            </a:fgClr>
            <a:bgClr>
              <a:srgbClr val="FFFFFF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49" name="文本框 248">
            <a:extLst>
              <a:ext uri="{FF2B5EF4-FFF2-40B4-BE49-F238E27FC236}">
                <a16:creationId xmlns:a16="http://schemas.microsoft.com/office/drawing/2014/main" id="{5F9C94FE-100E-7EBF-3FD7-BC76D36C82F8}"/>
              </a:ext>
            </a:extLst>
          </p:cNvPr>
          <p:cNvSpPr txBox="1"/>
          <p:nvPr>
            <p:custDataLst>
              <p:tags r:id="rId232"/>
            </p:custDataLst>
          </p:nvPr>
        </p:nvSpPr>
        <p:spPr>
          <a:xfrm>
            <a:off x="5696194" y="3146644"/>
            <a:ext cx="441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latin typeface="Arial" panose="020B0604020202090204" pitchFamily="34" charset="0"/>
                <a:cs typeface="Arial" panose="020B0604020202090204" pitchFamily="34" charset="0"/>
              </a:rPr>
              <a:t>p15A</a:t>
            </a:r>
            <a:endParaRPr lang="zh-CN" altLang="en-US" sz="700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250" name="文本框 249">
            <a:extLst>
              <a:ext uri="{FF2B5EF4-FFF2-40B4-BE49-F238E27FC236}">
                <a16:creationId xmlns:a16="http://schemas.microsoft.com/office/drawing/2014/main" id="{41C32155-2BA4-FD1C-56AD-042FE6466773}"/>
              </a:ext>
            </a:extLst>
          </p:cNvPr>
          <p:cNvSpPr txBox="1"/>
          <p:nvPr>
            <p:custDataLst>
              <p:tags r:id="rId233"/>
            </p:custDataLst>
          </p:nvPr>
        </p:nvSpPr>
        <p:spPr>
          <a:xfrm>
            <a:off x="100469" y="2024993"/>
            <a:ext cx="70912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00" dirty="0">
                <a:latin typeface="Arial" panose="020B0604020202090204" pitchFamily="34" charset="0"/>
                <a:cs typeface="Arial" panose="020B0604020202090204" pitchFamily="34" charset="0"/>
              </a:rPr>
              <a:t>LLHR</a:t>
            </a:r>
          </a:p>
        </p:txBody>
      </p:sp>
      <p:sp>
        <p:nvSpPr>
          <p:cNvPr id="251" name="矩形 250">
            <a:extLst>
              <a:ext uri="{FF2B5EF4-FFF2-40B4-BE49-F238E27FC236}">
                <a16:creationId xmlns:a16="http://schemas.microsoft.com/office/drawing/2014/main" id="{2059F5C7-E5ED-4951-04CA-97A3704202F4}"/>
              </a:ext>
            </a:extLst>
          </p:cNvPr>
          <p:cNvSpPr/>
          <p:nvPr/>
        </p:nvSpPr>
        <p:spPr>
          <a:xfrm>
            <a:off x="5342423" y="961699"/>
            <a:ext cx="136082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00" i="1" dirty="0">
                <a:latin typeface="Arial Italic" panose="020B0604020202090204" charset="0"/>
                <a:cs typeface="Arial Italic" panose="020B0604020202090204" charset="0"/>
              </a:rPr>
              <a:t>p15A-cm-P</a:t>
            </a:r>
            <a:r>
              <a:rPr lang="en-US" altLang="zh-CN" sz="700" i="1" baseline="-25000" dirty="0">
                <a:latin typeface="Arial Italic" panose="020B0604020202090204" charset="0"/>
                <a:cs typeface="Arial Italic" panose="020B0604020202090204" charset="0"/>
              </a:rPr>
              <a:t>13</a:t>
            </a:r>
            <a:r>
              <a:rPr lang="en-US" altLang="zh-CN" sz="700" i="1" dirty="0">
                <a:latin typeface="Arial Italic" panose="020B0604020202090204" charset="0"/>
                <a:cs typeface="Arial Italic" panose="020B0604020202090204" charset="0"/>
              </a:rPr>
              <a:t>-genta-ctp</a:t>
            </a:r>
          </a:p>
        </p:txBody>
      </p:sp>
      <p:sp>
        <p:nvSpPr>
          <p:cNvPr id="252" name="文本框 251">
            <a:extLst>
              <a:ext uri="{FF2B5EF4-FFF2-40B4-BE49-F238E27FC236}">
                <a16:creationId xmlns:a16="http://schemas.microsoft.com/office/drawing/2014/main" id="{325C88F8-E4DC-EE84-73A9-E6BF5B433DE1}"/>
              </a:ext>
            </a:extLst>
          </p:cNvPr>
          <p:cNvSpPr txBox="1"/>
          <p:nvPr>
            <p:custDataLst>
              <p:tags r:id="rId234"/>
            </p:custDataLst>
          </p:nvPr>
        </p:nvSpPr>
        <p:spPr>
          <a:xfrm>
            <a:off x="6186580" y="3096071"/>
            <a:ext cx="5866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latin typeface="Arial" panose="020B0604020202090204" pitchFamily="34" charset="0"/>
                <a:cs typeface="Arial" panose="020B0604020202090204" pitchFamily="34" charset="0"/>
              </a:rPr>
              <a:t>PhiC31</a:t>
            </a:r>
          </a:p>
        </p:txBody>
      </p:sp>
      <p:sp>
        <p:nvSpPr>
          <p:cNvPr id="253" name="右箭头 252">
            <a:extLst>
              <a:ext uri="{FF2B5EF4-FFF2-40B4-BE49-F238E27FC236}">
                <a16:creationId xmlns:a16="http://schemas.microsoft.com/office/drawing/2014/main" id="{94355DD5-F870-50AA-55C0-88C3CD005FDC}"/>
              </a:ext>
            </a:extLst>
          </p:cNvPr>
          <p:cNvSpPr/>
          <p:nvPr/>
        </p:nvSpPr>
        <p:spPr>
          <a:xfrm>
            <a:off x="2170857" y="1957876"/>
            <a:ext cx="192636" cy="285745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/>
          </a:p>
        </p:txBody>
      </p:sp>
      <p:sp>
        <p:nvSpPr>
          <p:cNvPr id="254" name="右箭头 253">
            <a:extLst>
              <a:ext uri="{FF2B5EF4-FFF2-40B4-BE49-F238E27FC236}">
                <a16:creationId xmlns:a16="http://schemas.microsoft.com/office/drawing/2014/main" id="{091A26FD-974A-497C-D4F7-91197022A44C}"/>
              </a:ext>
            </a:extLst>
          </p:cNvPr>
          <p:cNvSpPr/>
          <p:nvPr/>
        </p:nvSpPr>
        <p:spPr>
          <a:xfrm>
            <a:off x="4516366" y="1961462"/>
            <a:ext cx="192636" cy="285745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/>
          </a:p>
        </p:txBody>
      </p:sp>
      <p:sp>
        <p:nvSpPr>
          <p:cNvPr id="258" name="箭头: 右 122">
            <a:extLst>
              <a:ext uri="{FF2B5EF4-FFF2-40B4-BE49-F238E27FC236}">
                <a16:creationId xmlns:a16="http://schemas.microsoft.com/office/drawing/2014/main" id="{314F4CDF-16F3-9345-52EE-02700EB2883E}"/>
              </a:ext>
            </a:extLst>
          </p:cNvPr>
          <p:cNvSpPr/>
          <p:nvPr>
            <p:custDataLst>
              <p:tags r:id="rId235"/>
            </p:custDataLst>
          </p:nvPr>
        </p:nvSpPr>
        <p:spPr>
          <a:xfrm>
            <a:off x="5454854" y="1233010"/>
            <a:ext cx="224598" cy="159995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75C2A8A2-2538-CDBF-8144-D8EC4B171A7E}"/>
              </a:ext>
            </a:extLst>
          </p:cNvPr>
          <p:cNvGrpSpPr/>
          <p:nvPr/>
        </p:nvGrpSpPr>
        <p:grpSpPr>
          <a:xfrm>
            <a:off x="476563" y="3960413"/>
            <a:ext cx="5992438" cy="1596274"/>
            <a:chOff x="461684" y="614159"/>
            <a:chExt cx="5113763" cy="1362211"/>
          </a:xfrm>
        </p:grpSpPr>
        <p:sp>
          <p:nvSpPr>
            <p:cNvPr id="138" name="Line 98">
              <a:extLst>
                <a:ext uri="{FF2B5EF4-FFF2-40B4-BE49-F238E27FC236}">
                  <a16:creationId xmlns:a16="http://schemas.microsoft.com/office/drawing/2014/main" id="{5E7DCA68-8BAE-F4B6-C31D-EFC9E9479C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2327" y="1792536"/>
              <a:ext cx="30163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Rectangle 99">
              <a:extLst>
                <a:ext uri="{FF2B5EF4-FFF2-40B4-BE49-F238E27FC236}">
                  <a16:creationId xmlns:a16="http://schemas.microsoft.com/office/drawing/2014/main" id="{B60842EC-6610-60B7-177A-1EB7712014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367" y="1737343"/>
              <a:ext cx="125034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0.0</a:t>
              </a:r>
              <a:endParaRPr kumimoji="0" lang="zh-CN" altLang="zh-CN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1" name="Line 100">
              <a:extLst>
                <a:ext uri="{FF2B5EF4-FFF2-40B4-BE49-F238E27FC236}">
                  <a16:creationId xmlns:a16="http://schemas.microsoft.com/office/drawing/2014/main" id="{A75499AD-FE5C-439D-B200-C3DB853E4E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027" y="1711573"/>
              <a:ext cx="17463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Line 101">
              <a:extLst>
                <a:ext uri="{FF2B5EF4-FFF2-40B4-BE49-F238E27FC236}">
                  <a16:creationId xmlns:a16="http://schemas.microsoft.com/office/drawing/2014/main" id="{906EFA31-A6F3-610D-F8A5-DBC3B8D8A5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2327" y="1630611"/>
              <a:ext cx="30163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Rectangle 102">
              <a:extLst>
                <a:ext uri="{FF2B5EF4-FFF2-40B4-BE49-F238E27FC236}">
                  <a16:creationId xmlns:a16="http://schemas.microsoft.com/office/drawing/2014/main" id="{61EB7272-BB26-FB0A-A27F-0E627CDD16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367" y="1577005"/>
              <a:ext cx="125034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0.2</a:t>
              </a:r>
              <a:endParaRPr kumimoji="0" lang="zh-CN" altLang="zh-CN" sz="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4" name="Line 103">
              <a:extLst>
                <a:ext uri="{FF2B5EF4-FFF2-40B4-BE49-F238E27FC236}">
                  <a16:creationId xmlns:a16="http://schemas.microsoft.com/office/drawing/2014/main" id="{D11D2072-62CE-D584-5199-D405A78F4E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027" y="1549648"/>
              <a:ext cx="17463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5" name="Line 104">
              <a:extLst>
                <a:ext uri="{FF2B5EF4-FFF2-40B4-BE49-F238E27FC236}">
                  <a16:creationId xmlns:a16="http://schemas.microsoft.com/office/drawing/2014/main" id="{961526A7-7AB7-78C5-FB9E-19F3B74E8A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2327" y="1462336"/>
              <a:ext cx="30163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6" name="Rectangle 105">
              <a:extLst>
                <a:ext uri="{FF2B5EF4-FFF2-40B4-BE49-F238E27FC236}">
                  <a16:creationId xmlns:a16="http://schemas.microsoft.com/office/drawing/2014/main" id="{955E7F5E-8048-BB8D-1DF2-4A9D835ADF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367" y="1408730"/>
              <a:ext cx="125034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0.4</a:t>
              </a:r>
              <a:endParaRPr kumimoji="0" lang="zh-CN" altLang="zh-CN" sz="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7" name="Line 106">
              <a:extLst>
                <a:ext uri="{FF2B5EF4-FFF2-40B4-BE49-F238E27FC236}">
                  <a16:creationId xmlns:a16="http://schemas.microsoft.com/office/drawing/2014/main" id="{E2BDDA21-02F3-17BA-0EFD-A7B884F832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027" y="1381373"/>
              <a:ext cx="17463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9" name="Line 107">
              <a:extLst>
                <a:ext uri="{FF2B5EF4-FFF2-40B4-BE49-F238E27FC236}">
                  <a16:creationId xmlns:a16="http://schemas.microsoft.com/office/drawing/2014/main" id="{0F04700C-B5F1-9109-B279-BC28415F8E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2327" y="1300411"/>
              <a:ext cx="30163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0" name="Rectangle 108">
              <a:extLst>
                <a:ext uri="{FF2B5EF4-FFF2-40B4-BE49-F238E27FC236}">
                  <a16:creationId xmlns:a16="http://schemas.microsoft.com/office/drawing/2014/main" id="{FE835902-DA84-2644-4F10-E619DD79CA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367" y="1246805"/>
              <a:ext cx="125034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0.6</a:t>
              </a:r>
              <a:endParaRPr kumimoji="0" lang="zh-CN" altLang="zh-CN" sz="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1" name="Line 109">
              <a:extLst>
                <a:ext uri="{FF2B5EF4-FFF2-40B4-BE49-F238E27FC236}">
                  <a16:creationId xmlns:a16="http://schemas.microsoft.com/office/drawing/2014/main" id="{3155725A-8D80-5BB7-F8B6-F75DB9550F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027" y="1219448"/>
              <a:ext cx="17463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2" name="Line 110">
              <a:extLst>
                <a:ext uri="{FF2B5EF4-FFF2-40B4-BE49-F238E27FC236}">
                  <a16:creationId xmlns:a16="http://schemas.microsoft.com/office/drawing/2014/main" id="{3B0F9E38-7B6E-569E-B9FE-698535AB6C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2327" y="1140073"/>
              <a:ext cx="30163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3" name="Rectangle 111">
              <a:extLst>
                <a:ext uri="{FF2B5EF4-FFF2-40B4-BE49-F238E27FC236}">
                  <a16:creationId xmlns:a16="http://schemas.microsoft.com/office/drawing/2014/main" id="{204E4745-0F96-2702-A1E2-216D5C36F8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367" y="1084880"/>
              <a:ext cx="125034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0.8</a:t>
              </a:r>
              <a:endParaRPr kumimoji="0" lang="zh-CN" altLang="zh-CN" sz="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4" name="Line 112">
              <a:extLst>
                <a:ext uri="{FF2B5EF4-FFF2-40B4-BE49-F238E27FC236}">
                  <a16:creationId xmlns:a16="http://schemas.microsoft.com/office/drawing/2014/main" id="{D1ECC971-AFE9-46EF-36E9-B398FA6DD1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027" y="1059111"/>
              <a:ext cx="17463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5" name="Line 113">
              <a:extLst>
                <a:ext uri="{FF2B5EF4-FFF2-40B4-BE49-F238E27FC236}">
                  <a16:creationId xmlns:a16="http://schemas.microsoft.com/office/drawing/2014/main" id="{8C48F9CD-26F2-561C-30F0-9ED2694C39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2327" y="978148"/>
              <a:ext cx="30163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6" name="Rectangle 114">
              <a:extLst>
                <a:ext uri="{FF2B5EF4-FFF2-40B4-BE49-F238E27FC236}">
                  <a16:creationId xmlns:a16="http://schemas.microsoft.com/office/drawing/2014/main" id="{180E677B-37B6-7D7C-D080-73772464AF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367" y="922955"/>
              <a:ext cx="125034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1.0</a:t>
              </a:r>
              <a:endParaRPr kumimoji="0" lang="zh-CN" altLang="zh-CN" sz="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7" name="Line 115">
              <a:extLst>
                <a:ext uri="{FF2B5EF4-FFF2-40B4-BE49-F238E27FC236}">
                  <a16:creationId xmlns:a16="http://schemas.microsoft.com/office/drawing/2014/main" id="{C4A1237E-711A-123E-0720-45D6554B87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027" y="890836"/>
              <a:ext cx="17463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8" name="Line 116">
              <a:extLst>
                <a:ext uri="{FF2B5EF4-FFF2-40B4-BE49-F238E27FC236}">
                  <a16:creationId xmlns:a16="http://schemas.microsoft.com/office/drawing/2014/main" id="{EBE8E428-A688-0D0B-4387-23207D545E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2327" y="809873"/>
              <a:ext cx="30163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9" name="Rectangle 118">
              <a:extLst>
                <a:ext uri="{FF2B5EF4-FFF2-40B4-BE49-F238E27FC236}">
                  <a16:creationId xmlns:a16="http://schemas.microsoft.com/office/drawing/2014/main" id="{2045293E-FF53-AF87-56C5-D9CD8A9F5B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166" y="733607"/>
              <a:ext cx="177934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x10</a:t>
              </a:r>
              <a:r>
                <a:rPr kumimoji="0" lang="en-US" altLang="zh-CN" sz="700" b="0" i="0" u="none" strike="noStrike" cap="none" normalizeH="0" baseline="3000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zh-CN" altLang="zh-CN" sz="7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0" name="Rectangle 119">
              <a:extLst>
                <a:ext uri="{FF2B5EF4-FFF2-40B4-BE49-F238E27FC236}">
                  <a16:creationId xmlns:a16="http://schemas.microsoft.com/office/drawing/2014/main" id="{729ECF00-A13F-1CF0-3939-8DC268AA56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684" y="614159"/>
              <a:ext cx="270908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Intens.</a:t>
              </a:r>
              <a:endParaRPr kumimoji="0" lang="zh-CN" altLang="zh-CN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1" name="Line 120">
              <a:extLst>
                <a:ext uri="{FF2B5EF4-FFF2-40B4-BE49-F238E27FC236}">
                  <a16:creationId xmlns:a16="http://schemas.microsoft.com/office/drawing/2014/main" id="{DE2B732F-E83F-93E7-BD8A-2B61AA3197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2327" y="1822700"/>
              <a:ext cx="30163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2" name="Rectangle 158">
              <a:extLst>
                <a:ext uri="{FF2B5EF4-FFF2-40B4-BE49-F238E27FC236}">
                  <a16:creationId xmlns:a16="http://schemas.microsoft.com/office/drawing/2014/main" id="{4D0D41E2-9B63-B5F2-7451-774CE0A898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6061" y="1697006"/>
              <a:ext cx="9938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900" b="1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</a:t>
              </a:r>
              <a:endParaRPr kumimoji="0" lang="zh-CN" altLang="zh-CN" sz="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3" name="Freeform 92">
              <a:extLst>
                <a:ext uri="{FF2B5EF4-FFF2-40B4-BE49-F238E27FC236}">
                  <a16:creationId xmlns:a16="http://schemas.microsoft.com/office/drawing/2014/main" id="{7FD48CDB-BF60-EFC0-F412-AED862AFE2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918" y="815771"/>
              <a:ext cx="4616859" cy="862012"/>
            </a:xfrm>
            <a:custGeom>
              <a:avLst/>
              <a:gdLst>
                <a:gd name="T0" fmla="*/ 255 w 4078"/>
                <a:gd name="T1" fmla="*/ 452 h 543"/>
                <a:gd name="T2" fmla="*/ 390 w 4078"/>
                <a:gd name="T3" fmla="*/ 543 h 543"/>
                <a:gd name="T4" fmla="*/ 489 w 4078"/>
                <a:gd name="T5" fmla="*/ 536 h 543"/>
                <a:gd name="T6" fmla="*/ 609 w 4078"/>
                <a:gd name="T7" fmla="*/ 528 h 543"/>
                <a:gd name="T8" fmla="*/ 704 w 4078"/>
                <a:gd name="T9" fmla="*/ 543 h 543"/>
                <a:gd name="T10" fmla="*/ 799 w 4078"/>
                <a:gd name="T11" fmla="*/ 543 h 543"/>
                <a:gd name="T12" fmla="*/ 934 w 4078"/>
                <a:gd name="T13" fmla="*/ 543 h 543"/>
                <a:gd name="T14" fmla="*/ 1022 w 4078"/>
                <a:gd name="T15" fmla="*/ 525 h 543"/>
                <a:gd name="T16" fmla="*/ 1088 w 4078"/>
                <a:gd name="T17" fmla="*/ 536 h 543"/>
                <a:gd name="T18" fmla="*/ 1179 w 4078"/>
                <a:gd name="T19" fmla="*/ 539 h 543"/>
                <a:gd name="T20" fmla="*/ 1420 w 4078"/>
                <a:gd name="T21" fmla="*/ 543 h 543"/>
                <a:gd name="T22" fmla="*/ 1493 w 4078"/>
                <a:gd name="T23" fmla="*/ 525 h 543"/>
                <a:gd name="T24" fmla="*/ 1548 w 4078"/>
                <a:gd name="T25" fmla="*/ 521 h 543"/>
                <a:gd name="T26" fmla="*/ 1595 w 4078"/>
                <a:gd name="T27" fmla="*/ 525 h 543"/>
                <a:gd name="T28" fmla="*/ 1657 w 4078"/>
                <a:gd name="T29" fmla="*/ 528 h 543"/>
                <a:gd name="T30" fmla="*/ 1712 w 4078"/>
                <a:gd name="T31" fmla="*/ 539 h 543"/>
                <a:gd name="T32" fmla="*/ 1763 w 4078"/>
                <a:gd name="T33" fmla="*/ 539 h 543"/>
                <a:gd name="T34" fmla="*/ 1800 w 4078"/>
                <a:gd name="T35" fmla="*/ 528 h 543"/>
                <a:gd name="T36" fmla="*/ 1825 w 4078"/>
                <a:gd name="T37" fmla="*/ 521 h 543"/>
                <a:gd name="T38" fmla="*/ 1865 w 4078"/>
                <a:gd name="T39" fmla="*/ 528 h 543"/>
                <a:gd name="T40" fmla="*/ 1917 w 4078"/>
                <a:gd name="T41" fmla="*/ 499 h 543"/>
                <a:gd name="T42" fmla="*/ 1997 w 4078"/>
                <a:gd name="T43" fmla="*/ 506 h 543"/>
                <a:gd name="T44" fmla="*/ 2044 w 4078"/>
                <a:gd name="T45" fmla="*/ 510 h 543"/>
                <a:gd name="T46" fmla="*/ 2139 w 4078"/>
                <a:gd name="T47" fmla="*/ 525 h 543"/>
                <a:gd name="T48" fmla="*/ 2216 w 4078"/>
                <a:gd name="T49" fmla="*/ 514 h 543"/>
                <a:gd name="T50" fmla="*/ 2282 w 4078"/>
                <a:gd name="T51" fmla="*/ 470 h 543"/>
                <a:gd name="T52" fmla="*/ 2333 w 4078"/>
                <a:gd name="T53" fmla="*/ 113 h 543"/>
                <a:gd name="T54" fmla="*/ 2435 w 4078"/>
                <a:gd name="T55" fmla="*/ 470 h 543"/>
                <a:gd name="T56" fmla="*/ 2483 w 4078"/>
                <a:gd name="T57" fmla="*/ 448 h 543"/>
                <a:gd name="T58" fmla="*/ 2566 w 4078"/>
                <a:gd name="T59" fmla="*/ 495 h 543"/>
                <a:gd name="T60" fmla="*/ 2607 w 4078"/>
                <a:gd name="T61" fmla="*/ 481 h 543"/>
                <a:gd name="T62" fmla="*/ 2683 w 4078"/>
                <a:gd name="T63" fmla="*/ 532 h 543"/>
                <a:gd name="T64" fmla="*/ 2709 w 4078"/>
                <a:gd name="T65" fmla="*/ 528 h 543"/>
                <a:gd name="T66" fmla="*/ 2745 w 4078"/>
                <a:gd name="T67" fmla="*/ 528 h 543"/>
                <a:gd name="T68" fmla="*/ 2778 w 4078"/>
                <a:gd name="T69" fmla="*/ 532 h 543"/>
                <a:gd name="T70" fmla="*/ 2818 w 4078"/>
                <a:gd name="T71" fmla="*/ 528 h 543"/>
                <a:gd name="T72" fmla="*/ 2917 w 4078"/>
                <a:gd name="T73" fmla="*/ 539 h 543"/>
                <a:gd name="T74" fmla="*/ 2964 w 4078"/>
                <a:gd name="T75" fmla="*/ 539 h 543"/>
                <a:gd name="T76" fmla="*/ 3027 w 4078"/>
                <a:gd name="T77" fmla="*/ 539 h 543"/>
                <a:gd name="T78" fmla="*/ 3074 w 4078"/>
                <a:gd name="T79" fmla="*/ 536 h 543"/>
                <a:gd name="T80" fmla="*/ 3103 w 4078"/>
                <a:gd name="T81" fmla="*/ 528 h 543"/>
                <a:gd name="T82" fmla="*/ 3180 w 4078"/>
                <a:gd name="T83" fmla="*/ 528 h 543"/>
                <a:gd name="T84" fmla="*/ 3275 w 4078"/>
                <a:gd name="T85" fmla="*/ 536 h 543"/>
                <a:gd name="T86" fmla="*/ 3308 w 4078"/>
                <a:gd name="T87" fmla="*/ 536 h 543"/>
                <a:gd name="T88" fmla="*/ 3406 w 4078"/>
                <a:gd name="T89" fmla="*/ 495 h 543"/>
                <a:gd name="T90" fmla="*/ 3487 w 4078"/>
                <a:gd name="T91" fmla="*/ 517 h 543"/>
                <a:gd name="T92" fmla="*/ 3574 w 4078"/>
                <a:gd name="T93" fmla="*/ 517 h 543"/>
                <a:gd name="T94" fmla="*/ 3658 w 4078"/>
                <a:gd name="T95" fmla="*/ 506 h 543"/>
                <a:gd name="T96" fmla="*/ 3746 w 4078"/>
                <a:gd name="T97" fmla="*/ 510 h 543"/>
                <a:gd name="T98" fmla="*/ 3782 w 4078"/>
                <a:gd name="T99" fmla="*/ 495 h 543"/>
                <a:gd name="T100" fmla="*/ 3808 w 4078"/>
                <a:gd name="T101" fmla="*/ 514 h 543"/>
                <a:gd name="T102" fmla="*/ 3881 w 4078"/>
                <a:gd name="T103" fmla="*/ 525 h 543"/>
                <a:gd name="T104" fmla="*/ 3910 w 4078"/>
                <a:gd name="T105" fmla="*/ 521 h 543"/>
                <a:gd name="T106" fmla="*/ 3998 w 4078"/>
                <a:gd name="T107" fmla="*/ 525 h 543"/>
                <a:gd name="T108" fmla="*/ 4031 w 4078"/>
                <a:gd name="T109" fmla="*/ 517 h 543"/>
                <a:gd name="T110" fmla="*/ 4056 w 4078"/>
                <a:gd name="T111" fmla="*/ 528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78" h="543">
                  <a:moveTo>
                    <a:pt x="0" y="543"/>
                  </a:moveTo>
                  <a:lnTo>
                    <a:pt x="7" y="543"/>
                  </a:lnTo>
                  <a:lnTo>
                    <a:pt x="204" y="543"/>
                  </a:lnTo>
                  <a:lnTo>
                    <a:pt x="222" y="536"/>
                  </a:lnTo>
                  <a:lnTo>
                    <a:pt x="237" y="499"/>
                  </a:lnTo>
                  <a:lnTo>
                    <a:pt x="255" y="452"/>
                  </a:lnTo>
                  <a:lnTo>
                    <a:pt x="274" y="499"/>
                  </a:lnTo>
                  <a:lnTo>
                    <a:pt x="288" y="532"/>
                  </a:lnTo>
                  <a:lnTo>
                    <a:pt x="306" y="539"/>
                  </a:lnTo>
                  <a:lnTo>
                    <a:pt x="325" y="539"/>
                  </a:lnTo>
                  <a:lnTo>
                    <a:pt x="339" y="543"/>
                  </a:lnTo>
                  <a:lnTo>
                    <a:pt x="390" y="543"/>
                  </a:lnTo>
                  <a:lnTo>
                    <a:pt x="409" y="536"/>
                  </a:lnTo>
                  <a:lnTo>
                    <a:pt x="420" y="536"/>
                  </a:lnTo>
                  <a:lnTo>
                    <a:pt x="438" y="528"/>
                  </a:lnTo>
                  <a:lnTo>
                    <a:pt x="456" y="521"/>
                  </a:lnTo>
                  <a:lnTo>
                    <a:pt x="474" y="532"/>
                  </a:lnTo>
                  <a:lnTo>
                    <a:pt x="489" y="536"/>
                  </a:lnTo>
                  <a:lnTo>
                    <a:pt x="507" y="539"/>
                  </a:lnTo>
                  <a:lnTo>
                    <a:pt x="540" y="539"/>
                  </a:lnTo>
                  <a:lnTo>
                    <a:pt x="558" y="536"/>
                  </a:lnTo>
                  <a:lnTo>
                    <a:pt x="577" y="528"/>
                  </a:lnTo>
                  <a:lnTo>
                    <a:pt x="591" y="514"/>
                  </a:lnTo>
                  <a:lnTo>
                    <a:pt x="609" y="528"/>
                  </a:lnTo>
                  <a:lnTo>
                    <a:pt x="628" y="536"/>
                  </a:lnTo>
                  <a:lnTo>
                    <a:pt x="642" y="536"/>
                  </a:lnTo>
                  <a:lnTo>
                    <a:pt x="657" y="539"/>
                  </a:lnTo>
                  <a:lnTo>
                    <a:pt x="668" y="539"/>
                  </a:lnTo>
                  <a:lnTo>
                    <a:pt x="686" y="536"/>
                  </a:lnTo>
                  <a:lnTo>
                    <a:pt x="704" y="543"/>
                  </a:lnTo>
                  <a:lnTo>
                    <a:pt x="719" y="539"/>
                  </a:lnTo>
                  <a:lnTo>
                    <a:pt x="734" y="543"/>
                  </a:lnTo>
                  <a:lnTo>
                    <a:pt x="748" y="536"/>
                  </a:lnTo>
                  <a:lnTo>
                    <a:pt x="766" y="532"/>
                  </a:lnTo>
                  <a:lnTo>
                    <a:pt x="785" y="539"/>
                  </a:lnTo>
                  <a:lnTo>
                    <a:pt x="799" y="543"/>
                  </a:lnTo>
                  <a:lnTo>
                    <a:pt x="818" y="543"/>
                  </a:lnTo>
                  <a:lnTo>
                    <a:pt x="836" y="539"/>
                  </a:lnTo>
                  <a:lnTo>
                    <a:pt x="847" y="536"/>
                  </a:lnTo>
                  <a:lnTo>
                    <a:pt x="865" y="539"/>
                  </a:lnTo>
                  <a:lnTo>
                    <a:pt x="916" y="539"/>
                  </a:lnTo>
                  <a:lnTo>
                    <a:pt x="934" y="543"/>
                  </a:lnTo>
                  <a:lnTo>
                    <a:pt x="949" y="543"/>
                  </a:lnTo>
                  <a:lnTo>
                    <a:pt x="967" y="488"/>
                  </a:lnTo>
                  <a:lnTo>
                    <a:pt x="978" y="459"/>
                  </a:lnTo>
                  <a:lnTo>
                    <a:pt x="997" y="488"/>
                  </a:lnTo>
                  <a:lnTo>
                    <a:pt x="1011" y="503"/>
                  </a:lnTo>
                  <a:lnTo>
                    <a:pt x="1022" y="525"/>
                  </a:lnTo>
                  <a:lnTo>
                    <a:pt x="1026" y="525"/>
                  </a:lnTo>
                  <a:lnTo>
                    <a:pt x="1040" y="528"/>
                  </a:lnTo>
                  <a:lnTo>
                    <a:pt x="1048" y="517"/>
                  </a:lnTo>
                  <a:lnTo>
                    <a:pt x="1059" y="517"/>
                  </a:lnTo>
                  <a:lnTo>
                    <a:pt x="1070" y="536"/>
                  </a:lnTo>
                  <a:lnTo>
                    <a:pt x="1088" y="536"/>
                  </a:lnTo>
                  <a:lnTo>
                    <a:pt x="1102" y="532"/>
                  </a:lnTo>
                  <a:lnTo>
                    <a:pt x="1121" y="536"/>
                  </a:lnTo>
                  <a:lnTo>
                    <a:pt x="1139" y="543"/>
                  </a:lnTo>
                  <a:lnTo>
                    <a:pt x="1154" y="543"/>
                  </a:lnTo>
                  <a:lnTo>
                    <a:pt x="1172" y="539"/>
                  </a:lnTo>
                  <a:lnTo>
                    <a:pt x="1179" y="539"/>
                  </a:lnTo>
                  <a:lnTo>
                    <a:pt x="1190" y="543"/>
                  </a:lnTo>
                  <a:lnTo>
                    <a:pt x="1362" y="543"/>
                  </a:lnTo>
                  <a:lnTo>
                    <a:pt x="1376" y="539"/>
                  </a:lnTo>
                  <a:lnTo>
                    <a:pt x="1394" y="539"/>
                  </a:lnTo>
                  <a:lnTo>
                    <a:pt x="1402" y="543"/>
                  </a:lnTo>
                  <a:lnTo>
                    <a:pt x="1420" y="543"/>
                  </a:lnTo>
                  <a:lnTo>
                    <a:pt x="1427" y="539"/>
                  </a:lnTo>
                  <a:lnTo>
                    <a:pt x="1438" y="539"/>
                  </a:lnTo>
                  <a:lnTo>
                    <a:pt x="1449" y="532"/>
                  </a:lnTo>
                  <a:lnTo>
                    <a:pt x="1468" y="528"/>
                  </a:lnTo>
                  <a:lnTo>
                    <a:pt x="1482" y="536"/>
                  </a:lnTo>
                  <a:lnTo>
                    <a:pt x="1493" y="525"/>
                  </a:lnTo>
                  <a:lnTo>
                    <a:pt x="1500" y="510"/>
                  </a:lnTo>
                  <a:lnTo>
                    <a:pt x="1515" y="488"/>
                  </a:lnTo>
                  <a:lnTo>
                    <a:pt x="1530" y="506"/>
                  </a:lnTo>
                  <a:lnTo>
                    <a:pt x="1541" y="517"/>
                  </a:lnTo>
                  <a:lnTo>
                    <a:pt x="1544" y="525"/>
                  </a:lnTo>
                  <a:lnTo>
                    <a:pt x="1548" y="521"/>
                  </a:lnTo>
                  <a:lnTo>
                    <a:pt x="1551" y="532"/>
                  </a:lnTo>
                  <a:lnTo>
                    <a:pt x="1562" y="528"/>
                  </a:lnTo>
                  <a:lnTo>
                    <a:pt x="1573" y="525"/>
                  </a:lnTo>
                  <a:lnTo>
                    <a:pt x="1588" y="532"/>
                  </a:lnTo>
                  <a:lnTo>
                    <a:pt x="1592" y="528"/>
                  </a:lnTo>
                  <a:lnTo>
                    <a:pt x="1595" y="525"/>
                  </a:lnTo>
                  <a:lnTo>
                    <a:pt x="1603" y="532"/>
                  </a:lnTo>
                  <a:lnTo>
                    <a:pt x="1606" y="521"/>
                  </a:lnTo>
                  <a:lnTo>
                    <a:pt x="1617" y="528"/>
                  </a:lnTo>
                  <a:lnTo>
                    <a:pt x="1624" y="532"/>
                  </a:lnTo>
                  <a:lnTo>
                    <a:pt x="1650" y="532"/>
                  </a:lnTo>
                  <a:lnTo>
                    <a:pt x="1657" y="528"/>
                  </a:lnTo>
                  <a:lnTo>
                    <a:pt x="1668" y="532"/>
                  </a:lnTo>
                  <a:lnTo>
                    <a:pt x="1672" y="532"/>
                  </a:lnTo>
                  <a:lnTo>
                    <a:pt x="1676" y="536"/>
                  </a:lnTo>
                  <a:lnTo>
                    <a:pt x="1679" y="536"/>
                  </a:lnTo>
                  <a:lnTo>
                    <a:pt x="1694" y="539"/>
                  </a:lnTo>
                  <a:lnTo>
                    <a:pt x="1712" y="539"/>
                  </a:lnTo>
                  <a:lnTo>
                    <a:pt x="1723" y="536"/>
                  </a:lnTo>
                  <a:lnTo>
                    <a:pt x="1730" y="536"/>
                  </a:lnTo>
                  <a:lnTo>
                    <a:pt x="1738" y="539"/>
                  </a:lnTo>
                  <a:lnTo>
                    <a:pt x="1741" y="536"/>
                  </a:lnTo>
                  <a:lnTo>
                    <a:pt x="1756" y="536"/>
                  </a:lnTo>
                  <a:lnTo>
                    <a:pt x="1763" y="539"/>
                  </a:lnTo>
                  <a:lnTo>
                    <a:pt x="1767" y="539"/>
                  </a:lnTo>
                  <a:lnTo>
                    <a:pt x="1771" y="543"/>
                  </a:lnTo>
                  <a:lnTo>
                    <a:pt x="1774" y="543"/>
                  </a:lnTo>
                  <a:lnTo>
                    <a:pt x="1778" y="539"/>
                  </a:lnTo>
                  <a:lnTo>
                    <a:pt x="1796" y="539"/>
                  </a:lnTo>
                  <a:lnTo>
                    <a:pt x="1800" y="528"/>
                  </a:lnTo>
                  <a:lnTo>
                    <a:pt x="1803" y="528"/>
                  </a:lnTo>
                  <a:lnTo>
                    <a:pt x="1811" y="525"/>
                  </a:lnTo>
                  <a:lnTo>
                    <a:pt x="1814" y="521"/>
                  </a:lnTo>
                  <a:lnTo>
                    <a:pt x="1818" y="525"/>
                  </a:lnTo>
                  <a:lnTo>
                    <a:pt x="1822" y="525"/>
                  </a:lnTo>
                  <a:lnTo>
                    <a:pt x="1825" y="521"/>
                  </a:lnTo>
                  <a:lnTo>
                    <a:pt x="1829" y="528"/>
                  </a:lnTo>
                  <a:lnTo>
                    <a:pt x="1836" y="532"/>
                  </a:lnTo>
                  <a:lnTo>
                    <a:pt x="1840" y="532"/>
                  </a:lnTo>
                  <a:lnTo>
                    <a:pt x="1844" y="536"/>
                  </a:lnTo>
                  <a:lnTo>
                    <a:pt x="1851" y="536"/>
                  </a:lnTo>
                  <a:lnTo>
                    <a:pt x="1865" y="528"/>
                  </a:lnTo>
                  <a:lnTo>
                    <a:pt x="1869" y="525"/>
                  </a:lnTo>
                  <a:lnTo>
                    <a:pt x="1873" y="521"/>
                  </a:lnTo>
                  <a:lnTo>
                    <a:pt x="1876" y="514"/>
                  </a:lnTo>
                  <a:lnTo>
                    <a:pt x="1891" y="499"/>
                  </a:lnTo>
                  <a:lnTo>
                    <a:pt x="1902" y="492"/>
                  </a:lnTo>
                  <a:lnTo>
                    <a:pt x="1917" y="499"/>
                  </a:lnTo>
                  <a:lnTo>
                    <a:pt x="1935" y="521"/>
                  </a:lnTo>
                  <a:lnTo>
                    <a:pt x="1949" y="532"/>
                  </a:lnTo>
                  <a:lnTo>
                    <a:pt x="1960" y="517"/>
                  </a:lnTo>
                  <a:lnTo>
                    <a:pt x="1975" y="514"/>
                  </a:lnTo>
                  <a:lnTo>
                    <a:pt x="1990" y="510"/>
                  </a:lnTo>
                  <a:lnTo>
                    <a:pt x="1997" y="506"/>
                  </a:lnTo>
                  <a:lnTo>
                    <a:pt x="2004" y="506"/>
                  </a:lnTo>
                  <a:lnTo>
                    <a:pt x="2012" y="510"/>
                  </a:lnTo>
                  <a:lnTo>
                    <a:pt x="2019" y="517"/>
                  </a:lnTo>
                  <a:lnTo>
                    <a:pt x="2026" y="517"/>
                  </a:lnTo>
                  <a:lnTo>
                    <a:pt x="2037" y="514"/>
                  </a:lnTo>
                  <a:lnTo>
                    <a:pt x="2044" y="510"/>
                  </a:lnTo>
                  <a:lnTo>
                    <a:pt x="2055" y="488"/>
                  </a:lnTo>
                  <a:lnTo>
                    <a:pt x="2074" y="477"/>
                  </a:lnTo>
                  <a:lnTo>
                    <a:pt x="2092" y="445"/>
                  </a:lnTo>
                  <a:lnTo>
                    <a:pt x="2106" y="470"/>
                  </a:lnTo>
                  <a:lnTo>
                    <a:pt x="2121" y="503"/>
                  </a:lnTo>
                  <a:lnTo>
                    <a:pt x="2139" y="525"/>
                  </a:lnTo>
                  <a:lnTo>
                    <a:pt x="2150" y="448"/>
                  </a:lnTo>
                  <a:lnTo>
                    <a:pt x="2169" y="419"/>
                  </a:lnTo>
                  <a:lnTo>
                    <a:pt x="2183" y="510"/>
                  </a:lnTo>
                  <a:lnTo>
                    <a:pt x="2201" y="525"/>
                  </a:lnTo>
                  <a:lnTo>
                    <a:pt x="2212" y="521"/>
                  </a:lnTo>
                  <a:lnTo>
                    <a:pt x="2216" y="514"/>
                  </a:lnTo>
                  <a:lnTo>
                    <a:pt x="2223" y="390"/>
                  </a:lnTo>
                  <a:lnTo>
                    <a:pt x="2242" y="161"/>
                  </a:lnTo>
                  <a:lnTo>
                    <a:pt x="2256" y="328"/>
                  </a:lnTo>
                  <a:lnTo>
                    <a:pt x="2274" y="441"/>
                  </a:lnTo>
                  <a:lnTo>
                    <a:pt x="2278" y="459"/>
                  </a:lnTo>
                  <a:lnTo>
                    <a:pt x="2282" y="470"/>
                  </a:lnTo>
                  <a:lnTo>
                    <a:pt x="2289" y="492"/>
                  </a:lnTo>
                  <a:lnTo>
                    <a:pt x="2293" y="499"/>
                  </a:lnTo>
                  <a:lnTo>
                    <a:pt x="2300" y="517"/>
                  </a:lnTo>
                  <a:lnTo>
                    <a:pt x="2307" y="506"/>
                  </a:lnTo>
                  <a:lnTo>
                    <a:pt x="2318" y="430"/>
                  </a:lnTo>
                  <a:lnTo>
                    <a:pt x="2333" y="113"/>
                  </a:lnTo>
                  <a:lnTo>
                    <a:pt x="2351" y="48"/>
                  </a:lnTo>
                  <a:lnTo>
                    <a:pt x="2369" y="0"/>
                  </a:lnTo>
                  <a:lnTo>
                    <a:pt x="2384" y="252"/>
                  </a:lnTo>
                  <a:lnTo>
                    <a:pt x="2402" y="426"/>
                  </a:lnTo>
                  <a:lnTo>
                    <a:pt x="2420" y="448"/>
                  </a:lnTo>
                  <a:lnTo>
                    <a:pt x="2435" y="470"/>
                  </a:lnTo>
                  <a:lnTo>
                    <a:pt x="2442" y="481"/>
                  </a:lnTo>
                  <a:lnTo>
                    <a:pt x="2446" y="488"/>
                  </a:lnTo>
                  <a:lnTo>
                    <a:pt x="2450" y="495"/>
                  </a:lnTo>
                  <a:lnTo>
                    <a:pt x="2453" y="495"/>
                  </a:lnTo>
                  <a:lnTo>
                    <a:pt x="2468" y="488"/>
                  </a:lnTo>
                  <a:lnTo>
                    <a:pt x="2483" y="448"/>
                  </a:lnTo>
                  <a:lnTo>
                    <a:pt x="2501" y="477"/>
                  </a:lnTo>
                  <a:lnTo>
                    <a:pt x="2519" y="506"/>
                  </a:lnTo>
                  <a:lnTo>
                    <a:pt x="2526" y="499"/>
                  </a:lnTo>
                  <a:lnTo>
                    <a:pt x="2541" y="481"/>
                  </a:lnTo>
                  <a:lnTo>
                    <a:pt x="2552" y="466"/>
                  </a:lnTo>
                  <a:lnTo>
                    <a:pt x="2566" y="495"/>
                  </a:lnTo>
                  <a:lnTo>
                    <a:pt x="2577" y="506"/>
                  </a:lnTo>
                  <a:lnTo>
                    <a:pt x="2585" y="510"/>
                  </a:lnTo>
                  <a:lnTo>
                    <a:pt x="2596" y="499"/>
                  </a:lnTo>
                  <a:lnTo>
                    <a:pt x="2599" y="495"/>
                  </a:lnTo>
                  <a:lnTo>
                    <a:pt x="2603" y="481"/>
                  </a:lnTo>
                  <a:lnTo>
                    <a:pt x="2607" y="481"/>
                  </a:lnTo>
                  <a:lnTo>
                    <a:pt x="2618" y="488"/>
                  </a:lnTo>
                  <a:lnTo>
                    <a:pt x="2629" y="510"/>
                  </a:lnTo>
                  <a:lnTo>
                    <a:pt x="2647" y="510"/>
                  </a:lnTo>
                  <a:lnTo>
                    <a:pt x="2661" y="521"/>
                  </a:lnTo>
                  <a:lnTo>
                    <a:pt x="2676" y="528"/>
                  </a:lnTo>
                  <a:lnTo>
                    <a:pt x="2683" y="532"/>
                  </a:lnTo>
                  <a:lnTo>
                    <a:pt x="2687" y="532"/>
                  </a:lnTo>
                  <a:lnTo>
                    <a:pt x="2694" y="536"/>
                  </a:lnTo>
                  <a:lnTo>
                    <a:pt x="2698" y="532"/>
                  </a:lnTo>
                  <a:lnTo>
                    <a:pt x="2702" y="536"/>
                  </a:lnTo>
                  <a:lnTo>
                    <a:pt x="2705" y="536"/>
                  </a:lnTo>
                  <a:lnTo>
                    <a:pt x="2709" y="528"/>
                  </a:lnTo>
                  <a:lnTo>
                    <a:pt x="2716" y="536"/>
                  </a:lnTo>
                  <a:lnTo>
                    <a:pt x="2720" y="536"/>
                  </a:lnTo>
                  <a:lnTo>
                    <a:pt x="2723" y="539"/>
                  </a:lnTo>
                  <a:lnTo>
                    <a:pt x="2727" y="532"/>
                  </a:lnTo>
                  <a:lnTo>
                    <a:pt x="2734" y="532"/>
                  </a:lnTo>
                  <a:lnTo>
                    <a:pt x="2745" y="528"/>
                  </a:lnTo>
                  <a:lnTo>
                    <a:pt x="2753" y="528"/>
                  </a:lnTo>
                  <a:lnTo>
                    <a:pt x="2756" y="521"/>
                  </a:lnTo>
                  <a:lnTo>
                    <a:pt x="2760" y="525"/>
                  </a:lnTo>
                  <a:lnTo>
                    <a:pt x="2771" y="525"/>
                  </a:lnTo>
                  <a:lnTo>
                    <a:pt x="2775" y="528"/>
                  </a:lnTo>
                  <a:lnTo>
                    <a:pt x="2778" y="532"/>
                  </a:lnTo>
                  <a:lnTo>
                    <a:pt x="2782" y="528"/>
                  </a:lnTo>
                  <a:lnTo>
                    <a:pt x="2789" y="525"/>
                  </a:lnTo>
                  <a:lnTo>
                    <a:pt x="2793" y="517"/>
                  </a:lnTo>
                  <a:lnTo>
                    <a:pt x="2797" y="510"/>
                  </a:lnTo>
                  <a:lnTo>
                    <a:pt x="2800" y="510"/>
                  </a:lnTo>
                  <a:lnTo>
                    <a:pt x="2818" y="528"/>
                  </a:lnTo>
                  <a:lnTo>
                    <a:pt x="2833" y="536"/>
                  </a:lnTo>
                  <a:lnTo>
                    <a:pt x="2851" y="539"/>
                  </a:lnTo>
                  <a:lnTo>
                    <a:pt x="2877" y="539"/>
                  </a:lnTo>
                  <a:lnTo>
                    <a:pt x="2891" y="532"/>
                  </a:lnTo>
                  <a:lnTo>
                    <a:pt x="2902" y="532"/>
                  </a:lnTo>
                  <a:lnTo>
                    <a:pt x="2917" y="539"/>
                  </a:lnTo>
                  <a:lnTo>
                    <a:pt x="2921" y="536"/>
                  </a:lnTo>
                  <a:lnTo>
                    <a:pt x="2943" y="536"/>
                  </a:lnTo>
                  <a:lnTo>
                    <a:pt x="2946" y="539"/>
                  </a:lnTo>
                  <a:lnTo>
                    <a:pt x="2950" y="536"/>
                  </a:lnTo>
                  <a:lnTo>
                    <a:pt x="2954" y="539"/>
                  </a:lnTo>
                  <a:lnTo>
                    <a:pt x="2964" y="539"/>
                  </a:lnTo>
                  <a:lnTo>
                    <a:pt x="2972" y="536"/>
                  </a:lnTo>
                  <a:lnTo>
                    <a:pt x="2979" y="539"/>
                  </a:lnTo>
                  <a:lnTo>
                    <a:pt x="2990" y="536"/>
                  </a:lnTo>
                  <a:lnTo>
                    <a:pt x="2997" y="536"/>
                  </a:lnTo>
                  <a:lnTo>
                    <a:pt x="3008" y="539"/>
                  </a:lnTo>
                  <a:lnTo>
                    <a:pt x="3027" y="539"/>
                  </a:lnTo>
                  <a:lnTo>
                    <a:pt x="3030" y="536"/>
                  </a:lnTo>
                  <a:lnTo>
                    <a:pt x="3041" y="539"/>
                  </a:lnTo>
                  <a:lnTo>
                    <a:pt x="3045" y="536"/>
                  </a:lnTo>
                  <a:lnTo>
                    <a:pt x="3048" y="539"/>
                  </a:lnTo>
                  <a:lnTo>
                    <a:pt x="3070" y="539"/>
                  </a:lnTo>
                  <a:lnTo>
                    <a:pt x="3074" y="536"/>
                  </a:lnTo>
                  <a:lnTo>
                    <a:pt x="3078" y="539"/>
                  </a:lnTo>
                  <a:lnTo>
                    <a:pt x="3081" y="536"/>
                  </a:lnTo>
                  <a:lnTo>
                    <a:pt x="3089" y="539"/>
                  </a:lnTo>
                  <a:lnTo>
                    <a:pt x="3092" y="536"/>
                  </a:lnTo>
                  <a:lnTo>
                    <a:pt x="3096" y="536"/>
                  </a:lnTo>
                  <a:lnTo>
                    <a:pt x="3103" y="528"/>
                  </a:lnTo>
                  <a:lnTo>
                    <a:pt x="3140" y="528"/>
                  </a:lnTo>
                  <a:lnTo>
                    <a:pt x="3151" y="532"/>
                  </a:lnTo>
                  <a:lnTo>
                    <a:pt x="3165" y="532"/>
                  </a:lnTo>
                  <a:lnTo>
                    <a:pt x="3169" y="528"/>
                  </a:lnTo>
                  <a:lnTo>
                    <a:pt x="3173" y="525"/>
                  </a:lnTo>
                  <a:lnTo>
                    <a:pt x="3180" y="528"/>
                  </a:lnTo>
                  <a:lnTo>
                    <a:pt x="3191" y="532"/>
                  </a:lnTo>
                  <a:lnTo>
                    <a:pt x="3202" y="539"/>
                  </a:lnTo>
                  <a:lnTo>
                    <a:pt x="3216" y="536"/>
                  </a:lnTo>
                  <a:lnTo>
                    <a:pt x="3242" y="536"/>
                  </a:lnTo>
                  <a:lnTo>
                    <a:pt x="3257" y="539"/>
                  </a:lnTo>
                  <a:lnTo>
                    <a:pt x="3275" y="536"/>
                  </a:lnTo>
                  <a:lnTo>
                    <a:pt x="3278" y="539"/>
                  </a:lnTo>
                  <a:lnTo>
                    <a:pt x="3282" y="536"/>
                  </a:lnTo>
                  <a:lnTo>
                    <a:pt x="3289" y="536"/>
                  </a:lnTo>
                  <a:lnTo>
                    <a:pt x="3293" y="539"/>
                  </a:lnTo>
                  <a:lnTo>
                    <a:pt x="3297" y="532"/>
                  </a:lnTo>
                  <a:lnTo>
                    <a:pt x="3308" y="536"/>
                  </a:lnTo>
                  <a:lnTo>
                    <a:pt x="3326" y="532"/>
                  </a:lnTo>
                  <a:lnTo>
                    <a:pt x="3341" y="532"/>
                  </a:lnTo>
                  <a:lnTo>
                    <a:pt x="3355" y="521"/>
                  </a:lnTo>
                  <a:lnTo>
                    <a:pt x="3373" y="517"/>
                  </a:lnTo>
                  <a:lnTo>
                    <a:pt x="3392" y="503"/>
                  </a:lnTo>
                  <a:lnTo>
                    <a:pt x="3406" y="495"/>
                  </a:lnTo>
                  <a:lnTo>
                    <a:pt x="3424" y="506"/>
                  </a:lnTo>
                  <a:lnTo>
                    <a:pt x="3443" y="510"/>
                  </a:lnTo>
                  <a:lnTo>
                    <a:pt x="3457" y="514"/>
                  </a:lnTo>
                  <a:lnTo>
                    <a:pt x="3468" y="510"/>
                  </a:lnTo>
                  <a:lnTo>
                    <a:pt x="3479" y="506"/>
                  </a:lnTo>
                  <a:lnTo>
                    <a:pt x="3487" y="517"/>
                  </a:lnTo>
                  <a:lnTo>
                    <a:pt x="3501" y="517"/>
                  </a:lnTo>
                  <a:lnTo>
                    <a:pt x="3508" y="514"/>
                  </a:lnTo>
                  <a:lnTo>
                    <a:pt x="3523" y="503"/>
                  </a:lnTo>
                  <a:lnTo>
                    <a:pt x="3538" y="514"/>
                  </a:lnTo>
                  <a:lnTo>
                    <a:pt x="3556" y="517"/>
                  </a:lnTo>
                  <a:lnTo>
                    <a:pt x="3574" y="517"/>
                  </a:lnTo>
                  <a:lnTo>
                    <a:pt x="3592" y="525"/>
                  </a:lnTo>
                  <a:lnTo>
                    <a:pt x="3600" y="517"/>
                  </a:lnTo>
                  <a:lnTo>
                    <a:pt x="3618" y="517"/>
                  </a:lnTo>
                  <a:lnTo>
                    <a:pt x="3629" y="514"/>
                  </a:lnTo>
                  <a:lnTo>
                    <a:pt x="3644" y="506"/>
                  </a:lnTo>
                  <a:lnTo>
                    <a:pt x="3658" y="506"/>
                  </a:lnTo>
                  <a:lnTo>
                    <a:pt x="3673" y="499"/>
                  </a:lnTo>
                  <a:lnTo>
                    <a:pt x="3684" y="503"/>
                  </a:lnTo>
                  <a:lnTo>
                    <a:pt x="3695" y="506"/>
                  </a:lnTo>
                  <a:lnTo>
                    <a:pt x="3709" y="514"/>
                  </a:lnTo>
                  <a:lnTo>
                    <a:pt x="3728" y="514"/>
                  </a:lnTo>
                  <a:lnTo>
                    <a:pt x="3746" y="510"/>
                  </a:lnTo>
                  <a:lnTo>
                    <a:pt x="3753" y="506"/>
                  </a:lnTo>
                  <a:lnTo>
                    <a:pt x="3764" y="499"/>
                  </a:lnTo>
                  <a:lnTo>
                    <a:pt x="3771" y="503"/>
                  </a:lnTo>
                  <a:lnTo>
                    <a:pt x="3775" y="503"/>
                  </a:lnTo>
                  <a:lnTo>
                    <a:pt x="3779" y="499"/>
                  </a:lnTo>
                  <a:lnTo>
                    <a:pt x="3782" y="495"/>
                  </a:lnTo>
                  <a:lnTo>
                    <a:pt x="3786" y="499"/>
                  </a:lnTo>
                  <a:lnTo>
                    <a:pt x="3790" y="499"/>
                  </a:lnTo>
                  <a:lnTo>
                    <a:pt x="3797" y="503"/>
                  </a:lnTo>
                  <a:lnTo>
                    <a:pt x="3801" y="510"/>
                  </a:lnTo>
                  <a:lnTo>
                    <a:pt x="3804" y="510"/>
                  </a:lnTo>
                  <a:lnTo>
                    <a:pt x="3808" y="514"/>
                  </a:lnTo>
                  <a:lnTo>
                    <a:pt x="3822" y="514"/>
                  </a:lnTo>
                  <a:lnTo>
                    <a:pt x="3830" y="517"/>
                  </a:lnTo>
                  <a:lnTo>
                    <a:pt x="3837" y="525"/>
                  </a:lnTo>
                  <a:lnTo>
                    <a:pt x="3848" y="521"/>
                  </a:lnTo>
                  <a:lnTo>
                    <a:pt x="3863" y="506"/>
                  </a:lnTo>
                  <a:lnTo>
                    <a:pt x="3881" y="525"/>
                  </a:lnTo>
                  <a:lnTo>
                    <a:pt x="3885" y="521"/>
                  </a:lnTo>
                  <a:lnTo>
                    <a:pt x="3888" y="525"/>
                  </a:lnTo>
                  <a:lnTo>
                    <a:pt x="3895" y="521"/>
                  </a:lnTo>
                  <a:lnTo>
                    <a:pt x="3903" y="521"/>
                  </a:lnTo>
                  <a:lnTo>
                    <a:pt x="3906" y="525"/>
                  </a:lnTo>
                  <a:lnTo>
                    <a:pt x="3910" y="521"/>
                  </a:lnTo>
                  <a:lnTo>
                    <a:pt x="3914" y="525"/>
                  </a:lnTo>
                  <a:lnTo>
                    <a:pt x="3921" y="521"/>
                  </a:lnTo>
                  <a:lnTo>
                    <a:pt x="3925" y="525"/>
                  </a:lnTo>
                  <a:lnTo>
                    <a:pt x="3932" y="521"/>
                  </a:lnTo>
                  <a:lnTo>
                    <a:pt x="3943" y="525"/>
                  </a:lnTo>
                  <a:lnTo>
                    <a:pt x="3998" y="525"/>
                  </a:lnTo>
                  <a:lnTo>
                    <a:pt x="4001" y="517"/>
                  </a:lnTo>
                  <a:lnTo>
                    <a:pt x="4012" y="525"/>
                  </a:lnTo>
                  <a:lnTo>
                    <a:pt x="4020" y="525"/>
                  </a:lnTo>
                  <a:lnTo>
                    <a:pt x="4023" y="521"/>
                  </a:lnTo>
                  <a:lnTo>
                    <a:pt x="4027" y="517"/>
                  </a:lnTo>
                  <a:lnTo>
                    <a:pt x="4031" y="517"/>
                  </a:lnTo>
                  <a:lnTo>
                    <a:pt x="4034" y="528"/>
                  </a:lnTo>
                  <a:lnTo>
                    <a:pt x="4038" y="517"/>
                  </a:lnTo>
                  <a:lnTo>
                    <a:pt x="4045" y="521"/>
                  </a:lnTo>
                  <a:lnTo>
                    <a:pt x="4049" y="525"/>
                  </a:lnTo>
                  <a:lnTo>
                    <a:pt x="4052" y="525"/>
                  </a:lnTo>
                  <a:lnTo>
                    <a:pt x="4056" y="528"/>
                  </a:lnTo>
                  <a:lnTo>
                    <a:pt x="4060" y="525"/>
                  </a:lnTo>
                  <a:lnTo>
                    <a:pt x="4078" y="525"/>
                  </a:lnTo>
                </a:path>
              </a:pathLst>
            </a:cu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4" name="Freeform 95">
              <a:extLst>
                <a:ext uri="{FF2B5EF4-FFF2-40B4-BE49-F238E27FC236}">
                  <a16:creationId xmlns:a16="http://schemas.microsoft.com/office/drawing/2014/main" id="{52E61FAA-AC88-89EC-D450-7DA5ECC643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918" y="1646666"/>
              <a:ext cx="4616859" cy="131762"/>
            </a:xfrm>
            <a:custGeom>
              <a:avLst/>
              <a:gdLst>
                <a:gd name="T0" fmla="*/ 18 w 4078"/>
                <a:gd name="T1" fmla="*/ 83 h 83"/>
                <a:gd name="T2" fmla="*/ 171 w 4078"/>
                <a:gd name="T3" fmla="*/ 76 h 83"/>
                <a:gd name="T4" fmla="*/ 204 w 4078"/>
                <a:gd name="T5" fmla="*/ 72 h 83"/>
                <a:gd name="T6" fmla="*/ 237 w 4078"/>
                <a:gd name="T7" fmla="*/ 83 h 83"/>
                <a:gd name="T8" fmla="*/ 493 w 4078"/>
                <a:gd name="T9" fmla="*/ 80 h 83"/>
                <a:gd name="T10" fmla="*/ 529 w 4078"/>
                <a:gd name="T11" fmla="*/ 76 h 83"/>
                <a:gd name="T12" fmla="*/ 562 w 4078"/>
                <a:gd name="T13" fmla="*/ 80 h 83"/>
                <a:gd name="T14" fmla="*/ 646 w 4078"/>
                <a:gd name="T15" fmla="*/ 83 h 83"/>
                <a:gd name="T16" fmla="*/ 2092 w 4078"/>
                <a:gd name="T17" fmla="*/ 80 h 83"/>
                <a:gd name="T18" fmla="*/ 2128 w 4078"/>
                <a:gd name="T19" fmla="*/ 80 h 83"/>
                <a:gd name="T20" fmla="*/ 2161 w 4078"/>
                <a:gd name="T21" fmla="*/ 61 h 83"/>
                <a:gd name="T22" fmla="*/ 2194 w 4078"/>
                <a:gd name="T23" fmla="*/ 61 h 83"/>
                <a:gd name="T24" fmla="*/ 2231 w 4078"/>
                <a:gd name="T25" fmla="*/ 80 h 83"/>
                <a:gd name="T26" fmla="*/ 2384 w 4078"/>
                <a:gd name="T27" fmla="*/ 83 h 83"/>
                <a:gd name="T28" fmla="*/ 2417 w 4078"/>
                <a:gd name="T29" fmla="*/ 80 h 83"/>
                <a:gd name="T30" fmla="*/ 2450 w 4078"/>
                <a:gd name="T31" fmla="*/ 83 h 83"/>
                <a:gd name="T32" fmla="*/ 2486 w 4078"/>
                <a:gd name="T33" fmla="*/ 58 h 83"/>
                <a:gd name="T34" fmla="*/ 2519 w 4078"/>
                <a:gd name="T35" fmla="*/ 72 h 83"/>
                <a:gd name="T36" fmla="*/ 2552 w 4078"/>
                <a:gd name="T37" fmla="*/ 80 h 83"/>
                <a:gd name="T38" fmla="*/ 2588 w 4078"/>
                <a:gd name="T39" fmla="*/ 76 h 83"/>
                <a:gd name="T40" fmla="*/ 2621 w 4078"/>
                <a:gd name="T41" fmla="*/ 76 h 83"/>
                <a:gd name="T42" fmla="*/ 2658 w 4078"/>
                <a:gd name="T43" fmla="*/ 72 h 83"/>
                <a:gd name="T44" fmla="*/ 2793 w 4078"/>
                <a:gd name="T45" fmla="*/ 76 h 83"/>
                <a:gd name="T46" fmla="*/ 2844 w 4078"/>
                <a:gd name="T47" fmla="*/ 80 h 83"/>
                <a:gd name="T48" fmla="*/ 2946 w 4078"/>
                <a:gd name="T49" fmla="*/ 83 h 83"/>
                <a:gd name="T50" fmla="*/ 3184 w 4078"/>
                <a:gd name="T51" fmla="*/ 80 h 83"/>
                <a:gd name="T52" fmla="*/ 3220 w 4078"/>
                <a:gd name="T53" fmla="*/ 80 h 83"/>
                <a:gd name="T54" fmla="*/ 3253 w 4078"/>
                <a:gd name="T55" fmla="*/ 80 h 83"/>
                <a:gd name="T56" fmla="*/ 3337 w 4078"/>
                <a:gd name="T57" fmla="*/ 76 h 83"/>
                <a:gd name="T58" fmla="*/ 3373 w 4078"/>
                <a:gd name="T59" fmla="*/ 72 h 83"/>
                <a:gd name="T60" fmla="*/ 3406 w 4078"/>
                <a:gd name="T61" fmla="*/ 61 h 83"/>
                <a:gd name="T62" fmla="*/ 3439 w 4078"/>
                <a:gd name="T63" fmla="*/ 54 h 83"/>
                <a:gd name="T64" fmla="*/ 3476 w 4078"/>
                <a:gd name="T65" fmla="*/ 43 h 83"/>
                <a:gd name="T66" fmla="*/ 3560 w 4078"/>
                <a:gd name="T67" fmla="*/ 40 h 83"/>
                <a:gd name="T68" fmla="*/ 3592 w 4078"/>
                <a:gd name="T69" fmla="*/ 14 h 83"/>
                <a:gd name="T70" fmla="*/ 3629 w 4078"/>
                <a:gd name="T71" fmla="*/ 0 h 83"/>
                <a:gd name="T72" fmla="*/ 3662 w 4078"/>
                <a:gd name="T73" fmla="*/ 25 h 83"/>
                <a:gd name="T74" fmla="*/ 3695 w 4078"/>
                <a:gd name="T75" fmla="*/ 36 h 83"/>
                <a:gd name="T76" fmla="*/ 3731 w 4078"/>
                <a:gd name="T77" fmla="*/ 43 h 83"/>
                <a:gd name="T78" fmla="*/ 3764 w 4078"/>
                <a:gd name="T79" fmla="*/ 43 h 83"/>
                <a:gd name="T80" fmla="*/ 3797 w 4078"/>
                <a:gd name="T81" fmla="*/ 36 h 83"/>
                <a:gd name="T82" fmla="*/ 3848 w 4078"/>
                <a:gd name="T83" fmla="*/ 40 h 83"/>
                <a:gd name="T84" fmla="*/ 3903 w 4078"/>
                <a:gd name="T85" fmla="*/ 43 h 83"/>
                <a:gd name="T86" fmla="*/ 3943 w 4078"/>
                <a:gd name="T87" fmla="*/ 47 h 83"/>
                <a:gd name="T88" fmla="*/ 3972 w 4078"/>
                <a:gd name="T89" fmla="*/ 51 h 83"/>
                <a:gd name="T90" fmla="*/ 4009 w 4078"/>
                <a:gd name="T91" fmla="*/ 54 h 83"/>
                <a:gd name="T92" fmla="*/ 4038 w 4078"/>
                <a:gd name="T93" fmla="*/ 58 h 83"/>
                <a:gd name="T94" fmla="*/ 4067 w 4078"/>
                <a:gd name="T95" fmla="*/ 5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078" h="83">
                  <a:moveTo>
                    <a:pt x="0" y="83"/>
                  </a:moveTo>
                  <a:lnTo>
                    <a:pt x="18" y="83"/>
                  </a:lnTo>
                  <a:lnTo>
                    <a:pt x="153" y="83"/>
                  </a:lnTo>
                  <a:lnTo>
                    <a:pt x="171" y="76"/>
                  </a:lnTo>
                  <a:lnTo>
                    <a:pt x="186" y="72"/>
                  </a:lnTo>
                  <a:lnTo>
                    <a:pt x="204" y="72"/>
                  </a:lnTo>
                  <a:lnTo>
                    <a:pt x="222" y="80"/>
                  </a:lnTo>
                  <a:lnTo>
                    <a:pt x="237" y="83"/>
                  </a:lnTo>
                  <a:lnTo>
                    <a:pt x="478" y="83"/>
                  </a:lnTo>
                  <a:lnTo>
                    <a:pt x="493" y="80"/>
                  </a:lnTo>
                  <a:lnTo>
                    <a:pt x="511" y="80"/>
                  </a:lnTo>
                  <a:lnTo>
                    <a:pt x="529" y="76"/>
                  </a:lnTo>
                  <a:lnTo>
                    <a:pt x="544" y="76"/>
                  </a:lnTo>
                  <a:lnTo>
                    <a:pt x="562" y="80"/>
                  </a:lnTo>
                  <a:lnTo>
                    <a:pt x="631" y="80"/>
                  </a:lnTo>
                  <a:lnTo>
                    <a:pt x="646" y="83"/>
                  </a:lnTo>
                  <a:lnTo>
                    <a:pt x="2077" y="83"/>
                  </a:lnTo>
                  <a:lnTo>
                    <a:pt x="2092" y="80"/>
                  </a:lnTo>
                  <a:lnTo>
                    <a:pt x="2110" y="72"/>
                  </a:lnTo>
                  <a:lnTo>
                    <a:pt x="2128" y="80"/>
                  </a:lnTo>
                  <a:lnTo>
                    <a:pt x="2143" y="83"/>
                  </a:lnTo>
                  <a:lnTo>
                    <a:pt x="2161" y="61"/>
                  </a:lnTo>
                  <a:lnTo>
                    <a:pt x="2179" y="40"/>
                  </a:lnTo>
                  <a:lnTo>
                    <a:pt x="2194" y="61"/>
                  </a:lnTo>
                  <a:lnTo>
                    <a:pt x="2212" y="76"/>
                  </a:lnTo>
                  <a:lnTo>
                    <a:pt x="2231" y="80"/>
                  </a:lnTo>
                  <a:lnTo>
                    <a:pt x="2245" y="83"/>
                  </a:lnTo>
                  <a:lnTo>
                    <a:pt x="2384" y="83"/>
                  </a:lnTo>
                  <a:lnTo>
                    <a:pt x="2399" y="80"/>
                  </a:lnTo>
                  <a:lnTo>
                    <a:pt x="2417" y="80"/>
                  </a:lnTo>
                  <a:lnTo>
                    <a:pt x="2435" y="83"/>
                  </a:lnTo>
                  <a:lnTo>
                    <a:pt x="2450" y="83"/>
                  </a:lnTo>
                  <a:lnTo>
                    <a:pt x="2468" y="80"/>
                  </a:lnTo>
                  <a:lnTo>
                    <a:pt x="2486" y="58"/>
                  </a:lnTo>
                  <a:lnTo>
                    <a:pt x="2501" y="58"/>
                  </a:lnTo>
                  <a:lnTo>
                    <a:pt x="2519" y="72"/>
                  </a:lnTo>
                  <a:lnTo>
                    <a:pt x="2537" y="80"/>
                  </a:lnTo>
                  <a:lnTo>
                    <a:pt x="2552" y="80"/>
                  </a:lnTo>
                  <a:lnTo>
                    <a:pt x="2570" y="76"/>
                  </a:lnTo>
                  <a:lnTo>
                    <a:pt x="2588" y="76"/>
                  </a:lnTo>
                  <a:lnTo>
                    <a:pt x="2603" y="80"/>
                  </a:lnTo>
                  <a:lnTo>
                    <a:pt x="2621" y="76"/>
                  </a:lnTo>
                  <a:lnTo>
                    <a:pt x="2640" y="76"/>
                  </a:lnTo>
                  <a:lnTo>
                    <a:pt x="2658" y="72"/>
                  </a:lnTo>
                  <a:lnTo>
                    <a:pt x="2775" y="72"/>
                  </a:lnTo>
                  <a:lnTo>
                    <a:pt x="2793" y="76"/>
                  </a:lnTo>
                  <a:lnTo>
                    <a:pt x="2826" y="76"/>
                  </a:lnTo>
                  <a:lnTo>
                    <a:pt x="2844" y="80"/>
                  </a:lnTo>
                  <a:lnTo>
                    <a:pt x="2928" y="80"/>
                  </a:lnTo>
                  <a:lnTo>
                    <a:pt x="2946" y="83"/>
                  </a:lnTo>
                  <a:lnTo>
                    <a:pt x="3169" y="83"/>
                  </a:lnTo>
                  <a:lnTo>
                    <a:pt x="3184" y="80"/>
                  </a:lnTo>
                  <a:lnTo>
                    <a:pt x="3202" y="83"/>
                  </a:lnTo>
                  <a:lnTo>
                    <a:pt x="3220" y="80"/>
                  </a:lnTo>
                  <a:lnTo>
                    <a:pt x="3235" y="83"/>
                  </a:lnTo>
                  <a:lnTo>
                    <a:pt x="3253" y="80"/>
                  </a:lnTo>
                  <a:lnTo>
                    <a:pt x="3322" y="80"/>
                  </a:lnTo>
                  <a:lnTo>
                    <a:pt x="3337" y="76"/>
                  </a:lnTo>
                  <a:lnTo>
                    <a:pt x="3355" y="72"/>
                  </a:lnTo>
                  <a:lnTo>
                    <a:pt x="3373" y="72"/>
                  </a:lnTo>
                  <a:lnTo>
                    <a:pt x="3388" y="65"/>
                  </a:lnTo>
                  <a:lnTo>
                    <a:pt x="3406" y="61"/>
                  </a:lnTo>
                  <a:lnTo>
                    <a:pt x="3424" y="58"/>
                  </a:lnTo>
                  <a:lnTo>
                    <a:pt x="3439" y="54"/>
                  </a:lnTo>
                  <a:lnTo>
                    <a:pt x="3457" y="54"/>
                  </a:lnTo>
                  <a:lnTo>
                    <a:pt x="3476" y="43"/>
                  </a:lnTo>
                  <a:lnTo>
                    <a:pt x="3490" y="40"/>
                  </a:lnTo>
                  <a:lnTo>
                    <a:pt x="3560" y="40"/>
                  </a:lnTo>
                  <a:lnTo>
                    <a:pt x="3578" y="36"/>
                  </a:lnTo>
                  <a:lnTo>
                    <a:pt x="3592" y="14"/>
                  </a:lnTo>
                  <a:lnTo>
                    <a:pt x="3611" y="0"/>
                  </a:lnTo>
                  <a:lnTo>
                    <a:pt x="3629" y="0"/>
                  </a:lnTo>
                  <a:lnTo>
                    <a:pt x="3644" y="14"/>
                  </a:lnTo>
                  <a:lnTo>
                    <a:pt x="3662" y="25"/>
                  </a:lnTo>
                  <a:lnTo>
                    <a:pt x="3680" y="32"/>
                  </a:lnTo>
                  <a:lnTo>
                    <a:pt x="3695" y="36"/>
                  </a:lnTo>
                  <a:lnTo>
                    <a:pt x="3713" y="40"/>
                  </a:lnTo>
                  <a:lnTo>
                    <a:pt x="3731" y="43"/>
                  </a:lnTo>
                  <a:lnTo>
                    <a:pt x="3746" y="47"/>
                  </a:lnTo>
                  <a:lnTo>
                    <a:pt x="3764" y="43"/>
                  </a:lnTo>
                  <a:lnTo>
                    <a:pt x="3782" y="40"/>
                  </a:lnTo>
                  <a:lnTo>
                    <a:pt x="3797" y="36"/>
                  </a:lnTo>
                  <a:lnTo>
                    <a:pt x="3815" y="40"/>
                  </a:lnTo>
                  <a:lnTo>
                    <a:pt x="3848" y="40"/>
                  </a:lnTo>
                  <a:lnTo>
                    <a:pt x="3866" y="43"/>
                  </a:lnTo>
                  <a:lnTo>
                    <a:pt x="3903" y="43"/>
                  </a:lnTo>
                  <a:lnTo>
                    <a:pt x="3917" y="47"/>
                  </a:lnTo>
                  <a:lnTo>
                    <a:pt x="3943" y="47"/>
                  </a:lnTo>
                  <a:lnTo>
                    <a:pt x="3954" y="51"/>
                  </a:lnTo>
                  <a:lnTo>
                    <a:pt x="3972" y="51"/>
                  </a:lnTo>
                  <a:lnTo>
                    <a:pt x="3987" y="54"/>
                  </a:lnTo>
                  <a:lnTo>
                    <a:pt x="4009" y="54"/>
                  </a:lnTo>
                  <a:lnTo>
                    <a:pt x="4016" y="58"/>
                  </a:lnTo>
                  <a:lnTo>
                    <a:pt x="4038" y="58"/>
                  </a:lnTo>
                  <a:lnTo>
                    <a:pt x="4049" y="61"/>
                  </a:lnTo>
                  <a:lnTo>
                    <a:pt x="4067" y="58"/>
                  </a:lnTo>
                  <a:lnTo>
                    <a:pt x="4078" y="54"/>
                  </a:lnTo>
                </a:path>
              </a:pathLst>
            </a:cu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5" name="Line 133">
              <a:extLst>
                <a:ext uri="{FF2B5EF4-FFF2-40B4-BE49-F238E27FC236}">
                  <a16:creationId xmlns:a16="http://schemas.microsoft.com/office/drawing/2014/main" id="{6754E009-4C13-D200-54CF-E19CA52EDE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5183" y="1824139"/>
              <a:ext cx="0" cy="301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6" name="Rectangle 134">
              <a:extLst>
                <a:ext uri="{FF2B5EF4-FFF2-40B4-BE49-F238E27FC236}">
                  <a16:creationId xmlns:a16="http://schemas.microsoft.com/office/drawing/2014/main" id="{5E3173BC-015F-6E6E-CD3E-480C6764EE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2540" y="1868648"/>
              <a:ext cx="49694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zh-CN" altLang="zh-CN" sz="7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7" name="Line 135">
              <a:extLst>
                <a:ext uri="{FF2B5EF4-FFF2-40B4-BE49-F238E27FC236}">
                  <a16:creationId xmlns:a16="http://schemas.microsoft.com/office/drawing/2014/main" id="{DB7A8C16-F335-4FAD-C36D-767ADC5D29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5953" y="1824139"/>
              <a:ext cx="0" cy="174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8" name="Line 136">
              <a:extLst>
                <a:ext uri="{FF2B5EF4-FFF2-40B4-BE49-F238E27FC236}">
                  <a16:creationId xmlns:a16="http://schemas.microsoft.com/office/drawing/2014/main" id="{04953894-8ACE-5D27-1A29-E0DD46359A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2195" y="1824139"/>
              <a:ext cx="0" cy="301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9" name="Rectangle 137">
              <a:extLst>
                <a:ext uri="{FF2B5EF4-FFF2-40B4-BE49-F238E27FC236}">
                  <a16:creationId xmlns:a16="http://schemas.microsoft.com/office/drawing/2014/main" id="{71D74196-D67F-DF02-B183-38BA416128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9552" y="1868648"/>
              <a:ext cx="49694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zh-CN" altLang="zh-CN" sz="7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0" name="Line 138">
              <a:extLst>
                <a:ext uri="{FF2B5EF4-FFF2-40B4-BE49-F238E27FC236}">
                  <a16:creationId xmlns:a16="http://schemas.microsoft.com/office/drawing/2014/main" id="{DD03AE70-C390-96F7-13EC-86D525D4EB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14097" y="1824139"/>
              <a:ext cx="0" cy="174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1" name="Line 139">
              <a:extLst>
                <a:ext uri="{FF2B5EF4-FFF2-40B4-BE49-F238E27FC236}">
                  <a16:creationId xmlns:a16="http://schemas.microsoft.com/office/drawing/2014/main" id="{EF36284C-74B4-B399-BEC6-B7428AF0D3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90338" y="1824139"/>
              <a:ext cx="0" cy="301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2" name="Rectangle 140">
              <a:extLst>
                <a:ext uri="{FF2B5EF4-FFF2-40B4-BE49-F238E27FC236}">
                  <a16:creationId xmlns:a16="http://schemas.microsoft.com/office/drawing/2014/main" id="{0FFCC31A-1E3E-9416-8E18-0DF0C86FFC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5242" y="1868648"/>
              <a:ext cx="9938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zh-CN" altLang="zh-CN" sz="7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3" name="Line 141">
              <a:extLst>
                <a:ext uri="{FF2B5EF4-FFF2-40B4-BE49-F238E27FC236}">
                  <a16:creationId xmlns:a16="http://schemas.microsoft.com/office/drawing/2014/main" id="{0A2075B0-F728-CF5C-9A8B-D5B075E346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72241" y="1824139"/>
              <a:ext cx="0" cy="174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4" name="Line 142">
              <a:extLst>
                <a:ext uri="{FF2B5EF4-FFF2-40B4-BE49-F238E27FC236}">
                  <a16:creationId xmlns:a16="http://schemas.microsoft.com/office/drawing/2014/main" id="{51F368D1-66E4-26A8-782C-37BF8A163B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53011" y="1824139"/>
              <a:ext cx="0" cy="301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5" name="Rectangle 143">
              <a:extLst>
                <a:ext uri="{FF2B5EF4-FFF2-40B4-BE49-F238E27FC236}">
                  <a16:creationId xmlns:a16="http://schemas.microsoft.com/office/drawing/2014/main" id="{1346D488-1674-74C4-4519-80F32A79DD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7915" y="1868648"/>
              <a:ext cx="9938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12</a:t>
              </a:r>
              <a:endParaRPr kumimoji="0" lang="zh-CN" altLang="zh-CN" sz="7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6" name="Line 144">
              <a:extLst>
                <a:ext uri="{FF2B5EF4-FFF2-40B4-BE49-F238E27FC236}">
                  <a16:creationId xmlns:a16="http://schemas.microsoft.com/office/drawing/2014/main" id="{5CFB17E3-1D9E-AF1B-9CC2-15E1087A61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0385" y="1824139"/>
              <a:ext cx="0" cy="174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7" name="Line 145">
              <a:extLst>
                <a:ext uri="{FF2B5EF4-FFF2-40B4-BE49-F238E27FC236}">
                  <a16:creationId xmlns:a16="http://schemas.microsoft.com/office/drawing/2014/main" id="{0F49B71B-68B2-6121-A80D-9B75D8CA95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1155" y="1824139"/>
              <a:ext cx="0" cy="301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8" name="Rectangle 146">
              <a:extLst>
                <a:ext uri="{FF2B5EF4-FFF2-40B4-BE49-F238E27FC236}">
                  <a16:creationId xmlns:a16="http://schemas.microsoft.com/office/drawing/2014/main" id="{9119B358-70A8-4DD3-6055-191BCD2EA0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059" y="1868648"/>
              <a:ext cx="9938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14</a:t>
              </a:r>
              <a:endParaRPr kumimoji="0" lang="zh-CN" altLang="zh-CN" sz="7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9" name="Line 147">
              <a:extLst>
                <a:ext uri="{FF2B5EF4-FFF2-40B4-BE49-F238E27FC236}">
                  <a16:creationId xmlns:a16="http://schemas.microsoft.com/office/drawing/2014/main" id="{E25A7D0D-A723-D71E-1969-CE32CEC93C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7397" y="1824139"/>
              <a:ext cx="0" cy="174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0" name="Line 148">
              <a:extLst>
                <a:ext uri="{FF2B5EF4-FFF2-40B4-BE49-F238E27FC236}">
                  <a16:creationId xmlns:a16="http://schemas.microsoft.com/office/drawing/2014/main" id="{19BB88BD-90CB-2F8A-756C-096AC3A5CA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69299" y="1824139"/>
              <a:ext cx="0" cy="301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1" name="Rectangle 149">
              <a:extLst>
                <a:ext uri="{FF2B5EF4-FFF2-40B4-BE49-F238E27FC236}">
                  <a16:creationId xmlns:a16="http://schemas.microsoft.com/office/drawing/2014/main" id="{A1D9B27A-08E8-7C49-18C0-614A6551A9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4203" y="1868648"/>
              <a:ext cx="9938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16</a:t>
              </a:r>
              <a:endParaRPr kumimoji="0" lang="zh-CN" altLang="zh-CN" sz="7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2" name="Line 150">
              <a:extLst>
                <a:ext uri="{FF2B5EF4-FFF2-40B4-BE49-F238E27FC236}">
                  <a16:creationId xmlns:a16="http://schemas.microsoft.com/office/drawing/2014/main" id="{88F54885-6CB2-8EFF-B678-9DC5318239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0070" y="1824139"/>
              <a:ext cx="0" cy="174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3" name="Line 151">
              <a:extLst>
                <a:ext uri="{FF2B5EF4-FFF2-40B4-BE49-F238E27FC236}">
                  <a16:creationId xmlns:a16="http://schemas.microsoft.com/office/drawing/2014/main" id="{AA707164-CF4A-EAB8-8723-582EBA19A3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7443" y="1824139"/>
              <a:ext cx="0" cy="301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4" name="Rectangle 152">
              <a:extLst>
                <a:ext uri="{FF2B5EF4-FFF2-40B4-BE49-F238E27FC236}">
                  <a16:creationId xmlns:a16="http://schemas.microsoft.com/office/drawing/2014/main" id="{84EF08A9-E34F-F872-2AB5-8C688B3D17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2347" y="1868648"/>
              <a:ext cx="9938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18</a:t>
              </a:r>
              <a:endParaRPr kumimoji="0" lang="zh-CN" altLang="zh-CN" sz="7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5" name="Line 153">
              <a:extLst>
                <a:ext uri="{FF2B5EF4-FFF2-40B4-BE49-F238E27FC236}">
                  <a16:creationId xmlns:a16="http://schemas.microsoft.com/office/drawing/2014/main" id="{EB261440-6437-4B63-7EB9-B9DE7B5C3E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8213" y="1824139"/>
              <a:ext cx="0" cy="174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6" name="Line 154">
              <a:extLst>
                <a:ext uri="{FF2B5EF4-FFF2-40B4-BE49-F238E27FC236}">
                  <a16:creationId xmlns:a16="http://schemas.microsoft.com/office/drawing/2014/main" id="{E5548EF1-67CE-A61D-5094-E99CC33835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85587" y="1824139"/>
              <a:ext cx="0" cy="301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7" name="Rectangle 155">
              <a:extLst>
                <a:ext uri="{FF2B5EF4-FFF2-40B4-BE49-F238E27FC236}">
                  <a16:creationId xmlns:a16="http://schemas.microsoft.com/office/drawing/2014/main" id="{A7A06874-73FD-5A8B-AAEE-E2E32ADC05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0491" y="1868648"/>
              <a:ext cx="9938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zh-CN" altLang="zh-CN" sz="7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8" name="Line 156">
              <a:extLst>
                <a:ext uri="{FF2B5EF4-FFF2-40B4-BE49-F238E27FC236}">
                  <a16:creationId xmlns:a16="http://schemas.microsoft.com/office/drawing/2014/main" id="{ED244020-B079-E319-D915-1ABE59DE77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66358" y="1824139"/>
              <a:ext cx="0" cy="174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9" name="Line 157">
              <a:extLst>
                <a:ext uri="{FF2B5EF4-FFF2-40B4-BE49-F238E27FC236}">
                  <a16:creationId xmlns:a16="http://schemas.microsoft.com/office/drawing/2014/main" id="{553B6DF1-6335-B76F-7096-46819FF4CA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47128" y="1824139"/>
              <a:ext cx="0" cy="301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cxnSp>
          <p:nvCxnSpPr>
            <p:cNvPr id="360" name="直接箭头连接符 173">
              <a:extLst>
                <a:ext uri="{FF2B5EF4-FFF2-40B4-BE49-F238E27FC236}">
                  <a16:creationId xmlns:a16="http://schemas.microsoft.com/office/drawing/2014/main" id="{38E52470-607F-C13F-8B58-9DB06418ED98}"/>
                </a:ext>
              </a:extLst>
            </p:cNvPr>
            <p:cNvCxnSpPr>
              <a:cxnSpLocks/>
            </p:cNvCxnSpPr>
            <p:nvPr>
              <p:custDataLst>
                <p:tags r:id="rId245"/>
              </p:custDataLst>
            </p:nvPr>
          </p:nvCxnSpPr>
          <p:spPr>
            <a:xfrm>
              <a:off x="772918" y="1824139"/>
              <a:ext cx="4664409" cy="0"/>
            </a:xfrm>
            <a:prstGeom prst="straightConnector1">
              <a:avLst/>
            </a:prstGeom>
            <a:ln>
              <a:tailEnd type="triangle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1" name="直接箭头连接符 173">
              <a:extLst>
                <a:ext uri="{FF2B5EF4-FFF2-40B4-BE49-F238E27FC236}">
                  <a16:creationId xmlns:a16="http://schemas.microsoft.com/office/drawing/2014/main" id="{0BE8C55A-53A0-FDB4-F4C4-49B92D5DAD13}"/>
                </a:ext>
              </a:extLst>
            </p:cNvPr>
            <p:cNvCxnSpPr>
              <a:cxnSpLocks/>
            </p:cNvCxnSpPr>
            <p:nvPr>
              <p:custDataLst>
                <p:tags r:id="rId246"/>
              </p:custDataLst>
            </p:nvPr>
          </p:nvCxnSpPr>
          <p:spPr>
            <a:xfrm flipV="1">
              <a:off x="772918" y="687816"/>
              <a:ext cx="0" cy="1136323"/>
            </a:xfrm>
            <a:prstGeom prst="straightConnector1">
              <a:avLst/>
            </a:prstGeom>
            <a:ln>
              <a:tailEnd type="triangle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62" name="Rectangle 158">
              <a:extLst>
                <a:ext uri="{FF2B5EF4-FFF2-40B4-BE49-F238E27FC236}">
                  <a16:creationId xmlns:a16="http://schemas.microsoft.com/office/drawing/2014/main" id="{FA89E9B5-074B-EB8E-0726-8DDD4C163D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6061" y="1558537"/>
              <a:ext cx="9938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9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ii</a:t>
              </a:r>
              <a:endParaRPr kumimoji="0" lang="zh-CN" altLang="zh-CN" sz="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3" name="Rectangle 537">
              <a:extLst>
                <a:ext uri="{FF2B5EF4-FFF2-40B4-BE49-F238E27FC236}">
                  <a16:creationId xmlns:a16="http://schemas.microsoft.com/office/drawing/2014/main" id="{71C2F75D-AC2E-6B18-C6F2-276997F9A5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3125" y="1863879"/>
              <a:ext cx="419987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Time [min]</a:t>
              </a:r>
              <a:endParaRPr kumimoji="0" lang="zh-CN" altLang="zh-CN" sz="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4" name="文本框 363">
              <a:extLst>
                <a:ext uri="{FF2B5EF4-FFF2-40B4-BE49-F238E27FC236}">
                  <a16:creationId xmlns:a16="http://schemas.microsoft.com/office/drawing/2014/main" id="{3DCA8D03-E51B-1CEA-A452-D99F53D843E6}"/>
                </a:ext>
              </a:extLst>
            </p:cNvPr>
            <p:cNvSpPr txBox="1"/>
            <p:nvPr>
              <p:custDataLst>
                <p:tags r:id="rId247"/>
              </p:custDataLst>
            </p:nvPr>
          </p:nvSpPr>
          <p:spPr>
            <a:xfrm>
              <a:off x="3330222" y="623124"/>
              <a:ext cx="242401" cy="170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00" b="1" dirty="0">
                  <a:solidFill>
                    <a:srgbClr val="0033F1"/>
                  </a:solidFill>
                  <a:latin typeface="Arial Regular" panose="020B0604020202090204" charset="0"/>
                  <a:cs typeface="Arial Regular" panose="020B0604020202090204" charset="0"/>
                </a:rPr>
                <a:t>12</a:t>
              </a:r>
            </a:p>
          </p:txBody>
        </p:sp>
        <p:sp>
          <p:nvSpPr>
            <p:cNvPr id="365" name="文本框 364">
              <a:extLst>
                <a:ext uri="{FF2B5EF4-FFF2-40B4-BE49-F238E27FC236}">
                  <a16:creationId xmlns:a16="http://schemas.microsoft.com/office/drawing/2014/main" id="{F5F0D315-C547-89C3-16AC-A884F62B90E3}"/>
                </a:ext>
              </a:extLst>
            </p:cNvPr>
            <p:cNvSpPr txBox="1"/>
            <p:nvPr>
              <p:custDataLst>
                <p:tags r:id="rId248"/>
              </p:custDataLst>
            </p:nvPr>
          </p:nvSpPr>
          <p:spPr>
            <a:xfrm>
              <a:off x="3562722" y="1393877"/>
              <a:ext cx="2439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rgbClr val="0033F1"/>
                  </a:solidFill>
                  <a:latin typeface="Arial Regular" panose="020B0604020202090204" charset="0"/>
                  <a:cs typeface="Arial Regular" panose="020B0604020202090204" charset="0"/>
                </a:rPr>
                <a:t>*</a:t>
              </a:r>
            </a:p>
          </p:txBody>
        </p:sp>
        <p:sp>
          <p:nvSpPr>
            <p:cNvPr id="366" name="文本框 365">
              <a:extLst>
                <a:ext uri="{FF2B5EF4-FFF2-40B4-BE49-F238E27FC236}">
                  <a16:creationId xmlns:a16="http://schemas.microsoft.com/office/drawing/2014/main" id="{A97FEF36-E092-C09F-7708-8461ED320D8E}"/>
                </a:ext>
              </a:extLst>
            </p:cNvPr>
            <p:cNvSpPr txBox="1"/>
            <p:nvPr>
              <p:custDataLst>
                <p:tags r:id="rId249"/>
              </p:custDataLst>
            </p:nvPr>
          </p:nvSpPr>
          <p:spPr>
            <a:xfrm>
              <a:off x="3481833" y="1172751"/>
              <a:ext cx="242401" cy="170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00" b="1" dirty="0">
                  <a:solidFill>
                    <a:srgbClr val="0033F1"/>
                  </a:solidFill>
                  <a:latin typeface="Arial Regular" panose="020B0604020202090204" charset="0"/>
                  <a:cs typeface="Arial Regular" panose="020B0604020202090204" charset="0"/>
                </a:rPr>
                <a:t>13</a:t>
              </a:r>
            </a:p>
          </p:txBody>
        </p:sp>
        <p:sp>
          <p:nvSpPr>
            <p:cNvPr id="367" name="文本框 72">
              <a:extLst>
                <a:ext uri="{FF2B5EF4-FFF2-40B4-BE49-F238E27FC236}">
                  <a16:creationId xmlns:a16="http://schemas.microsoft.com/office/drawing/2014/main" id="{501C3074-1E30-2764-7C6E-C1DE6B70B809}"/>
                </a:ext>
              </a:extLst>
            </p:cNvPr>
            <p:cNvSpPr txBox="1"/>
            <p:nvPr/>
          </p:nvSpPr>
          <p:spPr>
            <a:xfrm>
              <a:off x="3175056" y="885241"/>
              <a:ext cx="242401" cy="170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700" b="1" dirty="0">
                  <a:solidFill>
                    <a:srgbClr val="0033F1"/>
                  </a:solidFill>
                  <a:latin typeface="Arial Regular" panose="020B0604020202090204" charset="0"/>
                  <a:cs typeface="Arial Regular" panose="020B0604020202090204" charset="0"/>
                </a:rPr>
                <a:t>11</a:t>
              </a:r>
            </a:p>
          </p:txBody>
        </p:sp>
        <p:sp>
          <p:nvSpPr>
            <p:cNvPr id="368" name="文本框 81">
              <a:extLst>
                <a:ext uri="{FF2B5EF4-FFF2-40B4-BE49-F238E27FC236}">
                  <a16:creationId xmlns:a16="http://schemas.microsoft.com/office/drawing/2014/main" id="{AD63B5C1-E8C2-8516-D052-533AD8ECFE5F}"/>
                </a:ext>
              </a:extLst>
            </p:cNvPr>
            <p:cNvSpPr txBox="1"/>
            <p:nvPr/>
          </p:nvSpPr>
          <p:spPr>
            <a:xfrm>
              <a:off x="3021092" y="1365279"/>
              <a:ext cx="2439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b="1" dirty="0">
                  <a:solidFill>
                    <a:srgbClr val="0033F1"/>
                  </a:solidFill>
                  <a:latin typeface="Arial Regular" panose="020B0604020202090204" charset="0"/>
                  <a:cs typeface="Arial Regular" panose="020B0604020202090204" charset="0"/>
                </a:rPr>
                <a:t>*</a:t>
              </a:r>
            </a:p>
          </p:txBody>
        </p:sp>
      </p:grpSp>
      <p:sp>
        <p:nvSpPr>
          <p:cNvPr id="369" name="Rectangle 169">
            <a:extLst>
              <a:ext uri="{FF2B5EF4-FFF2-40B4-BE49-F238E27FC236}">
                <a16:creationId xmlns:a16="http://schemas.microsoft.com/office/drawing/2014/main" id="{F5E88A8B-5CEC-9315-7835-B5A8BEDD25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4211" y="3801062"/>
            <a:ext cx="109782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Landy1 Medium</a:t>
            </a:r>
            <a:endParaRPr kumimoji="0" lang="zh-CN" altLang="zh-CN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59" name="直线连接符 258">
            <a:extLst>
              <a:ext uri="{FF2B5EF4-FFF2-40B4-BE49-F238E27FC236}">
                <a16:creationId xmlns:a16="http://schemas.microsoft.com/office/drawing/2014/main" id="{A0A31237-85F4-F6E4-FC96-AEADC1B67C15}"/>
              </a:ext>
            </a:extLst>
          </p:cNvPr>
          <p:cNvCxnSpPr>
            <a:cxnSpLocks/>
          </p:cNvCxnSpPr>
          <p:nvPr/>
        </p:nvCxnSpPr>
        <p:spPr>
          <a:xfrm flipH="1">
            <a:off x="4039471" y="4797732"/>
            <a:ext cx="70465" cy="1491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4" name="文本框 263">
            <a:extLst>
              <a:ext uri="{FF2B5EF4-FFF2-40B4-BE49-F238E27FC236}">
                <a16:creationId xmlns:a16="http://schemas.microsoft.com/office/drawing/2014/main" id="{548515D6-DB4A-8D7D-6FEA-DBAF3690ACE7}"/>
              </a:ext>
            </a:extLst>
          </p:cNvPr>
          <p:cNvSpPr txBox="1"/>
          <p:nvPr>
            <p:custDataLst>
              <p:tags r:id="rId236"/>
            </p:custDataLst>
          </p:nvPr>
        </p:nvSpPr>
        <p:spPr>
          <a:xfrm>
            <a:off x="131008" y="8926898"/>
            <a:ext cx="6663690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just"/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Extended Figure 7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0" name="箭头: 五边形 164">
            <a:extLst>
              <a:ext uri="{FF2B5EF4-FFF2-40B4-BE49-F238E27FC236}">
                <a16:creationId xmlns:a16="http://schemas.microsoft.com/office/drawing/2014/main" id="{D1DBC251-54BE-49EC-7BE7-045DBCA5C62E}"/>
              </a:ext>
            </a:extLst>
          </p:cNvPr>
          <p:cNvSpPr/>
          <p:nvPr>
            <p:custDataLst>
              <p:tags r:id="rId237"/>
            </p:custDataLst>
          </p:nvPr>
        </p:nvSpPr>
        <p:spPr>
          <a:xfrm>
            <a:off x="3152452" y="2971009"/>
            <a:ext cx="187748" cy="96124"/>
          </a:xfrm>
          <a:prstGeom prst="homePlate">
            <a:avLst/>
          </a:prstGeom>
          <a:gradFill>
            <a:gsLst>
              <a:gs pos="0">
                <a:srgbClr val="E1353F"/>
              </a:gs>
              <a:gs pos="46000">
                <a:schemeClr val="bg2">
                  <a:lumMod val="25000"/>
                </a:schemeClr>
              </a:gs>
              <a:gs pos="39000">
                <a:srgbClr val="E1353F"/>
              </a:gs>
              <a:gs pos="100000">
                <a:schemeClr val="bg2">
                  <a:lumMod val="25000"/>
                </a:schemeClr>
              </a:gs>
            </a:gsLst>
            <a:lin ang="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/>
          </a:p>
        </p:txBody>
      </p:sp>
      <p:sp>
        <p:nvSpPr>
          <p:cNvPr id="261" name="箭头: 五边形 164">
            <a:extLst>
              <a:ext uri="{FF2B5EF4-FFF2-40B4-BE49-F238E27FC236}">
                <a16:creationId xmlns:a16="http://schemas.microsoft.com/office/drawing/2014/main" id="{7B802262-09EB-1795-4FDE-776AA335DB8E}"/>
              </a:ext>
            </a:extLst>
          </p:cNvPr>
          <p:cNvSpPr/>
          <p:nvPr>
            <p:custDataLst>
              <p:tags r:id="rId238"/>
            </p:custDataLst>
          </p:nvPr>
        </p:nvSpPr>
        <p:spPr>
          <a:xfrm>
            <a:off x="3346913" y="2971399"/>
            <a:ext cx="350486" cy="96124"/>
          </a:xfrm>
          <a:prstGeom prst="homePlate">
            <a:avLst/>
          </a:prstGeom>
          <a:gradFill>
            <a:gsLst>
              <a:gs pos="1000">
                <a:schemeClr val="bg2">
                  <a:lumMod val="25000"/>
                </a:schemeClr>
              </a:gs>
              <a:gs pos="51000">
                <a:srgbClr val="E1353F"/>
              </a:gs>
              <a:gs pos="39000">
                <a:schemeClr val="bg2">
                  <a:lumMod val="25000"/>
                </a:schemeClr>
              </a:gs>
              <a:gs pos="100000">
                <a:srgbClr val="E1353F"/>
              </a:gs>
            </a:gsLst>
            <a:lin ang="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/>
          </a:p>
        </p:txBody>
      </p:sp>
      <p:grpSp>
        <p:nvGrpSpPr>
          <p:cNvPr id="267" name="组合 266">
            <a:extLst>
              <a:ext uri="{FF2B5EF4-FFF2-40B4-BE49-F238E27FC236}">
                <a16:creationId xmlns:a16="http://schemas.microsoft.com/office/drawing/2014/main" id="{A7590928-D2FF-C2EC-DD41-763F7B59E93E}"/>
              </a:ext>
            </a:extLst>
          </p:cNvPr>
          <p:cNvGrpSpPr/>
          <p:nvPr/>
        </p:nvGrpSpPr>
        <p:grpSpPr>
          <a:xfrm>
            <a:off x="2945750" y="1247337"/>
            <a:ext cx="606229" cy="96514"/>
            <a:chOff x="2948489" y="1371231"/>
            <a:chExt cx="539298" cy="96514"/>
          </a:xfrm>
        </p:grpSpPr>
        <p:sp>
          <p:nvSpPr>
            <p:cNvPr id="265" name="箭头: 五边形 164">
              <a:extLst>
                <a:ext uri="{FF2B5EF4-FFF2-40B4-BE49-F238E27FC236}">
                  <a16:creationId xmlns:a16="http://schemas.microsoft.com/office/drawing/2014/main" id="{4C7FF718-71D7-75AE-EF1E-85BB5A7D9038}"/>
                </a:ext>
              </a:extLst>
            </p:cNvPr>
            <p:cNvSpPr/>
            <p:nvPr>
              <p:custDataLst>
                <p:tags r:id="rId243"/>
              </p:custDataLst>
            </p:nvPr>
          </p:nvSpPr>
          <p:spPr>
            <a:xfrm>
              <a:off x="2948489" y="1371231"/>
              <a:ext cx="174529" cy="96124"/>
            </a:xfrm>
            <a:prstGeom prst="homePlate">
              <a:avLst/>
            </a:prstGeom>
            <a:gradFill>
              <a:gsLst>
                <a:gs pos="0">
                  <a:srgbClr val="E1353F"/>
                </a:gs>
                <a:gs pos="46000">
                  <a:schemeClr val="bg2">
                    <a:lumMod val="25000"/>
                  </a:schemeClr>
                </a:gs>
                <a:gs pos="39000">
                  <a:srgbClr val="E1353F"/>
                </a:gs>
                <a:gs pos="100000">
                  <a:schemeClr val="bg2">
                    <a:lumMod val="25000"/>
                  </a:schemeClr>
                </a:gs>
              </a:gsLst>
              <a:lin ang="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 dirty="0"/>
            </a:p>
          </p:txBody>
        </p:sp>
        <p:sp>
          <p:nvSpPr>
            <p:cNvPr id="266" name="箭头: 五边形 164">
              <a:extLst>
                <a:ext uri="{FF2B5EF4-FFF2-40B4-BE49-F238E27FC236}">
                  <a16:creationId xmlns:a16="http://schemas.microsoft.com/office/drawing/2014/main" id="{E1FF9C5C-4394-1F9D-C01D-58DA4D22E3E6}"/>
                </a:ext>
              </a:extLst>
            </p:cNvPr>
            <p:cNvSpPr/>
            <p:nvPr>
              <p:custDataLst>
                <p:tags r:id="rId244"/>
              </p:custDataLst>
            </p:nvPr>
          </p:nvSpPr>
          <p:spPr>
            <a:xfrm>
              <a:off x="3132661" y="1371621"/>
              <a:ext cx="355126" cy="96124"/>
            </a:xfrm>
            <a:prstGeom prst="homePlate">
              <a:avLst/>
            </a:prstGeom>
            <a:gradFill>
              <a:gsLst>
                <a:gs pos="1000">
                  <a:schemeClr val="bg2">
                    <a:lumMod val="25000"/>
                  </a:schemeClr>
                </a:gs>
                <a:gs pos="51000">
                  <a:srgbClr val="E1353F"/>
                </a:gs>
                <a:gs pos="39000">
                  <a:schemeClr val="bg2">
                    <a:lumMod val="25000"/>
                  </a:schemeClr>
                </a:gs>
                <a:gs pos="100000">
                  <a:srgbClr val="E1353F"/>
                </a:gs>
              </a:gsLst>
              <a:lin ang="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 dirty="0"/>
            </a:p>
          </p:txBody>
        </p:sp>
      </p:grpSp>
      <p:grpSp>
        <p:nvGrpSpPr>
          <p:cNvPr id="268" name="组合 267">
            <a:extLst>
              <a:ext uri="{FF2B5EF4-FFF2-40B4-BE49-F238E27FC236}">
                <a16:creationId xmlns:a16="http://schemas.microsoft.com/office/drawing/2014/main" id="{0D274DDF-37E3-8A18-5083-D36241E6944C}"/>
              </a:ext>
            </a:extLst>
          </p:cNvPr>
          <p:cNvGrpSpPr/>
          <p:nvPr/>
        </p:nvGrpSpPr>
        <p:grpSpPr>
          <a:xfrm>
            <a:off x="5422639" y="749710"/>
            <a:ext cx="549988" cy="96514"/>
            <a:chOff x="2948489" y="1371231"/>
            <a:chExt cx="539298" cy="96514"/>
          </a:xfrm>
        </p:grpSpPr>
        <p:sp>
          <p:nvSpPr>
            <p:cNvPr id="269" name="箭头: 五边形 164">
              <a:extLst>
                <a:ext uri="{FF2B5EF4-FFF2-40B4-BE49-F238E27FC236}">
                  <a16:creationId xmlns:a16="http://schemas.microsoft.com/office/drawing/2014/main" id="{221AA629-5DFE-9B8D-04A5-8F285D4982C9}"/>
                </a:ext>
              </a:extLst>
            </p:cNvPr>
            <p:cNvSpPr/>
            <p:nvPr>
              <p:custDataLst>
                <p:tags r:id="rId241"/>
              </p:custDataLst>
            </p:nvPr>
          </p:nvSpPr>
          <p:spPr>
            <a:xfrm>
              <a:off x="2948489" y="1371231"/>
              <a:ext cx="174529" cy="96124"/>
            </a:xfrm>
            <a:prstGeom prst="homePlate">
              <a:avLst/>
            </a:prstGeom>
            <a:gradFill>
              <a:gsLst>
                <a:gs pos="0">
                  <a:srgbClr val="E1353F"/>
                </a:gs>
                <a:gs pos="46000">
                  <a:schemeClr val="bg2">
                    <a:lumMod val="25000"/>
                  </a:schemeClr>
                </a:gs>
                <a:gs pos="39000">
                  <a:srgbClr val="E1353F"/>
                </a:gs>
                <a:gs pos="100000">
                  <a:schemeClr val="bg2">
                    <a:lumMod val="25000"/>
                  </a:schemeClr>
                </a:gs>
              </a:gsLst>
              <a:lin ang="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 dirty="0"/>
            </a:p>
          </p:txBody>
        </p:sp>
        <p:sp>
          <p:nvSpPr>
            <p:cNvPr id="270" name="箭头: 五边形 164">
              <a:extLst>
                <a:ext uri="{FF2B5EF4-FFF2-40B4-BE49-F238E27FC236}">
                  <a16:creationId xmlns:a16="http://schemas.microsoft.com/office/drawing/2014/main" id="{B506A762-1A8E-5E28-342F-C864D25E068F}"/>
                </a:ext>
              </a:extLst>
            </p:cNvPr>
            <p:cNvSpPr/>
            <p:nvPr>
              <p:custDataLst>
                <p:tags r:id="rId242"/>
              </p:custDataLst>
            </p:nvPr>
          </p:nvSpPr>
          <p:spPr>
            <a:xfrm>
              <a:off x="3132661" y="1371621"/>
              <a:ext cx="355126" cy="96124"/>
            </a:xfrm>
            <a:prstGeom prst="homePlate">
              <a:avLst/>
            </a:prstGeom>
            <a:gradFill>
              <a:gsLst>
                <a:gs pos="1000">
                  <a:schemeClr val="bg2">
                    <a:lumMod val="25000"/>
                  </a:schemeClr>
                </a:gs>
                <a:gs pos="51000">
                  <a:srgbClr val="E1353F"/>
                </a:gs>
                <a:gs pos="39000">
                  <a:schemeClr val="bg2">
                    <a:lumMod val="25000"/>
                  </a:schemeClr>
                </a:gs>
                <a:gs pos="100000">
                  <a:srgbClr val="E1353F"/>
                </a:gs>
              </a:gsLst>
              <a:lin ang="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 dirty="0"/>
            </a:p>
          </p:txBody>
        </p:sp>
      </p:grpSp>
      <p:grpSp>
        <p:nvGrpSpPr>
          <p:cNvPr id="271" name="组合 270">
            <a:extLst>
              <a:ext uri="{FF2B5EF4-FFF2-40B4-BE49-F238E27FC236}">
                <a16:creationId xmlns:a16="http://schemas.microsoft.com/office/drawing/2014/main" id="{4E6A89BC-98B4-765D-69EF-067F5639662E}"/>
              </a:ext>
            </a:extLst>
          </p:cNvPr>
          <p:cNvGrpSpPr/>
          <p:nvPr/>
        </p:nvGrpSpPr>
        <p:grpSpPr>
          <a:xfrm>
            <a:off x="5429447" y="2461468"/>
            <a:ext cx="542568" cy="96514"/>
            <a:chOff x="2948489" y="1371231"/>
            <a:chExt cx="539298" cy="96514"/>
          </a:xfrm>
        </p:grpSpPr>
        <p:sp>
          <p:nvSpPr>
            <p:cNvPr id="272" name="箭头: 五边形 164">
              <a:extLst>
                <a:ext uri="{FF2B5EF4-FFF2-40B4-BE49-F238E27FC236}">
                  <a16:creationId xmlns:a16="http://schemas.microsoft.com/office/drawing/2014/main" id="{7ED05B36-84CA-C103-A46D-C58FBC88CD6D}"/>
                </a:ext>
              </a:extLst>
            </p:cNvPr>
            <p:cNvSpPr/>
            <p:nvPr>
              <p:custDataLst>
                <p:tags r:id="rId239"/>
              </p:custDataLst>
            </p:nvPr>
          </p:nvSpPr>
          <p:spPr>
            <a:xfrm>
              <a:off x="2948489" y="1371231"/>
              <a:ext cx="174529" cy="96124"/>
            </a:xfrm>
            <a:prstGeom prst="homePlate">
              <a:avLst/>
            </a:prstGeom>
            <a:gradFill>
              <a:gsLst>
                <a:gs pos="0">
                  <a:srgbClr val="E1353F"/>
                </a:gs>
                <a:gs pos="46000">
                  <a:schemeClr val="bg2">
                    <a:lumMod val="25000"/>
                  </a:schemeClr>
                </a:gs>
                <a:gs pos="39000">
                  <a:srgbClr val="E1353F"/>
                </a:gs>
                <a:gs pos="100000">
                  <a:schemeClr val="bg2">
                    <a:lumMod val="25000"/>
                  </a:schemeClr>
                </a:gs>
              </a:gsLst>
              <a:lin ang="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 dirty="0"/>
            </a:p>
          </p:txBody>
        </p:sp>
        <p:sp>
          <p:nvSpPr>
            <p:cNvPr id="273" name="箭头: 五边形 164">
              <a:extLst>
                <a:ext uri="{FF2B5EF4-FFF2-40B4-BE49-F238E27FC236}">
                  <a16:creationId xmlns:a16="http://schemas.microsoft.com/office/drawing/2014/main" id="{BBBDD62D-33DB-3FEB-B47C-0C829A02D756}"/>
                </a:ext>
              </a:extLst>
            </p:cNvPr>
            <p:cNvSpPr/>
            <p:nvPr>
              <p:custDataLst>
                <p:tags r:id="rId240"/>
              </p:custDataLst>
            </p:nvPr>
          </p:nvSpPr>
          <p:spPr>
            <a:xfrm>
              <a:off x="3132661" y="1371621"/>
              <a:ext cx="355126" cy="96124"/>
            </a:xfrm>
            <a:prstGeom prst="homePlate">
              <a:avLst/>
            </a:prstGeom>
            <a:gradFill>
              <a:gsLst>
                <a:gs pos="1000">
                  <a:schemeClr val="bg2">
                    <a:lumMod val="25000"/>
                  </a:schemeClr>
                </a:gs>
                <a:gs pos="51000">
                  <a:srgbClr val="E1353F"/>
                </a:gs>
                <a:gs pos="39000">
                  <a:schemeClr val="bg2">
                    <a:lumMod val="25000"/>
                  </a:schemeClr>
                </a:gs>
                <a:gs pos="100000">
                  <a:srgbClr val="E1353F"/>
                </a:gs>
              </a:gsLst>
              <a:lin ang="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09090943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A27B132-C36A-5B89-B8B3-5B311A7105E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7155" y="9523265"/>
            <a:ext cx="3177476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just"/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Extended Figure 8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9468025"/>
              </p:ext>
            </p:extLst>
          </p:nvPr>
        </p:nvGraphicFramePr>
        <p:xfrm>
          <a:off x="1489439" y="1383686"/>
          <a:ext cx="4289425" cy="6500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3" imgW="4288743" imgH="6501384" progId="ChemDraw.Document.6.0">
                  <p:embed/>
                </p:oleObj>
              </mc:Choice>
              <mc:Fallback>
                <p:oleObj name="CS ChemDraw Drawing" r:id="rId3" imgW="4288743" imgH="6501384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89439" y="1383686"/>
                        <a:ext cx="4289425" cy="6500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6226080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A27B132-C36A-5B89-B8B3-5B311A7105E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7155" y="9523265"/>
            <a:ext cx="3177476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just"/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Extended Figure 9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4288821"/>
              </p:ext>
            </p:extLst>
          </p:nvPr>
        </p:nvGraphicFramePr>
        <p:xfrm>
          <a:off x="97155" y="1271904"/>
          <a:ext cx="6682056" cy="4265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3" imgW="7069466" imgH="4508203" progId="ChemDraw.Document.6.0">
                  <p:embed/>
                </p:oleObj>
              </mc:Choice>
              <mc:Fallback>
                <p:oleObj name="CS ChemDraw Drawing" r:id="rId3" imgW="7069466" imgH="4508203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155" y="1271904"/>
                        <a:ext cx="6682056" cy="42652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7358204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E782349B-1AB0-4C2D-72EF-FCAC68EC8D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32423"/>
              </p:ext>
            </p:extLst>
          </p:nvPr>
        </p:nvGraphicFramePr>
        <p:xfrm>
          <a:off x="1687922" y="4572427"/>
          <a:ext cx="3204118" cy="13777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8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5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2279">
                <a:tc rowSpan="2"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en-US" altLang="zh-CN" sz="700" b="1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Compound</a:t>
                      </a:r>
                      <a:endParaRPr lang="zh-CN" altLang="en-US" sz="700" b="1" baseline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522" marR="81522" marT="40761" marB="40761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00" b="1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IC50±SD (</a:t>
                      </a:r>
                      <a:r>
                        <a:rPr lang="en-US" altLang="zh-CN" sz="700" b="1" baseline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μM</a:t>
                      </a:r>
                      <a:r>
                        <a:rPr lang="zh-CN" altLang="en-US" sz="700" b="1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en-US" altLang="zh-CN" sz="700" b="1" baseline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898" marR="74898" marT="37449" marB="37449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6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altLang="zh-CN" sz="7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5637 cells</a:t>
                      </a:r>
                    </a:p>
                    <a:p>
                      <a:pPr algn="ctr"/>
                      <a:r>
                        <a:rPr lang="en" altLang="zh-CN" sz="7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(Human Bladder Carcinoma</a:t>
                      </a:r>
                      <a:r>
                        <a:rPr lang="zh-CN" altLang="en-US" sz="7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" altLang="zh-CN" sz="7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Cells)</a:t>
                      </a:r>
                      <a:endParaRPr lang="zh-CN" altLang="en-US" sz="700" b="1" baseline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898" marR="74898" marT="37449" marB="37449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2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chromopeptin </a:t>
                      </a:r>
                      <a:r>
                        <a:rPr lang="en-US" altLang="zh-CN" sz="700" baseline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Ia</a:t>
                      </a:r>
                      <a:r>
                        <a:rPr lang="zh-CN" altLang="en-US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altLang="zh-CN" sz="700" b="1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zh-CN" altLang="en-US" sz="700" baseline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898" marR="74898" marT="37449" marB="37449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&gt;50</a:t>
                      </a:r>
                      <a:endParaRPr lang="zh-CN" altLang="en-US" sz="700" baseline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898" marR="74898" marT="37449" marB="37449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279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chromopeptin </a:t>
                      </a:r>
                      <a:r>
                        <a:rPr lang="en-US" altLang="zh-CN" sz="700" baseline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Ib</a:t>
                      </a:r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altLang="zh-CN" sz="700" b="1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zh-CN" altLang="en-US" sz="700" baseline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898" marR="74898" marT="37449" marB="37449"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&gt;50</a:t>
                      </a:r>
                      <a:endParaRPr lang="zh-CN" altLang="en-US" sz="700" baseline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898" marR="74898" marT="37449" marB="37449"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279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00" baseline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chromopeptin</a:t>
                      </a:r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sz="7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</a:t>
                      </a:r>
                      <a:r>
                        <a:rPr lang="en-US" altLang="zh-CN" sz="700" baseline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altLang="zh-CN" sz="700" b="1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zh-CN" altLang="en-US" sz="700" baseline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898" marR="74898" marT="37449" marB="37449"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9.4727±0.0768</a:t>
                      </a:r>
                      <a:endParaRPr lang="zh-CN" altLang="en-US" sz="700" baseline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898" marR="74898" marT="37449" marB="37449"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2279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00" baseline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chromopeptin</a:t>
                      </a:r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sz="7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</a:t>
                      </a:r>
                      <a:r>
                        <a:rPr lang="en-US" altLang="zh-CN" sz="700" baseline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altLang="zh-CN" sz="700" b="1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zh-CN" altLang="en-US" sz="700" baseline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898" marR="74898" marT="37449" marB="37449"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4.1893±0.3298</a:t>
                      </a:r>
                      <a:endParaRPr lang="zh-CN" altLang="en-US" sz="700" baseline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898" marR="74898" marT="37449" marB="37449"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2279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doxorubicin</a:t>
                      </a:r>
                      <a:endParaRPr lang="zh-CN" altLang="en-US" sz="700" baseline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898" marR="74898" marT="37449" marB="37449"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&lt;0.1</a:t>
                      </a:r>
                      <a:endParaRPr lang="zh-CN" altLang="en-US" sz="700" baseline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898" marR="74898" marT="37449" marB="37449"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5432160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96395267-4744-3D0C-E73C-165DDC2B74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550073"/>
              </p:ext>
            </p:extLst>
          </p:nvPr>
        </p:nvGraphicFramePr>
        <p:xfrm>
          <a:off x="1687922" y="6671299"/>
          <a:ext cx="3204118" cy="10495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24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1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450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700" b="1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Compound</a:t>
                      </a:r>
                      <a:endParaRPr lang="zh-CN" altLang="en-US" sz="700" b="1" baseline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700" b="1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Minimum inhibition concentration (MIC)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700" b="1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</a:t>
                      </a:r>
                      <a:r>
                        <a:rPr lang="en-US" altLang="zh-CN" sz="700" b="1" i="1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Valsa </a:t>
                      </a:r>
                      <a:r>
                        <a:rPr lang="en-US" altLang="zh-CN" sz="700" b="1" i="1" baseline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mali</a:t>
                      </a:r>
                      <a:r>
                        <a:rPr lang="en-US" altLang="zh-CN" sz="700" b="1" i="1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sz="700" b="1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altLang="zh-CN" sz="700" b="1" baseline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μM</a:t>
                      </a:r>
                      <a:r>
                        <a:rPr lang="zh-CN" altLang="en-US" sz="700" b="1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endParaRPr lang="zh-CN" altLang="en-US" sz="700" b="1" i="1" baseline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00" baseline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chitinimopeptin</a:t>
                      </a:r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sz="700" baseline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Ia</a:t>
                      </a:r>
                      <a:r>
                        <a:rPr lang="zh-CN" altLang="en-US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altLang="zh-CN" sz="700" b="1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zh-CN" altLang="en-US" sz="700" baseline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3.13</a:t>
                      </a:r>
                      <a:endParaRPr lang="zh-CN" altLang="en-US" sz="700" baseline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34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00" baseline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chitinimopeptin</a:t>
                      </a:r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sz="700" baseline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Ib</a:t>
                      </a:r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altLang="zh-CN" sz="700" baseline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</a:t>
                      </a:r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altLang="zh-CN" sz="700" b="1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r>
                        <a:rPr lang="en-US" altLang="zh-CN" sz="700" b="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altLang="zh-CN" sz="700" b="1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zh-CN" altLang="en-US" sz="700" baseline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12.50</a:t>
                      </a:r>
                      <a:endParaRPr lang="zh-CN" altLang="en-US" sz="700" baseline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34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carbendazim</a:t>
                      </a:r>
                      <a:endParaRPr lang="zh-CN" altLang="en-US" sz="700" baseline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</a:t>
                      </a:r>
                      <a:endParaRPr lang="zh-CN" altLang="en-US" sz="700" baseline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" name="文本框 6">
            <a:extLst>
              <a:ext uri="{FF2B5EF4-FFF2-40B4-BE49-F238E27FC236}">
                <a16:creationId xmlns:a16="http://schemas.microsoft.com/office/drawing/2014/main" id="{AA9CE23A-A595-ECA1-514C-47C388CA7B6F}"/>
              </a:ext>
            </a:extLst>
          </p:cNvPr>
          <p:cNvSpPr txBox="1"/>
          <p:nvPr/>
        </p:nvSpPr>
        <p:spPr>
          <a:xfrm>
            <a:off x="1574312" y="2224088"/>
            <a:ext cx="534593" cy="2000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700" b="1" dirty="0">
                <a:solidFill>
                  <a:srgbClr val="000000"/>
                </a:solidFill>
                <a:latin typeface="Arial Bold" panose="020B0604020202090204" charset="0"/>
                <a:cs typeface="Arial Bold" panose="020B0604020202090204" charset="0"/>
                <a:sym typeface="+mn-ea"/>
              </a:rPr>
              <a:t>Day1</a:t>
            </a:r>
          </a:p>
        </p:txBody>
      </p:sp>
      <p:sp>
        <p:nvSpPr>
          <p:cNvPr id="15" name="文本框 7">
            <a:extLst>
              <a:ext uri="{FF2B5EF4-FFF2-40B4-BE49-F238E27FC236}">
                <a16:creationId xmlns:a16="http://schemas.microsoft.com/office/drawing/2014/main" id="{97FEE61D-9F57-D1C5-C552-F6B76FDFC753}"/>
              </a:ext>
            </a:extLst>
          </p:cNvPr>
          <p:cNvSpPr txBox="1"/>
          <p:nvPr/>
        </p:nvSpPr>
        <p:spPr>
          <a:xfrm>
            <a:off x="2445708" y="2224088"/>
            <a:ext cx="503219" cy="2000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700" b="1">
                <a:solidFill>
                  <a:srgbClr val="000000"/>
                </a:solidFill>
                <a:latin typeface="Arial Bold" panose="020B0604020202090204" charset="0"/>
                <a:cs typeface="Arial Bold" panose="020B0604020202090204" charset="0"/>
                <a:sym typeface="+mn-ea"/>
              </a:rPr>
              <a:t>Day3</a:t>
            </a:r>
          </a:p>
        </p:txBody>
      </p:sp>
      <p:sp>
        <p:nvSpPr>
          <p:cNvPr id="16" name="文本框 8">
            <a:extLst>
              <a:ext uri="{FF2B5EF4-FFF2-40B4-BE49-F238E27FC236}">
                <a16:creationId xmlns:a16="http://schemas.microsoft.com/office/drawing/2014/main" id="{37908F81-CDD3-0120-1AF9-A35D78B7BBB2}"/>
              </a:ext>
            </a:extLst>
          </p:cNvPr>
          <p:cNvSpPr txBox="1"/>
          <p:nvPr/>
        </p:nvSpPr>
        <p:spPr>
          <a:xfrm>
            <a:off x="3263539" y="2226396"/>
            <a:ext cx="470190" cy="2000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700" b="1" dirty="0">
                <a:solidFill>
                  <a:srgbClr val="000000"/>
                </a:solidFill>
                <a:latin typeface="Arial Bold" panose="020B0604020202090204" charset="0"/>
                <a:cs typeface="Arial Bold" panose="020B0604020202090204" charset="0"/>
                <a:sym typeface="+mn-ea"/>
              </a:rPr>
              <a:t>Day5</a:t>
            </a:r>
          </a:p>
        </p:txBody>
      </p:sp>
      <p:sp>
        <p:nvSpPr>
          <p:cNvPr id="17" name="文本框 9">
            <a:extLst>
              <a:ext uri="{FF2B5EF4-FFF2-40B4-BE49-F238E27FC236}">
                <a16:creationId xmlns:a16="http://schemas.microsoft.com/office/drawing/2014/main" id="{B1AB52F1-992C-C47B-BE50-E3968069AED7}"/>
              </a:ext>
            </a:extLst>
          </p:cNvPr>
          <p:cNvSpPr txBox="1"/>
          <p:nvPr/>
        </p:nvSpPr>
        <p:spPr>
          <a:xfrm>
            <a:off x="567308" y="2589088"/>
            <a:ext cx="861638" cy="315521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zh-CN" altLang="en-US" sz="700" b="1" i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Chi</a:t>
            </a:r>
            <a:r>
              <a:rPr lang="en-US" altLang="zh-CN" sz="700" b="1" i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r>
              <a:rPr lang="zh-CN" altLang="en-US" sz="700" b="1" i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koreensis</a:t>
            </a:r>
            <a:endParaRPr lang="en-US" altLang="zh-CN" sz="7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ctr"/>
            <a:r>
              <a:rPr lang="en-US" altLang="zh-CN" sz="7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DSM 17726 WT</a:t>
            </a:r>
          </a:p>
        </p:txBody>
      </p:sp>
      <p:sp>
        <p:nvSpPr>
          <p:cNvPr id="18" name="文本框 10">
            <a:extLst>
              <a:ext uri="{FF2B5EF4-FFF2-40B4-BE49-F238E27FC236}">
                <a16:creationId xmlns:a16="http://schemas.microsoft.com/office/drawing/2014/main" id="{C3B57151-BE59-28B7-CAB3-497451DCB7AC}"/>
              </a:ext>
            </a:extLst>
          </p:cNvPr>
          <p:cNvSpPr txBox="1"/>
          <p:nvPr/>
        </p:nvSpPr>
        <p:spPr>
          <a:xfrm>
            <a:off x="369884" y="3319602"/>
            <a:ext cx="1091072" cy="3155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zh-CN" altLang="en-US" sz="700" b="1" i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Chi</a:t>
            </a:r>
            <a:r>
              <a:rPr lang="en-US" altLang="zh-CN" sz="700" b="1" i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r>
              <a:rPr lang="zh-CN" altLang="en-US" sz="700" b="1" i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koreensis</a:t>
            </a:r>
            <a:endParaRPr lang="en-US" altLang="zh-CN" sz="700" b="1" dirty="0">
              <a:solidFill>
                <a:srgbClr val="000000"/>
              </a:solidFill>
              <a:latin typeface="Arial Bold" panose="020B0604020202090204" charset="0"/>
              <a:ea typeface="PingFang SC" panose="020B0400000000000000" charset="-122"/>
              <a:cs typeface="Arial Bold" panose="020B0604020202090204" charset="0"/>
              <a:sym typeface="+mn-ea"/>
            </a:endParaRPr>
          </a:p>
          <a:p>
            <a:pPr algn="ctr"/>
            <a:r>
              <a:rPr lang="en-US" altLang="zh-CN" sz="700" b="1" dirty="0">
                <a:solidFill>
                  <a:srgbClr val="000000"/>
                </a:solidFill>
                <a:latin typeface="Arial Bold" panose="020B0604020202090204" charset="0"/>
                <a:ea typeface="PingFang SC" panose="020B0400000000000000" charset="-122"/>
                <a:cs typeface="Arial Bold" panose="020B0604020202090204" charset="0"/>
                <a:sym typeface="+mn-ea"/>
              </a:rPr>
              <a:t>DSM 17726</a:t>
            </a:r>
            <a:r>
              <a:rPr lang="zh-CN" altLang="en-US" sz="700" b="1" dirty="0">
                <a:solidFill>
                  <a:srgbClr val="000000"/>
                </a:solidFill>
                <a:latin typeface="Arial Bold" panose="020B0604020202090204" charset="0"/>
                <a:ea typeface="PingFang SC" panose="020B0400000000000000" charset="-122"/>
                <a:cs typeface="Arial Bold" panose="020B0604020202090204" charset="0"/>
                <a:sym typeface="+mn-ea"/>
              </a:rPr>
              <a:t>Δ</a:t>
            </a:r>
            <a:r>
              <a:rPr lang="en-US" altLang="zh-CN" sz="700" b="1" i="1" dirty="0" err="1">
                <a:solidFill>
                  <a:srgbClr val="000000"/>
                </a:solidFill>
                <a:latin typeface="Arial Bold Italic" panose="020B0604020202090204" charset="0"/>
                <a:ea typeface="PingFang SC" panose="020B0400000000000000" charset="-122"/>
                <a:cs typeface="Arial Bold Italic" panose="020B0604020202090204" charset="0"/>
                <a:sym typeface="+mn-ea"/>
              </a:rPr>
              <a:t>ctpD</a:t>
            </a:r>
            <a:r>
              <a:rPr lang="en-US" altLang="zh-CN" sz="700" b="1" i="1" dirty="0" err="1">
                <a:solidFill>
                  <a:srgbClr val="000000"/>
                </a:solidFill>
                <a:latin typeface="Arial Bold Italic" panose="020B0604020202090204" charset="0"/>
                <a:cs typeface="Arial Bold Italic" panose="020B0604020202090204" charset="0"/>
                <a:sym typeface="+mn-ea"/>
              </a:rPr>
              <a:t>ks</a:t>
            </a:r>
            <a:endParaRPr lang="en-US" altLang="zh-CN" sz="700" b="1" dirty="0">
              <a:solidFill>
                <a:srgbClr val="000000"/>
              </a:solidFill>
              <a:latin typeface="Arial Bold" panose="020B0604020202090204" charset="0"/>
              <a:cs typeface="Arial Bold" panose="020B0604020202090204" charset="0"/>
              <a:sym typeface="+mn-ea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4C5F63DF-EC12-45AF-9553-DB5E22306C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96" t="10491" r="568" b="15108"/>
          <a:stretch>
            <a:fillRect/>
          </a:stretch>
        </p:blipFill>
        <p:spPr>
          <a:xfrm>
            <a:off x="1453039" y="2452842"/>
            <a:ext cx="622434" cy="629936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13B71572-42B8-AD0D-A732-B1E6BB96D83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95" t="18898" r="10375" b="17675"/>
          <a:stretch>
            <a:fillRect/>
          </a:stretch>
        </p:blipFill>
        <p:spPr>
          <a:xfrm>
            <a:off x="2300410" y="2452842"/>
            <a:ext cx="625464" cy="629936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C77A6FED-A6CC-7BA9-AAC0-197F5891331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399" t="18650" r="4768" b="16386"/>
          <a:stretch>
            <a:fillRect/>
          </a:stretch>
        </p:blipFill>
        <p:spPr>
          <a:xfrm rot="16200000">
            <a:off x="3147263" y="2455596"/>
            <a:ext cx="625464" cy="624427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7D00C411-7EC9-B391-12C9-21EA824E6F5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7535" t="6994" r="15294" b="3417"/>
          <a:stretch>
            <a:fillRect/>
          </a:stretch>
        </p:blipFill>
        <p:spPr>
          <a:xfrm rot="5400000">
            <a:off x="3994212" y="2455175"/>
            <a:ext cx="625271" cy="625464"/>
          </a:xfrm>
          <a:prstGeom prst="rect">
            <a:avLst/>
          </a:prstGeom>
        </p:spPr>
      </p:pic>
      <p:sp>
        <p:nvSpPr>
          <p:cNvPr id="20" name="文本框 25">
            <a:extLst>
              <a:ext uri="{FF2B5EF4-FFF2-40B4-BE49-F238E27FC236}">
                <a16:creationId xmlns:a16="http://schemas.microsoft.com/office/drawing/2014/main" id="{4682E6CD-7223-0470-BF89-C5AA44E94260}"/>
              </a:ext>
            </a:extLst>
          </p:cNvPr>
          <p:cNvSpPr txBox="1"/>
          <p:nvPr/>
        </p:nvSpPr>
        <p:spPr>
          <a:xfrm>
            <a:off x="4104547" y="2224089"/>
            <a:ext cx="535984" cy="2000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700" b="1" dirty="0">
                <a:solidFill>
                  <a:srgbClr val="000000"/>
                </a:solidFill>
                <a:latin typeface="Arial Bold" panose="020B0604020202090204" charset="0"/>
                <a:cs typeface="Arial Bold" panose="020B0604020202090204" charset="0"/>
                <a:sym typeface="+mn-ea"/>
              </a:rPr>
              <a:t>Day7</a:t>
            </a:r>
          </a:p>
        </p:txBody>
      </p:sp>
      <p:sp>
        <p:nvSpPr>
          <p:cNvPr id="72" name="Rectangle 646">
            <a:extLst>
              <a:ext uri="{FF2B5EF4-FFF2-40B4-BE49-F238E27FC236}">
                <a16:creationId xmlns:a16="http://schemas.microsoft.com/office/drawing/2014/main" id="{B1B6F390-4D68-C525-53D9-6696E75B13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750" y="6460273"/>
            <a:ext cx="25118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1000" dirty="0">
                <a:latin typeface="Arial" panose="020B0604020202020204" pitchFamily="34" charset="0"/>
              </a:rPr>
              <a:t>c</a:t>
            </a:r>
            <a:endParaRPr kumimoji="0" lang="zh-CN" altLang="zh-CN" sz="100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73" name="Rectangle 646">
            <a:extLst>
              <a:ext uri="{FF2B5EF4-FFF2-40B4-BE49-F238E27FC236}">
                <a16:creationId xmlns:a16="http://schemas.microsoft.com/office/drawing/2014/main" id="{78DF279E-B98B-21CA-4146-18376C05A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751" y="281112"/>
            <a:ext cx="25118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</a:t>
            </a:r>
            <a:endParaRPr kumimoji="0" lang="zh-CN" altLang="zh-CN" sz="100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74" name="Rectangle 646">
            <a:extLst>
              <a:ext uri="{FF2B5EF4-FFF2-40B4-BE49-F238E27FC236}">
                <a16:creationId xmlns:a16="http://schemas.microsoft.com/office/drawing/2014/main" id="{80123D06-EA1E-7350-71D9-9B47BF0872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750" y="4336642"/>
            <a:ext cx="25118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0" lang="zh-CN" altLang="zh-CN" sz="100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A27B132-C36A-5B89-B8B3-5B311A7105E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7155" y="9523265"/>
            <a:ext cx="3177476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just"/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Extended Figure 10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6">
            <a:extLst>
              <a:ext uri="{FF2B5EF4-FFF2-40B4-BE49-F238E27FC236}">
                <a16:creationId xmlns:a16="http://schemas.microsoft.com/office/drawing/2014/main" id="{0B7D59A8-9CB5-3E19-63A9-81A6AC78C5D9}"/>
              </a:ext>
            </a:extLst>
          </p:cNvPr>
          <p:cNvSpPr txBox="1"/>
          <p:nvPr/>
        </p:nvSpPr>
        <p:spPr>
          <a:xfrm>
            <a:off x="1584739" y="310995"/>
            <a:ext cx="452579" cy="2000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700" b="1" dirty="0">
                <a:latin typeface="Arial Bold" panose="020B0604020202090204" charset="0"/>
                <a:cs typeface="Arial Bold" panose="020B0604020202090204" charset="0"/>
                <a:sym typeface="+mn-ea"/>
              </a:rPr>
              <a:t>Day1</a:t>
            </a:r>
          </a:p>
        </p:txBody>
      </p:sp>
      <p:sp>
        <p:nvSpPr>
          <p:cNvPr id="10" name="文本框 7">
            <a:extLst>
              <a:ext uri="{FF2B5EF4-FFF2-40B4-BE49-F238E27FC236}">
                <a16:creationId xmlns:a16="http://schemas.microsoft.com/office/drawing/2014/main" id="{E651ADD7-FE9B-75EC-7DCB-DCFE9349C073}"/>
              </a:ext>
            </a:extLst>
          </p:cNvPr>
          <p:cNvSpPr txBox="1"/>
          <p:nvPr/>
        </p:nvSpPr>
        <p:spPr>
          <a:xfrm>
            <a:off x="2444171" y="310995"/>
            <a:ext cx="423607" cy="2000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700" b="1" dirty="0">
                <a:latin typeface="Arial Bold" panose="020B0604020202090204" charset="0"/>
                <a:cs typeface="Arial Bold" panose="020B0604020202090204" charset="0"/>
                <a:sym typeface="+mn-ea"/>
              </a:rPr>
              <a:t>Day3</a:t>
            </a:r>
          </a:p>
        </p:txBody>
      </p:sp>
      <p:sp>
        <p:nvSpPr>
          <p:cNvPr id="13" name="文本框 8">
            <a:extLst>
              <a:ext uri="{FF2B5EF4-FFF2-40B4-BE49-F238E27FC236}">
                <a16:creationId xmlns:a16="http://schemas.microsoft.com/office/drawing/2014/main" id="{F5E4D7D2-AF43-2A51-DA22-D5A670D77587}"/>
              </a:ext>
            </a:extLst>
          </p:cNvPr>
          <p:cNvSpPr txBox="1"/>
          <p:nvPr/>
        </p:nvSpPr>
        <p:spPr>
          <a:xfrm>
            <a:off x="3274631" y="310995"/>
            <a:ext cx="452579" cy="2000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700" b="1" dirty="0">
                <a:latin typeface="Arial Bold" panose="020B0604020202090204" charset="0"/>
                <a:cs typeface="Arial Bold" panose="020B0604020202090204" charset="0"/>
                <a:sym typeface="+mn-ea"/>
              </a:rPr>
              <a:t>Day5</a:t>
            </a:r>
          </a:p>
        </p:txBody>
      </p:sp>
      <p:sp>
        <p:nvSpPr>
          <p:cNvPr id="19" name="文本框 9">
            <a:extLst>
              <a:ext uri="{FF2B5EF4-FFF2-40B4-BE49-F238E27FC236}">
                <a16:creationId xmlns:a16="http://schemas.microsoft.com/office/drawing/2014/main" id="{743D8609-FEA3-58DB-917E-FE17193C03E2}"/>
              </a:ext>
            </a:extLst>
          </p:cNvPr>
          <p:cNvSpPr txBox="1"/>
          <p:nvPr/>
        </p:nvSpPr>
        <p:spPr>
          <a:xfrm>
            <a:off x="524364" y="709425"/>
            <a:ext cx="947526" cy="315522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zh-CN" altLang="en-US" sz="700" b="1" i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Chr</a:t>
            </a:r>
            <a:r>
              <a:rPr lang="en-US" altLang="zh-CN" sz="700" b="1" i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r>
              <a:rPr lang="zh-CN" altLang="en-US" sz="700" b="1" i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subtsugae</a:t>
            </a:r>
          </a:p>
          <a:p>
            <a:pPr algn="ctr"/>
            <a:r>
              <a:rPr lang="en-US" altLang="zh-CN" sz="7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ATCC 31532 WT</a:t>
            </a:r>
          </a:p>
        </p:txBody>
      </p:sp>
      <p:sp>
        <p:nvSpPr>
          <p:cNvPr id="29" name="文本框 10">
            <a:extLst>
              <a:ext uri="{FF2B5EF4-FFF2-40B4-BE49-F238E27FC236}">
                <a16:creationId xmlns:a16="http://schemas.microsoft.com/office/drawing/2014/main" id="{85AD1205-4B63-5D05-5C1D-74C352C3A3CC}"/>
              </a:ext>
            </a:extLst>
          </p:cNvPr>
          <p:cNvSpPr txBox="1"/>
          <p:nvPr/>
        </p:nvSpPr>
        <p:spPr>
          <a:xfrm>
            <a:off x="475750" y="1423373"/>
            <a:ext cx="1004462" cy="315521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zh-CN" altLang="en-US" sz="700" b="1" i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Chr</a:t>
            </a:r>
            <a:r>
              <a:rPr lang="en-US" altLang="zh-CN" sz="700" b="1" i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r>
              <a:rPr lang="zh-CN" altLang="en-US" sz="700" b="1" i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subtsugae</a:t>
            </a:r>
            <a:endParaRPr lang="en-US" altLang="zh-CN" sz="700" b="1" dirty="0">
              <a:latin typeface="Arial" panose="020B0604020202020204" pitchFamily="34" charset="0"/>
              <a:ea typeface="PingFang SC" panose="020B0400000000000000" charset="-122"/>
              <a:cs typeface="Arial" panose="020B0604020202020204" pitchFamily="34" charset="0"/>
              <a:sym typeface="+mn-ea"/>
            </a:endParaRPr>
          </a:p>
          <a:p>
            <a:pPr algn="ctr"/>
            <a:r>
              <a:rPr lang="en-US" altLang="zh-CN" sz="700" b="1" dirty="0">
                <a:latin typeface="Arial" panose="020B0604020202020204" pitchFamily="34" charset="0"/>
                <a:ea typeface="PingFang SC" panose="020B0400000000000000" charset="-122"/>
                <a:cs typeface="Arial" panose="020B0604020202020204" pitchFamily="34" charset="0"/>
                <a:sym typeface="+mn-ea"/>
              </a:rPr>
              <a:t>ATCC 31532</a:t>
            </a:r>
            <a:r>
              <a:rPr lang="zh-CN" altLang="en-US" sz="700" b="1" dirty="0">
                <a:latin typeface="Arial" panose="020B0604020202020204" pitchFamily="34" charset="0"/>
                <a:ea typeface="PingFang SC" panose="020B0400000000000000" charset="-122"/>
                <a:cs typeface="Arial" panose="020B0604020202020204" pitchFamily="34" charset="0"/>
                <a:sym typeface="+mn-ea"/>
              </a:rPr>
              <a:t>Δ</a:t>
            </a:r>
            <a:r>
              <a:rPr lang="en-US" altLang="zh-CN" sz="700" b="1" i="1" dirty="0" err="1">
                <a:latin typeface="Arial" panose="020B0604020202020204" pitchFamily="34" charset="0"/>
                <a:ea typeface="PingFang SC" panose="020B0400000000000000" charset="-122"/>
                <a:cs typeface="Arial" panose="020B0604020202020204" pitchFamily="34" charset="0"/>
                <a:sym typeface="+mn-ea"/>
              </a:rPr>
              <a:t>chpA</a:t>
            </a:r>
            <a:endParaRPr lang="en-US" altLang="zh-CN" sz="700" b="1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30" name="文本框 25">
            <a:extLst>
              <a:ext uri="{FF2B5EF4-FFF2-40B4-BE49-F238E27FC236}">
                <a16:creationId xmlns:a16="http://schemas.microsoft.com/office/drawing/2014/main" id="{1DC74403-D978-81C1-A990-5E7D6568F61E}"/>
              </a:ext>
            </a:extLst>
          </p:cNvPr>
          <p:cNvSpPr txBox="1"/>
          <p:nvPr/>
        </p:nvSpPr>
        <p:spPr>
          <a:xfrm>
            <a:off x="4080404" y="318283"/>
            <a:ext cx="454144" cy="2000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700" b="1" dirty="0">
                <a:latin typeface="Arial Bold" panose="020B0604020202090204" charset="0"/>
                <a:cs typeface="Arial Bold" panose="020B0604020202090204" charset="0"/>
                <a:sym typeface="+mn-ea"/>
              </a:rPr>
              <a:t>Day7</a:t>
            </a: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D64A775E-A5B7-B7F3-3C35-82C9960B986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97" t="4167" r="9050" b="4486"/>
          <a:stretch/>
        </p:blipFill>
        <p:spPr>
          <a:xfrm rot="16200000">
            <a:off x="3983150" y="1280303"/>
            <a:ext cx="633644" cy="636957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C435FF61-C1FD-142E-4529-865FA25FAC8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15" t="2572" r="2969" b="1932"/>
          <a:stretch/>
        </p:blipFill>
        <p:spPr>
          <a:xfrm rot="16200000">
            <a:off x="3965851" y="508763"/>
            <a:ext cx="657724" cy="661462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7EB2AA48-8295-4802-1140-B248268ADB3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11" t="3558" r="8222" b="3334"/>
          <a:stretch/>
        </p:blipFill>
        <p:spPr>
          <a:xfrm rot="16200000">
            <a:off x="3140813" y="1283235"/>
            <a:ext cx="633887" cy="630851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557A0152-18B5-CE75-2122-0E81CA1F6BD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8" b="14166"/>
          <a:stretch/>
        </p:blipFill>
        <p:spPr>
          <a:xfrm>
            <a:off x="3142330" y="514206"/>
            <a:ext cx="627152" cy="652703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D6EEB740-8357-1D15-60BA-5A72ECF4317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0" t="2939" r="6944" b="1852"/>
          <a:stretch/>
        </p:blipFill>
        <p:spPr>
          <a:xfrm rot="16200000">
            <a:off x="1462521" y="510915"/>
            <a:ext cx="646952" cy="654765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B7727867-29BF-6D06-4BDA-7602632CE9A8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78" b="14008"/>
          <a:stretch/>
        </p:blipFill>
        <p:spPr>
          <a:xfrm>
            <a:off x="1471890" y="1280755"/>
            <a:ext cx="641490" cy="647592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71B46DFD-80E5-4137-A7A6-3E6E5526BEA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3" t="8751" r="834" b="20624"/>
          <a:stretch/>
        </p:blipFill>
        <p:spPr>
          <a:xfrm>
            <a:off x="2302119" y="1280756"/>
            <a:ext cx="641490" cy="633645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844E57BA-6C6B-5A67-C797-80C13F48CB5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5" r="3241" b="24722"/>
          <a:stretch/>
        </p:blipFill>
        <p:spPr>
          <a:xfrm>
            <a:off x="2300825" y="512186"/>
            <a:ext cx="646993" cy="654151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D541D151-D442-1DB7-4513-0F1EEF988F8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18380" y="493284"/>
            <a:ext cx="2131683" cy="1558650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215B600E-751A-4547-E207-FD2C416362B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18380" y="2352573"/>
            <a:ext cx="2131683" cy="1522631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AB499F2A-17C8-9C86-E638-F6F53B7B69D9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13890" r="13890" b="2916"/>
          <a:stretch/>
        </p:blipFill>
        <p:spPr>
          <a:xfrm rot="5400000">
            <a:off x="1454410" y="3165551"/>
            <a:ext cx="615184" cy="620230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51A955E4-19FE-43B1-5AE2-D115ACDF93EC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l="18137" t="2829" r="13812" b="7205"/>
          <a:stretch/>
        </p:blipFill>
        <p:spPr>
          <a:xfrm rot="5400000">
            <a:off x="2299313" y="3165227"/>
            <a:ext cx="626184" cy="620879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C4679289-9C3A-90F0-8EB8-E46F05BF6DCB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20438" t="2733" r="11706" b="6637"/>
          <a:stretch/>
        </p:blipFill>
        <p:spPr>
          <a:xfrm rot="5400000">
            <a:off x="3145589" y="3165750"/>
            <a:ext cx="623356" cy="624429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7EE4B108-ED6C-C619-038D-B48941E86996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l="22344" t="5911" r="16347" b="12958"/>
          <a:stretch/>
        </p:blipFill>
        <p:spPr>
          <a:xfrm rot="5400000">
            <a:off x="3991550" y="3164939"/>
            <a:ext cx="629266" cy="62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387804"/>
      </p:ext>
    </p:extLst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2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5560</TotalTime>
  <Words>393</Words>
  <Application>Microsoft Macintosh PowerPoint</Application>
  <PresentationFormat>A4 纸张(210x297 毫米)</PresentationFormat>
  <Paragraphs>226</Paragraphs>
  <Slides>10</Slides>
  <Notes>4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等线</vt:lpstr>
      <vt:lpstr>Arial Bold</vt:lpstr>
      <vt:lpstr>Arial Bold Italic</vt:lpstr>
      <vt:lpstr>Arial Italic</vt:lpstr>
      <vt:lpstr>Arial Regular</vt:lpstr>
      <vt:lpstr>Arial</vt:lpstr>
      <vt:lpstr>Calibri</vt:lpstr>
      <vt:lpstr>Calibri Light</vt:lpstr>
      <vt:lpstr>2_Office 主题​​</vt:lpstr>
      <vt:lpstr>CS ChemDraw Drawing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伟静 钮</dc:creator>
  <cp:lastModifiedBy>刘嘉琪</cp:lastModifiedBy>
  <cp:revision>349</cp:revision>
  <dcterms:created xsi:type="dcterms:W3CDTF">2024-12-27T09:47:23Z</dcterms:created>
  <dcterms:modified xsi:type="dcterms:W3CDTF">2025-06-09T12:30:34Z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BB233F55B9E85A06D361C166B6CF9AF0_43</vt:lpwstr>
  </property>
  <property fmtid="{D5CDD505-2E9C-101B-9397-08002B2CF9AE}" pid="3" name="KSOProductBuildVer">
    <vt:lpwstr>2052-6.14.0.8924</vt:lpwstr>
  </property>
</Properties>
</file>