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3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4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4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2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65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3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9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7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5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2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4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B0AD9-496C-46E4-9841-D663F6D62F73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A12D6-0233-44CE-B646-94C2F87EB60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4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227" y="1976283"/>
            <a:ext cx="2700000" cy="250038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377" y="1976283"/>
            <a:ext cx="3600000" cy="2581879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A3036A95-2AFB-E173-E0C1-32677D0DBC68}"/>
              </a:ext>
            </a:extLst>
          </p:cNvPr>
          <p:cNvSpPr txBox="1"/>
          <p:nvPr/>
        </p:nvSpPr>
        <p:spPr>
          <a:xfrm>
            <a:off x="10897904" y="60260"/>
            <a:ext cx="1236236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1" b="1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801" b="1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en-US" sz="18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0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4516" y="1906216"/>
            <a:ext cx="3841200" cy="2880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387" y="1479286"/>
            <a:ext cx="8499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00" b="1" dirty="0" smtClean="0">
                <a:latin typeface="Arial" panose="020B0604020202020204" pitchFamily="34" charset="0"/>
              </a:rPr>
              <a:t>all </a:t>
            </a:r>
            <a:r>
              <a:rPr lang="en-US" altLang="en-US" sz="1000" b="1" dirty="0" smtClean="0">
                <a:latin typeface="Arial" panose="020B0604020202020204" pitchFamily="34" charset="0"/>
              </a:rPr>
              <a:t>variants</a:t>
            </a:r>
            <a:endParaRPr kumimoji="0" lang="en-US" alt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523" y="1906216"/>
            <a:ext cx="3840000" cy="2880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329" y="1906216"/>
            <a:ext cx="3840000" cy="2880000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882985" y="1479286"/>
            <a:ext cx="72006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DNMT3A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990829" y="1479286"/>
            <a:ext cx="4972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TET2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A3036A95-2AFB-E173-E0C1-32677D0DBC68}"/>
              </a:ext>
            </a:extLst>
          </p:cNvPr>
          <p:cNvSpPr txBox="1"/>
          <p:nvPr/>
        </p:nvSpPr>
        <p:spPr>
          <a:xfrm>
            <a:off x="10907429" y="60260"/>
            <a:ext cx="1236236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1" b="1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801" b="1" smtClean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  <a:endParaRPr lang="en-US" sz="18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28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Michele Cea</dc:creator>
  <cp:lastModifiedBy>Michele Cea</cp:lastModifiedBy>
  <cp:revision>2</cp:revision>
  <dcterms:created xsi:type="dcterms:W3CDTF">2024-05-24T10:44:34Z</dcterms:created>
  <dcterms:modified xsi:type="dcterms:W3CDTF">2024-06-03T12:45:38Z</dcterms:modified>
</cp:coreProperties>
</file>