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91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881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66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90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06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68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54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21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87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842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34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2450D-5764-4206-AAC5-A7D17DE1759B}" type="datetimeFigureOut">
              <a:rPr lang="en-GB" smtClean="0"/>
              <a:t>21/04/2021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36159-A956-4878-86C9-7461B81A96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35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259" y="777010"/>
            <a:ext cx="5651482" cy="5303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6337" y="6184232"/>
            <a:ext cx="688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Table I -Summary of demographic and baseline characteristics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80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683" y="1347035"/>
            <a:ext cx="7492633" cy="41639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747" y="5727032"/>
            <a:ext cx="7652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Table II </a:t>
            </a:r>
            <a:r>
              <a:rPr lang="en-GB" dirty="0"/>
              <a:t>Summary of means and standard deviations of the COM score, densitometry and BCVA for both groups</a:t>
            </a:r>
          </a:p>
        </p:txBody>
      </p:sp>
    </p:spTree>
    <p:extLst>
      <p:ext uri="{BB962C8B-B14F-4D97-AF65-F5344CB8AC3E}">
        <p14:creationId xmlns:p14="http://schemas.microsoft.com/office/powerpoint/2010/main" val="28487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28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Chimdi</dc:creator>
  <cp:lastModifiedBy>Chimdi</cp:lastModifiedBy>
  <cp:revision>2</cp:revision>
  <dcterms:created xsi:type="dcterms:W3CDTF">2021-04-21T11:17:33Z</dcterms:created>
  <dcterms:modified xsi:type="dcterms:W3CDTF">2021-04-21T11:29:30Z</dcterms:modified>
</cp:coreProperties>
</file>