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3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6396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506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39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066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23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06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3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94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1444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29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8902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33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11016-E1C4-4703-A489-7B7D731D8CA6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1D5E6-990D-4132-ADCB-908A7D359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03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19" y="432698"/>
            <a:ext cx="2935442" cy="1588844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233" y="432698"/>
            <a:ext cx="3157727" cy="1658642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86" y="2182249"/>
            <a:ext cx="3014675" cy="1778894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3" y="2276431"/>
            <a:ext cx="3340840" cy="1744703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86" y="4146234"/>
            <a:ext cx="3108961" cy="1724882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9234" y="4324994"/>
            <a:ext cx="3364778" cy="1671222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6787" y="6174976"/>
            <a:ext cx="3465787" cy="1932675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000" y="6300471"/>
            <a:ext cx="3212823" cy="168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0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5" y="499777"/>
            <a:ext cx="3087853" cy="12964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616" y="602626"/>
            <a:ext cx="3279871" cy="109070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53" y="1901822"/>
            <a:ext cx="3011535" cy="167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13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Letter 용지(8.5x11in)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Ajung</dc:creator>
  <cp:lastModifiedBy>User</cp:lastModifiedBy>
  <cp:revision>1</cp:revision>
  <dcterms:created xsi:type="dcterms:W3CDTF">2024-08-13T07:00:01Z</dcterms:created>
  <dcterms:modified xsi:type="dcterms:W3CDTF">2024-08-13T07:30:13Z</dcterms:modified>
</cp:coreProperties>
</file>