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7" userDrawn="1">
          <p15:clr>
            <a:srgbClr val="A4A3A4"/>
          </p15:clr>
        </p15:guide>
        <p15:guide id="2" pos="37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7"/>
        <p:guide pos="37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10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jpeg"/><Relationship Id="rId8" Type="http://schemas.openxmlformats.org/officeDocument/2006/relationships/image" Target="../media/image3.jpeg"/><Relationship Id="rId7" Type="http://schemas.openxmlformats.org/officeDocument/2006/relationships/image" Target="../media/image2.png"/><Relationship Id="rId6" Type="http://schemas.openxmlformats.org/officeDocument/2006/relationships/tags" Target="../tags/tag67.xml"/><Relationship Id="rId59" Type="http://schemas.openxmlformats.org/officeDocument/2006/relationships/slideLayout" Target="../slideLayouts/slideLayout1.xml"/><Relationship Id="rId58" Type="http://schemas.openxmlformats.org/officeDocument/2006/relationships/tags" Target="../tags/tag109.xml"/><Relationship Id="rId57" Type="http://schemas.openxmlformats.org/officeDocument/2006/relationships/tags" Target="../tags/tag108.xml"/><Relationship Id="rId56" Type="http://schemas.openxmlformats.org/officeDocument/2006/relationships/tags" Target="../tags/tag107.xml"/><Relationship Id="rId55" Type="http://schemas.openxmlformats.org/officeDocument/2006/relationships/image" Target="../media/image11.png"/><Relationship Id="rId54" Type="http://schemas.openxmlformats.org/officeDocument/2006/relationships/tags" Target="../tags/tag106.xml"/><Relationship Id="rId53" Type="http://schemas.openxmlformats.org/officeDocument/2006/relationships/image" Target="../media/image10.png"/><Relationship Id="rId52" Type="http://schemas.openxmlformats.org/officeDocument/2006/relationships/tags" Target="../tags/tag105.xml"/><Relationship Id="rId51" Type="http://schemas.openxmlformats.org/officeDocument/2006/relationships/image" Target="../media/image9.jpeg"/><Relationship Id="rId50" Type="http://schemas.openxmlformats.org/officeDocument/2006/relationships/tags" Target="../tags/tag104.xml"/><Relationship Id="rId5" Type="http://schemas.openxmlformats.org/officeDocument/2006/relationships/tags" Target="../tags/tag66.xml"/><Relationship Id="rId49" Type="http://schemas.openxmlformats.org/officeDocument/2006/relationships/image" Target="../media/image8.png"/><Relationship Id="rId48" Type="http://schemas.openxmlformats.org/officeDocument/2006/relationships/tags" Target="../tags/tag103.xml"/><Relationship Id="rId47" Type="http://schemas.openxmlformats.org/officeDocument/2006/relationships/image" Target="../media/image7.png"/><Relationship Id="rId46" Type="http://schemas.openxmlformats.org/officeDocument/2006/relationships/tags" Target="../tags/tag102.xml"/><Relationship Id="rId45" Type="http://schemas.openxmlformats.org/officeDocument/2006/relationships/image" Target="../media/image6.png"/><Relationship Id="rId44" Type="http://schemas.openxmlformats.org/officeDocument/2006/relationships/tags" Target="../tags/tag101.xml"/><Relationship Id="rId43" Type="http://schemas.openxmlformats.org/officeDocument/2006/relationships/tags" Target="../tags/tag100.xml"/><Relationship Id="rId42" Type="http://schemas.openxmlformats.org/officeDocument/2006/relationships/image" Target="../media/image5.jpeg"/><Relationship Id="rId41" Type="http://schemas.openxmlformats.org/officeDocument/2006/relationships/tags" Target="../tags/tag99.xml"/><Relationship Id="rId40" Type="http://schemas.openxmlformats.org/officeDocument/2006/relationships/tags" Target="../tags/tag98.xml"/><Relationship Id="rId4" Type="http://schemas.openxmlformats.org/officeDocument/2006/relationships/tags" Target="../tags/tag65.xml"/><Relationship Id="rId39" Type="http://schemas.openxmlformats.org/officeDocument/2006/relationships/tags" Target="../tags/tag97.xml"/><Relationship Id="rId38" Type="http://schemas.openxmlformats.org/officeDocument/2006/relationships/tags" Target="../tags/tag96.xml"/><Relationship Id="rId37" Type="http://schemas.openxmlformats.org/officeDocument/2006/relationships/tags" Target="../tags/tag95.xml"/><Relationship Id="rId36" Type="http://schemas.openxmlformats.org/officeDocument/2006/relationships/tags" Target="../tags/tag94.xml"/><Relationship Id="rId35" Type="http://schemas.openxmlformats.org/officeDocument/2006/relationships/tags" Target="../tags/tag93.xml"/><Relationship Id="rId34" Type="http://schemas.openxmlformats.org/officeDocument/2006/relationships/tags" Target="../tags/tag92.xml"/><Relationship Id="rId33" Type="http://schemas.openxmlformats.org/officeDocument/2006/relationships/tags" Target="../tags/tag91.xml"/><Relationship Id="rId32" Type="http://schemas.openxmlformats.org/officeDocument/2006/relationships/tags" Target="../tags/tag90.xml"/><Relationship Id="rId31" Type="http://schemas.openxmlformats.org/officeDocument/2006/relationships/tags" Target="../tags/tag89.xml"/><Relationship Id="rId30" Type="http://schemas.openxmlformats.org/officeDocument/2006/relationships/tags" Target="../tags/tag88.xml"/><Relationship Id="rId3" Type="http://schemas.openxmlformats.org/officeDocument/2006/relationships/tags" Target="../tags/tag64.xml"/><Relationship Id="rId29" Type="http://schemas.openxmlformats.org/officeDocument/2006/relationships/tags" Target="../tags/tag87.xml"/><Relationship Id="rId28" Type="http://schemas.openxmlformats.org/officeDocument/2006/relationships/tags" Target="../tags/tag86.xml"/><Relationship Id="rId27" Type="http://schemas.openxmlformats.org/officeDocument/2006/relationships/tags" Target="../tags/tag85.xml"/><Relationship Id="rId26" Type="http://schemas.openxmlformats.org/officeDocument/2006/relationships/tags" Target="../tags/tag84.xml"/><Relationship Id="rId25" Type="http://schemas.openxmlformats.org/officeDocument/2006/relationships/tags" Target="../tags/tag83.xml"/><Relationship Id="rId24" Type="http://schemas.openxmlformats.org/officeDocument/2006/relationships/tags" Target="../tags/tag82.xml"/><Relationship Id="rId23" Type="http://schemas.openxmlformats.org/officeDocument/2006/relationships/tags" Target="../tags/tag81.xml"/><Relationship Id="rId22" Type="http://schemas.openxmlformats.org/officeDocument/2006/relationships/tags" Target="../tags/tag80.xml"/><Relationship Id="rId21" Type="http://schemas.openxmlformats.org/officeDocument/2006/relationships/tags" Target="../tags/tag79.xml"/><Relationship Id="rId20" Type="http://schemas.openxmlformats.org/officeDocument/2006/relationships/tags" Target="../tags/tag78.xml"/><Relationship Id="rId2" Type="http://schemas.openxmlformats.org/officeDocument/2006/relationships/image" Target="../media/image1.png"/><Relationship Id="rId19" Type="http://schemas.openxmlformats.org/officeDocument/2006/relationships/tags" Target="../tags/tag77.xml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28825" y="2370455"/>
            <a:ext cx="1603375" cy="1263650"/>
          </a:xfrm>
          <a:prstGeom prst="rect">
            <a:avLst/>
          </a:prstGeom>
        </p:spPr>
      </p:pic>
      <p:sp>
        <p:nvSpPr>
          <p:cNvPr id="33" name="圆角矩形 32"/>
          <p:cNvSpPr/>
          <p:nvPr>
            <p:custDataLst>
              <p:tags r:id="rId3"/>
            </p:custDataLst>
          </p:nvPr>
        </p:nvSpPr>
        <p:spPr>
          <a:xfrm>
            <a:off x="3514090" y="3449955"/>
            <a:ext cx="3636010" cy="1443355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2" name="圆角矩形 31"/>
          <p:cNvSpPr/>
          <p:nvPr>
            <p:custDataLst>
              <p:tags r:id="rId4"/>
            </p:custDataLst>
          </p:nvPr>
        </p:nvSpPr>
        <p:spPr>
          <a:xfrm>
            <a:off x="454025" y="4976495"/>
            <a:ext cx="6174740" cy="183388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1" name="圆角矩形 30"/>
          <p:cNvSpPr/>
          <p:nvPr>
            <p:custDataLst>
              <p:tags r:id="rId5"/>
            </p:custDataLst>
          </p:nvPr>
        </p:nvSpPr>
        <p:spPr>
          <a:xfrm>
            <a:off x="7880350" y="3999230"/>
            <a:ext cx="4074160" cy="278257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835" y="2951480"/>
            <a:ext cx="1659255" cy="1435100"/>
          </a:xfrm>
          <a:prstGeom prst="rect">
            <a:avLst/>
          </a:prstGeom>
        </p:spPr>
      </p:pic>
      <p:sp>
        <p:nvSpPr>
          <p:cNvPr id="11" name="下箭头 10"/>
          <p:cNvSpPr/>
          <p:nvPr/>
        </p:nvSpPr>
        <p:spPr>
          <a:xfrm>
            <a:off x="1600835" y="3055620"/>
            <a:ext cx="497205" cy="191135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图1"/>
          <p:cNvPicPr>
            <a:picLocks noChangeAspect="1"/>
          </p:cNvPicPr>
          <p:nvPr/>
        </p:nvPicPr>
        <p:blipFill>
          <a:blip r:embed="rId8"/>
          <a:srcRect t="57610"/>
          <a:stretch>
            <a:fillRect/>
          </a:stretch>
        </p:blipFill>
        <p:spPr>
          <a:xfrm>
            <a:off x="537210" y="5059045"/>
            <a:ext cx="5996305" cy="1694180"/>
          </a:xfrm>
          <a:prstGeom prst="rect">
            <a:avLst/>
          </a:prstGeom>
        </p:spPr>
      </p:pic>
      <p:sp>
        <p:nvSpPr>
          <p:cNvPr id="21" name="圆角矩形 20"/>
          <p:cNvSpPr/>
          <p:nvPr/>
        </p:nvSpPr>
        <p:spPr>
          <a:xfrm>
            <a:off x="5083175" y="1917700"/>
            <a:ext cx="7079615" cy="1409065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26" name="图片 25" descr="图2"/>
          <p:cNvPicPr>
            <a:picLocks noChangeAspect="1"/>
          </p:cNvPicPr>
          <p:nvPr/>
        </p:nvPicPr>
        <p:blipFill>
          <a:blip r:embed="rId9"/>
          <a:srcRect r="66940" b="77145"/>
          <a:stretch>
            <a:fillRect/>
          </a:stretch>
        </p:blipFill>
        <p:spPr>
          <a:xfrm>
            <a:off x="5127625" y="2045335"/>
            <a:ext cx="1387475" cy="1174750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7934960" y="518160"/>
            <a:ext cx="1123950" cy="904240"/>
            <a:chOff x="13195" y="87"/>
            <a:chExt cx="1770" cy="1424"/>
          </a:xfrm>
        </p:grpSpPr>
        <p:grpSp>
          <p:nvGrpSpPr>
            <p:cNvPr id="424" name="Group 544"/>
            <p:cNvGrpSpPr/>
            <p:nvPr/>
          </p:nvGrpSpPr>
          <p:grpSpPr>
            <a:xfrm rot="0">
              <a:off x="13195" y="87"/>
              <a:ext cx="1770" cy="1425"/>
              <a:chOff x="2182" y="1659"/>
              <a:chExt cx="1383" cy="1005"/>
            </a:xfrm>
          </p:grpSpPr>
          <p:sp>
            <p:nvSpPr>
              <p:cNvPr id="425" name="Freeform 545"/>
              <p:cNvSpPr/>
              <p:nvPr>
                <p:custDataLst>
                  <p:tags r:id="rId10"/>
                </p:custDataLst>
              </p:nvPr>
            </p:nvSpPr>
            <p:spPr>
              <a:xfrm>
                <a:off x="2217" y="1685"/>
                <a:ext cx="1325" cy="739"/>
              </a:xfrm>
              <a:custGeom>
                <a:avLst/>
                <a:gdLst/>
                <a:ahLst/>
                <a:cxnLst>
                  <a:cxn ang="0">
                    <a:pos x="1188" y="4463"/>
                  </a:cxn>
                  <a:cxn ang="0">
                    <a:pos x="0" y="2641"/>
                  </a:cxn>
                  <a:cxn ang="0">
                    <a:pos x="1188" y="798"/>
                  </a:cxn>
                  <a:cxn ang="0">
                    <a:pos x="4145" y="0"/>
                  </a:cxn>
                  <a:cxn ang="0">
                    <a:pos x="7095" y="798"/>
                  </a:cxn>
                  <a:cxn ang="0">
                    <a:pos x="8283" y="2641"/>
                  </a:cxn>
                  <a:cxn ang="0">
                    <a:pos x="7095" y="4463"/>
                  </a:cxn>
                  <a:cxn ang="0">
                    <a:pos x="4145" y="5261"/>
                  </a:cxn>
                  <a:cxn ang="0">
                    <a:pos x="1188" y="4463"/>
                  </a:cxn>
                </a:cxnLst>
                <a:rect l="0" t="0" r="0" b="0"/>
                <a:pathLst>
                  <a:path w="530" h="277">
                    <a:moveTo>
                      <a:pt x="76" y="235"/>
                    </a:moveTo>
                    <a:cubicBezTo>
                      <a:pt x="27" y="209"/>
                      <a:pt x="0" y="174"/>
                      <a:pt x="0" y="139"/>
                    </a:cubicBezTo>
                    <a:cubicBezTo>
                      <a:pt x="0" y="103"/>
                      <a:pt x="27" y="68"/>
                      <a:pt x="76" y="42"/>
                    </a:cubicBezTo>
                    <a:cubicBezTo>
                      <a:pt x="126" y="15"/>
                      <a:pt x="193" y="0"/>
                      <a:pt x="265" y="0"/>
                    </a:cubicBezTo>
                    <a:cubicBezTo>
                      <a:pt x="337" y="0"/>
                      <a:pt x="404" y="15"/>
                      <a:pt x="454" y="42"/>
                    </a:cubicBezTo>
                    <a:cubicBezTo>
                      <a:pt x="503" y="68"/>
                      <a:pt x="530" y="103"/>
                      <a:pt x="530" y="139"/>
                    </a:cubicBezTo>
                    <a:cubicBezTo>
                      <a:pt x="530" y="174"/>
                      <a:pt x="503" y="209"/>
                      <a:pt x="454" y="235"/>
                    </a:cubicBezTo>
                    <a:cubicBezTo>
                      <a:pt x="404" y="262"/>
                      <a:pt x="337" y="277"/>
                      <a:pt x="265" y="277"/>
                    </a:cubicBezTo>
                    <a:cubicBezTo>
                      <a:pt x="193" y="277"/>
                      <a:pt x="126" y="262"/>
                      <a:pt x="76" y="235"/>
                    </a:cubicBezTo>
                    <a:close/>
                  </a:path>
                </a:pathLst>
              </a:custGeom>
              <a:solidFill>
                <a:srgbClr val="D9F1F7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26" name="Freeform 546"/>
              <p:cNvSpPr/>
              <p:nvPr>
                <p:custDataLst>
                  <p:tags r:id="rId11"/>
                </p:custDataLst>
              </p:nvPr>
            </p:nvSpPr>
            <p:spPr>
              <a:xfrm>
                <a:off x="2195" y="2056"/>
                <a:ext cx="1370" cy="608"/>
              </a:xfrm>
              <a:custGeom>
                <a:avLst/>
                <a:gdLst/>
                <a:ahLst/>
                <a:cxnLst>
                  <a:cxn ang="0">
                    <a:pos x="8563" y="1515"/>
                  </a:cxn>
                  <a:cxn ang="0">
                    <a:pos x="4283" y="4323"/>
                  </a:cxn>
                  <a:cxn ang="0">
                    <a:pos x="0" y="1515"/>
                  </a:cxn>
                  <a:cxn ang="0">
                    <a:pos x="0" y="0"/>
                  </a:cxn>
                  <a:cxn ang="0">
                    <a:pos x="4283" y="2808"/>
                  </a:cxn>
                  <a:cxn ang="0">
                    <a:pos x="8563" y="0"/>
                  </a:cxn>
                  <a:cxn ang="0">
                    <a:pos x="8563" y="1515"/>
                  </a:cxn>
                </a:cxnLst>
                <a:rect l="0" t="0" r="0" b="0"/>
                <a:pathLst>
                  <a:path w="548" h="228">
                    <a:moveTo>
                      <a:pt x="548" y="80"/>
                    </a:moveTo>
                    <a:cubicBezTo>
                      <a:pt x="548" y="162"/>
                      <a:pt x="425" y="228"/>
                      <a:pt x="274" y="228"/>
                    </a:cubicBezTo>
                    <a:cubicBezTo>
                      <a:pt x="122" y="228"/>
                      <a:pt x="0" y="162"/>
                      <a:pt x="0" y="8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2"/>
                      <a:pt x="122" y="148"/>
                      <a:pt x="274" y="148"/>
                    </a:cubicBezTo>
                    <a:cubicBezTo>
                      <a:pt x="425" y="148"/>
                      <a:pt x="548" y="82"/>
                      <a:pt x="548" y="0"/>
                    </a:cubicBezTo>
                    <a:lnTo>
                      <a:pt x="548" y="80"/>
                    </a:lnTo>
                    <a:close/>
                  </a:path>
                </a:pathLst>
              </a:custGeom>
              <a:solidFill>
                <a:srgbClr val="D9F1F7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27" name="Oval 547"/>
              <p:cNvSpPr/>
              <p:nvPr>
                <p:custDataLst>
                  <p:tags r:id="rId12"/>
                </p:custDataLst>
              </p:nvPr>
            </p:nvSpPr>
            <p:spPr>
              <a:xfrm>
                <a:off x="2195" y="1659"/>
                <a:ext cx="1370" cy="792"/>
              </a:xfrm>
              <a:prstGeom prst="ellipse">
                <a:avLst/>
              </a:prstGeom>
              <a:solidFill>
                <a:srgbClr val="F0F9FC"/>
              </a:solidFill>
              <a:ln w="9525">
                <a:noFill/>
              </a:ln>
            </p:spPr>
            <p:txBody>
              <a:bodyPr anchor="t" anchorCtr="0"/>
              <a:p>
                <a:endParaRPr lang="zh-CN" altLang="zh-CN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28" name="Freeform 548"/>
              <p:cNvSpPr/>
              <p:nvPr>
                <p:custDataLst>
                  <p:tags r:id="rId13"/>
                </p:custDataLst>
              </p:nvPr>
            </p:nvSpPr>
            <p:spPr>
              <a:xfrm>
                <a:off x="2217" y="1685"/>
                <a:ext cx="1325" cy="739"/>
              </a:xfrm>
              <a:custGeom>
                <a:avLst/>
                <a:gdLst/>
                <a:ahLst/>
                <a:cxnLst>
                  <a:cxn ang="0">
                    <a:pos x="1188" y="4463"/>
                  </a:cxn>
                  <a:cxn ang="0">
                    <a:pos x="0" y="2641"/>
                  </a:cxn>
                  <a:cxn ang="0">
                    <a:pos x="1188" y="798"/>
                  </a:cxn>
                  <a:cxn ang="0">
                    <a:pos x="4145" y="0"/>
                  </a:cxn>
                  <a:cxn ang="0">
                    <a:pos x="7095" y="798"/>
                  </a:cxn>
                  <a:cxn ang="0">
                    <a:pos x="8283" y="2641"/>
                  </a:cxn>
                  <a:cxn ang="0">
                    <a:pos x="7095" y="4463"/>
                  </a:cxn>
                  <a:cxn ang="0">
                    <a:pos x="4145" y="5261"/>
                  </a:cxn>
                  <a:cxn ang="0">
                    <a:pos x="1188" y="4463"/>
                  </a:cxn>
                </a:cxnLst>
                <a:rect l="0" t="0" r="0" b="0"/>
                <a:pathLst>
                  <a:path w="530" h="277">
                    <a:moveTo>
                      <a:pt x="76" y="235"/>
                    </a:moveTo>
                    <a:cubicBezTo>
                      <a:pt x="27" y="209"/>
                      <a:pt x="0" y="174"/>
                      <a:pt x="0" y="139"/>
                    </a:cubicBezTo>
                    <a:cubicBezTo>
                      <a:pt x="0" y="103"/>
                      <a:pt x="27" y="68"/>
                      <a:pt x="76" y="42"/>
                    </a:cubicBezTo>
                    <a:cubicBezTo>
                      <a:pt x="126" y="15"/>
                      <a:pt x="193" y="0"/>
                      <a:pt x="265" y="0"/>
                    </a:cubicBezTo>
                    <a:cubicBezTo>
                      <a:pt x="337" y="0"/>
                      <a:pt x="404" y="15"/>
                      <a:pt x="454" y="42"/>
                    </a:cubicBezTo>
                    <a:cubicBezTo>
                      <a:pt x="503" y="68"/>
                      <a:pt x="530" y="103"/>
                      <a:pt x="530" y="139"/>
                    </a:cubicBezTo>
                    <a:cubicBezTo>
                      <a:pt x="530" y="174"/>
                      <a:pt x="503" y="209"/>
                      <a:pt x="454" y="235"/>
                    </a:cubicBezTo>
                    <a:cubicBezTo>
                      <a:pt x="404" y="262"/>
                      <a:pt x="337" y="277"/>
                      <a:pt x="265" y="277"/>
                    </a:cubicBezTo>
                    <a:cubicBezTo>
                      <a:pt x="193" y="277"/>
                      <a:pt x="126" y="262"/>
                      <a:pt x="76" y="235"/>
                    </a:cubicBezTo>
                    <a:close/>
                  </a:path>
                </a:pathLst>
              </a:custGeom>
              <a:solidFill>
                <a:srgbClr val="BDE6F0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29" name="Freeform 549"/>
              <p:cNvSpPr/>
              <p:nvPr>
                <p:custDataLst>
                  <p:tags r:id="rId14"/>
                </p:custDataLst>
              </p:nvPr>
            </p:nvSpPr>
            <p:spPr>
              <a:xfrm>
                <a:off x="2217" y="1685"/>
                <a:ext cx="1325" cy="504"/>
              </a:xfrm>
              <a:custGeom>
                <a:avLst/>
                <a:gdLst/>
                <a:ahLst/>
                <a:cxnLst>
                  <a:cxn ang="0">
                    <a:pos x="283" y="3563"/>
                  </a:cxn>
                  <a:cxn ang="0">
                    <a:pos x="4145" y="1331"/>
                  </a:cxn>
                  <a:cxn ang="0">
                    <a:pos x="7988" y="3584"/>
                  </a:cxn>
                  <a:cxn ang="0">
                    <a:pos x="8283" y="2637"/>
                  </a:cxn>
                  <a:cxn ang="0">
                    <a:pos x="7095" y="797"/>
                  </a:cxn>
                  <a:cxn ang="0">
                    <a:pos x="4145" y="0"/>
                  </a:cxn>
                  <a:cxn ang="0">
                    <a:pos x="1188" y="797"/>
                  </a:cxn>
                  <a:cxn ang="0">
                    <a:pos x="0" y="2637"/>
                  </a:cxn>
                  <a:cxn ang="0">
                    <a:pos x="283" y="3563"/>
                  </a:cxn>
                </a:cxnLst>
                <a:rect l="0" t="0" r="0" b="0"/>
                <a:pathLst>
                  <a:path w="530" h="189">
                    <a:moveTo>
                      <a:pt x="18" y="188"/>
                    </a:moveTo>
                    <a:cubicBezTo>
                      <a:pt x="33" y="121"/>
                      <a:pt x="146" y="70"/>
                      <a:pt x="265" y="70"/>
                    </a:cubicBezTo>
                    <a:cubicBezTo>
                      <a:pt x="381" y="70"/>
                      <a:pt x="507" y="128"/>
                      <a:pt x="511" y="189"/>
                    </a:cubicBezTo>
                    <a:cubicBezTo>
                      <a:pt x="523" y="173"/>
                      <a:pt x="530" y="156"/>
                      <a:pt x="530" y="139"/>
                    </a:cubicBezTo>
                    <a:cubicBezTo>
                      <a:pt x="530" y="103"/>
                      <a:pt x="503" y="68"/>
                      <a:pt x="454" y="42"/>
                    </a:cubicBezTo>
                    <a:cubicBezTo>
                      <a:pt x="404" y="15"/>
                      <a:pt x="337" y="0"/>
                      <a:pt x="265" y="0"/>
                    </a:cubicBezTo>
                    <a:cubicBezTo>
                      <a:pt x="193" y="0"/>
                      <a:pt x="126" y="15"/>
                      <a:pt x="76" y="42"/>
                    </a:cubicBezTo>
                    <a:cubicBezTo>
                      <a:pt x="27" y="68"/>
                      <a:pt x="0" y="103"/>
                      <a:pt x="0" y="139"/>
                    </a:cubicBezTo>
                    <a:cubicBezTo>
                      <a:pt x="0" y="156"/>
                      <a:pt x="6" y="172"/>
                      <a:pt x="18" y="188"/>
                    </a:cubicBezTo>
                    <a:close/>
                  </a:path>
                </a:pathLst>
              </a:custGeom>
              <a:solidFill>
                <a:srgbClr val="E6F6F9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0" name="Freeform 550"/>
              <p:cNvSpPr/>
              <p:nvPr>
                <p:custDataLst>
                  <p:tags r:id="rId15"/>
                </p:custDataLst>
              </p:nvPr>
            </p:nvSpPr>
            <p:spPr>
              <a:xfrm>
                <a:off x="2182" y="1856"/>
                <a:ext cx="293" cy="304"/>
              </a:xfrm>
              <a:custGeom>
                <a:avLst/>
                <a:gdLst/>
                <a:ahLst/>
                <a:cxnLst>
                  <a:cxn ang="0">
                    <a:pos x="1838" y="683"/>
                  </a:cxn>
                  <a:cxn ang="0">
                    <a:pos x="471" y="2163"/>
                  </a:cxn>
                  <a:cxn ang="0">
                    <a:pos x="1022" y="0"/>
                  </a:cxn>
                  <a:cxn ang="0">
                    <a:pos x="1838" y="683"/>
                  </a:cxn>
                </a:cxnLst>
                <a:rect l="0" t="0" r="0" b="0"/>
                <a:pathLst>
                  <a:path w="117" h="114">
                    <a:moveTo>
                      <a:pt x="117" y="36"/>
                    </a:moveTo>
                    <a:cubicBezTo>
                      <a:pt x="67" y="55"/>
                      <a:pt x="37" y="93"/>
                      <a:pt x="30" y="114"/>
                    </a:cubicBezTo>
                    <a:cubicBezTo>
                      <a:pt x="0" y="69"/>
                      <a:pt x="36" y="26"/>
                      <a:pt x="65" y="0"/>
                    </a:cubicBezTo>
                    <a:cubicBezTo>
                      <a:pt x="58" y="20"/>
                      <a:pt x="47" y="52"/>
                      <a:pt x="117" y="36"/>
                    </a:cubicBezTo>
                    <a:close/>
                  </a:path>
                </a:pathLst>
              </a:custGeom>
              <a:solidFill>
                <a:srgbClr val="C9EBF3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1" name="Freeform 55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450" y="2019"/>
                <a:ext cx="77" cy="136"/>
              </a:xfrm>
              <a:custGeom>
                <a:avLst/>
                <a:gdLst/>
                <a:ahLst/>
                <a:cxnLst>
                  <a:cxn ang="0">
                    <a:pos x="0" y="363"/>
                  </a:cxn>
                  <a:cxn ang="0">
                    <a:pos x="291" y="968"/>
                  </a:cxn>
                  <a:cxn ang="0">
                    <a:pos x="432" y="0"/>
                  </a:cxn>
                  <a:cxn ang="0">
                    <a:pos x="353" y="307"/>
                  </a:cxn>
                  <a:cxn ang="0">
                    <a:pos x="124" y="397"/>
                  </a:cxn>
                </a:cxnLst>
                <a:rect l="0" t="0" r="0" b="0"/>
                <a:pathLst>
                  <a:path w="31" h="51">
                    <a:moveTo>
                      <a:pt x="0" y="19"/>
                    </a:moveTo>
                    <a:cubicBezTo>
                      <a:pt x="11" y="25"/>
                      <a:pt x="16" y="40"/>
                      <a:pt x="19" y="51"/>
                    </a:cubicBezTo>
                    <a:cubicBezTo>
                      <a:pt x="30" y="49"/>
                      <a:pt x="31" y="7"/>
                      <a:pt x="28" y="0"/>
                    </a:cubicBezTo>
                    <a:cubicBezTo>
                      <a:pt x="28" y="6"/>
                      <a:pt x="25" y="10"/>
                      <a:pt x="23" y="16"/>
                    </a:cubicBezTo>
                    <a:cubicBezTo>
                      <a:pt x="19" y="26"/>
                      <a:pt x="17" y="21"/>
                      <a:pt x="8" y="21"/>
                    </a:cubicBezTo>
                  </a:path>
                </a:pathLst>
              </a:custGeom>
              <a:solidFill>
                <a:srgbClr val="C9EBF3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2" name="Freeform 552"/>
              <p:cNvSpPr/>
              <p:nvPr>
                <p:custDataLst>
                  <p:tags r:id="rId17"/>
                </p:custDataLst>
              </p:nvPr>
            </p:nvSpPr>
            <p:spPr>
              <a:xfrm>
                <a:off x="2337" y="2323"/>
                <a:ext cx="58" cy="200"/>
              </a:xfrm>
              <a:custGeom>
                <a:avLst/>
                <a:gdLst/>
                <a:ahLst/>
                <a:cxnLst>
                  <a:cxn ang="0">
                    <a:pos x="0" y="1160"/>
                  </a:cxn>
                  <a:cxn ang="0">
                    <a:pos x="368" y="1421"/>
                  </a:cxn>
                  <a:cxn ang="0">
                    <a:pos x="368" y="264"/>
                  </a:cxn>
                  <a:cxn ang="0">
                    <a:pos x="0" y="0"/>
                  </a:cxn>
                  <a:cxn ang="0">
                    <a:pos x="0" y="1160"/>
                  </a:cxn>
                </a:cxnLst>
                <a:rect l="0" t="0" r="0" b="0"/>
                <a:pathLst>
                  <a:path w="23" h="75">
                    <a:moveTo>
                      <a:pt x="0" y="61"/>
                    </a:moveTo>
                    <a:cubicBezTo>
                      <a:pt x="7" y="66"/>
                      <a:pt x="15" y="70"/>
                      <a:pt x="23" y="75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15" y="10"/>
                      <a:pt x="7" y="5"/>
                      <a:pt x="0" y="0"/>
                    </a:cubicBez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A3DDEA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3" name="Freeform 553"/>
              <p:cNvSpPr/>
              <p:nvPr>
                <p:custDataLst>
                  <p:tags r:id="rId18"/>
                </p:custDataLst>
              </p:nvPr>
            </p:nvSpPr>
            <p:spPr>
              <a:xfrm>
                <a:off x="2425" y="2373"/>
                <a:ext cx="40" cy="187"/>
              </a:xfrm>
              <a:custGeom>
                <a:avLst/>
                <a:gdLst/>
                <a:ahLst/>
                <a:cxnLst>
                  <a:cxn ang="0">
                    <a:pos x="0" y="1199"/>
                  </a:cxn>
                  <a:cxn ang="0">
                    <a:pos x="250" y="1336"/>
                  </a:cxn>
                  <a:cxn ang="0">
                    <a:pos x="250" y="150"/>
                  </a:cxn>
                  <a:cxn ang="0">
                    <a:pos x="0" y="0"/>
                  </a:cxn>
                  <a:cxn ang="0">
                    <a:pos x="0" y="1199"/>
                  </a:cxn>
                </a:cxnLst>
                <a:rect l="0" t="0" r="0" b="0"/>
                <a:pathLst>
                  <a:path w="16" h="70">
                    <a:moveTo>
                      <a:pt x="0" y="63"/>
                    </a:moveTo>
                    <a:cubicBezTo>
                      <a:pt x="5" y="65"/>
                      <a:pt x="11" y="68"/>
                      <a:pt x="16" y="70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1" y="5"/>
                      <a:pt x="5" y="3"/>
                      <a:pt x="0" y="0"/>
                    </a:cubicBez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BDE6F0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4" name="Freeform 554"/>
              <p:cNvSpPr/>
              <p:nvPr>
                <p:custDataLst>
                  <p:tags r:id="rId19"/>
                </p:custDataLst>
              </p:nvPr>
            </p:nvSpPr>
            <p:spPr>
              <a:xfrm>
                <a:off x="2265" y="2251"/>
                <a:ext cx="25" cy="200"/>
              </a:xfrm>
              <a:custGeom>
                <a:avLst/>
                <a:gdLst/>
                <a:ahLst/>
                <a:cxnLst>
                  <a:cxn ang="0">
                    <a:pos x="0" y="1229"/>
                  </a:cxn>
                  <a:cxn ang="0">
                    <a:pos x="158" y="1421"/>
                  </a:cxn>
                  <a:cxn ang="0">
                    <a:pos x="158" y="192"/>
                  </a:cxn>
                  <a:cxn ang="0">
                    <a:pos x="0" y="0"/>
                  </a:cxn>
                  <a:cxn ang="0">
                    <a:pos x="0" y="1229"/>
                  </a:cxn>
                </a:cxnLst>
                <a:rect l="0" t="0" r="0" b="0"/>
                <a:pathLst>
                  <a:path w="10" h="75">
                    <a:moveTo>
                      <a:pt x="0" y="65"/>
                    </a:moveTo>
                    <a:cubicBezTo>
                      <a:pt x="3" y="68"/>
                      <a:pt x="6" y="72"/>
                      <a:pt x="10" y="75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6" y="7"/>
                      <a:pt x="3" y="3"/>
                      <a:pt x="0" y="0"/>
                    </a:cubicBez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5" name="Freeform 555"/>
              <p:cNvSpPr/>
              <p:nvPr>
                <p:custDataLst>
                  <p:tags r:id="rId20"/>
                </p:custDataLst>
              </p:nvPr>
            </p:nvSpPr>
            <p:spPr>
              <a:xfrm>
                <a:off x="2400" y="2357"/>
                <a:ext cx="10" cy="182"/>
              </a:xfrm>
              <a:custGeom>
                <a:avLst/>
                <a:gdLst/>
                <a:ahLst/>
                <a:cxnLst>
                  <a:cxn ang="0">
                    <a:pos x="0" y="1269"/>
                  </a:cxn>
                  <a:cxn ang="0">
                    <a:pos x="63" y="1303"/>
                  </a:cxn>
                  <a:cxn ang="0">
                    <a:pos x="63" y="35"/>
                  </a:cxn>
                  <a:cxn ang="0">
                    <a:pos x="0" y="0"/>
                  </a:cxn>
                  <a:cxn ang="0">
                    <a:pos x="0" y="1269"/>
                  </a:cxn>
                </a:cxnLst>
                <a:rect l="0" t="0" r="0" b="0"/>
                <a:pathLst>
                  <a:path w="4" h="68">
                    <a:moveTo>
                      <a:pt x="0" y="66"/>
                    </a:moveTo>
                    <a:cubicBezTo>
                      <a:pt x="1" y="66"/>
                      <a:pt x="3" y="67"/>
                      <a:pt x="4" y="68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1" y="1"/>
                      <a:pt x="0" y="0"/>
                    </a:cubicBez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6" name="Freeform 556"/>
              <p:cNvSpPr/>
              <p:nvPr>
                <p:custDataLst>
                  <p:tags r:id="rId21"/>
                </p:custDataLst>
              </p:nvPr>
            </p:nvSpPr>
            <p:spPr>
              <a:xfrm>
                <a:off x="3360" y="2323"/>
                <a:ext cx="57" cy="200"/>
              </a:xfrm>
              <a:custGeom>
                <a:avLst/>
                <a:gdLst/>
                <a:ahLst/>
                <a:cxnLst>
                  <a:cxn ang="0">
                    <a:pos x="349" y="1160"/>
                  </a:cxn>
                  <a:cxn ang="0">
                    <a:pos x="0" y="1421"/>
                  </a:cxn>
                  <a:cxn ang="0">
                    <a:pos x="0" y="264"/>
                  </a:cxn>
                  <a:cxn ang="0">
                    <a:pos x="349" y="0"/>
                  </a:cxn>
                  <a:cxn ang="0">
                    <a:pos x="349" y="1160"/>
                  </a:cxn>
                </a:cxnLst>
                <a:rect l="0" t="0" r="0" b="0"/>
                <a:pathLst>
                  <a:path w="23" h="75">
                    <a:moveTo>
                      <a:pt x="23" y="61"/>
                    </a:moveTo>
                    <a:cubicBezTo>
                      <a:pt x="16" y="66"/>
                      <a:pt x="8" y="70"/>
                      <a:pt x="0" y="7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8" y="10"/>
                      <a:pt x="16" y="5"/>
                      <a:pt x="23" y="0"/>
                    </a:cubicBez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DE6F0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7" name="Freeform 557"/>
              <p:cNvSpPr/>
              <p:nvPr>
                <p:custDataLst>
                  <p:tags r:id="rId22"/>
                </p:custDataLst>
              </p:nvPr>
            </p:nvSpPr>
            <p:spPr>
              <a:xfrm>
                <a:off x="3290" y="2373"/>
                <a:ext cx="40" cy="187"/>
              </a:xfrm>
              <a:custGeom>
                <a:avLst/>
                <a:gdLst/>
                <a:ahLst/>
                <a:cxnLst>
                  <a:cxn ang="0">
                    <a:pos x="250" y="1199"/>
                  </a:cxn>
                  <a:cxn ang="0">
                    <a:pos x="0" y="1336"/>
                  </a:cxn>
                  <a:cxn ang="0">
                    <a:pos x="0" y="150"/>
                  </a:cxn>
                  <a:cxn ang="0">
                    <a:pos x="250" y="0"/>
                  </a:cxn>
                  <a:cxn ang="0">
                    <a:pos x="250" y="1199"/>
                  </a:cxn>
                </a:cxnLst>
                <a:rect l="0" t="0" r="0" b="0"/>
                <a:pathLst>
                  <a:path w="16" h="70">
                    <a:moveTo>
                      <a:pt x="16" y="63"/>
                    </a:moveTo>
                    <a:cubicBezTo>
                      <a:pt x="11" y="65"/>
                      <a:pt x="5" y="68"/>
                      <a:pt x="0" y="7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5" y="5"/>
                      <a:pt x="11" y="3"/>
                      <a:pt x="16" y="0"/>
                    </a:cubicBezTo>
                    <a:lnTo>
                      <a:pt x="16" y="63"/>
                    </a:lnTo>
                    <a:close/>
                  </a:path>
                </a:pathLst>
              </a:custGeom>
              <a:solidFill>
                <a:srgbClr val="BDE6F0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8" name="Freeform 558"/>
              <p:cNvSpPr/>
              <p:nvPr>
                <p:custDataLst>
                  <p:tags r:id="rId23"/>
                </p:custDataLst>
              </p:nvPr>
            </p:nvSpPr>
            <p:spPr>
              <a:xfrm>
                <a:off x="3465" y="2251"/>
                <a:ext cx="25" cy="200"/>
              </a:xfrm>
              <a:custGeom>
                <a:avLst/>
                <a:gdLst/>
                <a:ahLst/>
                <a:cxnLst>
                  <a:cxn ang="0">
                    <a:pos x="158" y="1229"/>
                  </a:cxn>
                  <a:cxn ang="0">
                    <a:pos x="0" y="1421"/>
                  </a:cxn>
                  <a:cxn ang="0">
                    <a:pos x="0" y="192"/>
                  </a:cxn>
                  <a:cxn ang="0">
                    <a:pos x="158" y="0"/>
                  </a:cxn>
                  <a:cxn ang="0">
                    <a:pos x="158" y="1229"/>
                  </a:cxn>
                </a:cxnLst>
                <a:rect l="0" t="0" r="0" b="0"/>
                <a:pathLst>
                  <a:path w="10" h="75">
                    <a:moveTo>
                      <a:pt x="10" y="65"/>
                    </a:moveTo>
                    <a:cubicBezTo>
                      <a:pt x="7" y="68"/>
                      <a:pt x="4" y="72"/>
                      <a:pt x="0" y="7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4" y="7"/>
                      <a:pt x="7" y="3"/>
                      <a:pt x="10" y="0"/>
                    </a:cubicBezTo>
                    <a:lnTo>
                      <a:pt x="10" y="65"/>
                    </a:lnTo>
                    <a:close/>
                  </a:path>
                </a:pathLst>
              </a:custGeom>
              <a:solidFill>
                <a:srgbClr val="A3DDEA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39" name="Freeform 559"/>
              <p:cNvSpPr/>
              <p:nvPr>
                <p:custDataLst>
                  <p:tags r:id="rId24"/>
                </p:custDataLst>
              </p:nvPr>
            </p:nvSpPr>
            <p:spPr>
              <a:xfrm>
                <a:off x="3345" y="2357"/>
                <a:ext cx="10" cy="182"/>
              </a:xfrm>
              <a:custGeom>
                <a:avLst/>
                <a:gdLst/>
                <a:ahLst/>
                <a:cxnLst>
                  <a:cxn ang="0">
                    <a:pos x="63" y="1269"/>
                  </a:cxn>
                  <a:cxn ang="0">
                    <a:pos x="0" y="1303"/>
                  </a:cxn>
                  <a:cxn ang="0">
                    <a:pos x="0" y="35"/>
                  </a:cxn>
                  <a:cxn ang="0">
                    <a:pos x="63" y="0"/>
                  </a:cxn>
                  <a:cxn ang="0">
                    <a:pos x="63" y="1269"/>
                  </a:cxn>
                </a:cxnLst>
                <a:rect l="0" t="0" r="0" b="0"/>
                <a:pathLst>
                  <a:path w="4" h="68">
                    <a:moveTo>
                      <a:pt x="4" y="66"/>
                    </a:moveTo>
                    <a:cubicBezTo>
                      <a:pt x="3" y="66"/>
                      <a:pt x="1" y="67"/>
                      <a:pt x="0" y="68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3" y="1"/>
                      <a:pt x="4" y="0"/>
                    </a:cubicBezTo>
                    <a:lnTo>
                      <a:pt x="4" y="6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0" name="Freeform 560"/>
              <p:cNvSpPr/>
              <p:nvPr>
                <p:custDataLst>
                  <p:tags r:id="rId25"/>
                </p:custDataLst>
              </p:nvPr>
            </p:nvSpPr>
            <p:spPr>
              <a:xfrm>
                <a:off x="2570" y="2427"/>
                <a:ext cx="117" cy="202"/>
              </a:xfrm>
              <a:custGeom>
                <a:avLst/>
                <a:gdLst/>
                <a:ahLst/>
                <a:cxnLst>
                  <a:cxn ang="0">
                    <a:pos x="0" y="1223"/>
                  </a:cxn>
                  <a:cxn ang="0">
                    <a:pos x="724" y="1427"/>
                  </a:cxn>
                  <a:cxn ang="0">
                    <a:pos x="724" y="205"/>
                  </a:cxn>
                  <a:cxn ang="0">
                    <a:pos x="0" y="0"/>
                  </a:cxn>
                  <a:cxn ang="0">
                    <a:pos x="0" y="1223"/>
                  </a:cxn>
                </a:cxnLst>
                <a:rect l="0" t="0" r="0" b="0"/>
                <a:pathLst>
                  <a:path w="47" h="76">
                    <a:moveTo>
                      <a:pt x="0" y="65"/>
                    </a:moveTo>
                    <a:cubicBezTo>
                      <a:pt x="13" y="73"/>
                      <a:pt x="34" y="75"/>
                      <a:pt x="47" y="76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26" y="9"/>
                      <a:pt x="13" y="5"/>
                      <a:pt x="0" y="0"/>
                    </a:cubicBez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1" name="Freeform 561"/>
              <p:cNvSpPr/>
              <p:nvPr>
                <p:custDataLst>
                  <p:tags r:id="rId26"/>
                </p:custDataLst>
              </p:nvPr>
            </p:nvSpPr>
            <p:spPr>
              <a:xfrm>
                <a:off x="2712" y="2459"/>
                <a:ext cx="33" cy="178"/>
              </a:xfrm>
              <a:custGeom>
                <a:avLst/>
                <a:gdLst/>
                <a:ahLst/>
                <a:cxnLst>
                  <a:cxn ang="0">
                    <a:pos x="0" y="1235"/>
                  </a:cxn>
                  <a:cxn ang="0">
                    <a:pos x="213" y="1257"/>
                  </a:cxn>
                  <a:cxn ang="0">
                    <a:pos x="213" y="21"/>
                  </a:cxn>
                  <a:cxn ang="0">
                    <a:pos x="0" y="0"/>
                  </a:cxn>
                  <a:cxn ang="0">
                    <a:pos x="0" y="1235"/>
                  </a:cxn>
                </a:cxnLst>
                <a:rect l="0" t="0" r="0" b="0"/>
                <a:pathLst>
                  <a:path w="13" h="67">
                    <a:moveTo>
                      <a:pt x="0" y="66"/>
                    </a:moveTo>
                    <a:cubicBezTo>
                      <a:pt x="4" y="66"/>
                      <a:pt x="9" y="67"/>
                      <a:pt x="13" y="6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9" y="1"/>
                      <a:pt x="4" y="0"/>
                      <a:pt x="0" y="0"/>
                    </a:cubicBez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A3DDEA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2" name="Freeform 562"/>
              <p:cNvSpPr/>
              <p:nvPr>
                <p:custDataLst>
                  <p:tags r:id="rId27"/>
                </p:custDataLst>
              </p:nvPr>
            </p:nvSpPr>
            <p:spPr>
              <a:xfrm>
                <a:off x="2627" y="2445"/>
                <a:ext cx="28" cy="182"/>
              </a:xfrm>
              <a:custGeom>
                <a:avLst/>
                <a:gdLst/>
                <a:ahLst/>
                <a:cxnLst>
                  <a:cxn ang="0">
                    <a:pos x="0" y="1269"/>
                  </a:cxn>
                  <a:cxn ang="0">
                    <a:pos x="181" y="1303"/>
                  </a:cxn>
                  <a:cxn ang="0">
                    <a:pos x="181" y="35"/>
                  </a:cxn>
                  <a:cxn ang="0">
                    <a:pos x="0" y="0"/>
                  </a:cxn>
                  <a:cxn ang="0">
                    <a:pos x="0" y="1269"/>
                  </a:cxn>
                </a:cxnLst>
                <a:rect l="0" t="0" r="0" b="0"/>
                <a:pathLst>
                  <a:path w="11" h="68">
                    <a:moveTo>
                      <a:pt x="0" y="66"/>
                    </a:moveTo>
                    <a:cubicBezTo>
                      <a:pt x="4" y="67"/>
                      <a:pt x="8" y="67"/>
                      <a:pt x="11" y="68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7" y="1"/>
                      <a:pt x="4" y="1"/>
                      <a:pt x="0" y="0"/>
                    </a:cubicBez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BDE6F0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3" name="Freeform 563"/>
              <p:cNvSpPr/>
              <p:nvPr>
                <p:custDataLst>
                  <p:tags r:id="rId28"/>
                </p:custDataLst>
              </p:nvPr>
            </p:nvSpPr>
            <p:spPr>
              <a:xfrm>
                <a:off x="2195" y="2056"/>
                <a:ext cx="1370" cy="608"/>
              </a:xfrm>
              <a:custGeom>
                <a:avLst/>
                <a:gdLst/>
                <a:ahLst/>
                <a:cxnLst>
                  <a:cxn ang="0">
                    <a:pos x="8563" y="1515"/>
                  </a:cxn>
                  <a:cxn ang="0">
                    <a:pos x="4283" y="4323"/>
                  </a:cxn>
                  <a:cxn ang="0">
                    <a:pos x="0" y="1515"/>
                  </a:cxn>
                  <a:cxn ang="0">
                    <a:pos x="0" y="0"/>
                  </a:cxn>
                  <a:cxn ang="0">
                    <a:pos x="4283" y="2808"/>
                  </a:cxn>
                  <a:cxn ang="0">
                    <a:pos x="8563" y="0"/>
                  </a:cxn>
                  <a:cxn ang="0">
                    <a:pos x="8563" y="1515"/>
                  </a:cxn>
                </a:cxnLst>
                <a:rect l="0" t="0" r="0" b="0"/>
                <a:pathLst>
                  <a:path w="548" h="228">
                    <a:moveTo>
                      <a:pt x="548" y="80"/>
                    </a:moveTo>
                    <a:cubicBezTo>
                      <a:pt x="548" y="162"/>
                      <a:pt x="425" y="228"/>
                      <a:pt x="274" y="228"/>
                    </a:cubicBezTo>
                    <a:cubicBezTo>
                      <a:pt x="122" y="228"/>
                      <a:pt x="0" y="162"/>
                      <a:pt x="0" y="8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2"/>
                      <a:pt x="122" y="148"/>
                      <a:pt x="274" y="148"/>
                    </a:cubicBezTo>
                    <a:cubicBezTo>
                      <a:pt x="425" y="148"/>
                      <a:pt x="548" y="82"/>
                      <a:pt x="548" y="0"/>
                    </a:cubicBezTo>
                    <a:lnTo>
                      <a:pt x="548" y="80"/>
                    </a:lnTo>
                    <a:close/>
                  </a:path>
                </a:pathLst>
              </a:custGeom>
              <a:noFill/>
              <a:ln w="7938" cap="rnd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4" name="Freeform 564"/>
              <p:cNvSpPr/>
              <p:nvPr>
                <p:custDataLst>
                  <p:tags r:id="rId29"/>
                </p:custDataLst>
              </p:nvPr>
            </p:nvSpPr>
            <p:spPr>
              <a:xfrm>
                <a:off x="2345" y="2469"/>
                <a:ext cx="960" cy="150"/>
              </a:xfrm>
              <a:custGeom>
                <a:avLst/>
                <a:gdLst/>
                <a:ahLst/>
                <a:cxnLst>
                  <a:cxn ang="0">
                    <a:pos x="6000" y="458"/>
                  </a:cxn>
                  <a:cxn ang="0">
                    <a:pos x="3345" y="1077"/>
                  </a:cxn>
                  <a:cxn ang="0">
                    <a:pos x="0" y="0"/>
                  </a:cxn>
                </a:cxnLst>
                <a:rect l="0" t="0" r="0" b="0"/>
                <a:pathLst>
                  <a:path w="384" h="56">
                    <a:moveTo>
                      <a:pt x="384" y="24"/>
                    </a:moveTo>
                    <a:cubicBezTo>
                      <a:pt x="338" y="44"/>
                      <a:pt x="278" y="56"/>
                      <a:pt x="214" y="56"/>
                    </a:cubicBezTo>
                    <a:cubicBezTo>
                      <a:pt x="127" y="56"/>
                      <a:pt x="50" y="34"/>
                      <a:pt x="0" y="0"/>
                    </a:cubicBezTo>
                  </a:path>
                </a:pathLst>
              </a:custGeom>
              <a:noFill/>
              <a:ln w="7938" cap="rnd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5" name="Oval 565"/>
              <p:cNvSpPr/>
              <p:nvPr>
                <p:custDataLst>
                  <p:tags r:id="rId30"/>
                </p:custDataLst>
              </p:nvPr>
            </p:nvSpPr>
            <p:spPr>
              <a:xfrm>
                <a:off x="2195" y="1659"/>
                <a:ext cx="1370" cy="792"/>
              </a:xfrm>
              <a:prstGeom prst="ellipse">
                <a:avLst/>
              </a:prstGeom>
              <a:noFill/>
              <a:ln w="7938" cap="rnd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p>
                <a:endParaRPr lang="zh-CN" altLang="zh-CN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46" name="Freeform 566"/>
              <p:cNvSpPr/>
              <p:nvPr>
                <p:custDataLst>
                  <p:tags r:id="rId31"/>
                </p:custDataLst>
              </p:nvPr>
            </p:nvSpPr>
            <p:spPr>
              <a:xfrm>
                <a:off x="2217" y="1685"/>
                <a:ext cx="1325" cy="739"/>
              </a:xfrm>
              <a:custGeom>
                <a:avLst/>
                <a:gdLst/>
                <a:ahLst/>
                <a:cxnLst>
                  <a:cxn ang="0">
                    <a:pos x="1188" y="4463"/>
                  </a:cxn>
                  <a:cxn ang="0">
                    <a:pos x="0" y="2641"/>
                  </a:cxn>
                  <a:cxn ang="0">
                    <a:pos x="1188" y="798"/>
                  </a:cxn>
                  <a:cxn ang="0">
                    <a:pos x="4145" y="0"/>
                  </a:cxn>
                  <a:cxn ang="0">
                    <a:pos x="7095" y="798"/>
                  </a:cxn>
                  <a:cxn ang="0">
                    <a:pos x="8283" y="2641"/>
                  </a:cxn>
                  <a:cxn ang="0">
                    <a:pos x="7095" y="4463"/>
                  </a:cxn>
                  <a:cxn ang="0">
                    <a:pos x="4145" y="5261"/>
                  </a:cxn>
                  <a:cxn ang="0">
                    <a:pos x="1188" y="4463"/>
                  </a:cxn>
                </a:cxnLst>
                <a:rect l="0" t="0" r="0" b="0"/>
                <a:pathLst>
                  <a:path w="530" h="277">
                    <a:moveTo>
                      <a:pt x="76" y="235"/>
                    </a:moveTo>
                    <a:cubicBezTo>
                      <a:pt x="27" y="209"/>
                      <a:pt x="0" y="174"/>
                      <a:pt x="0" y="139"/>
                    </a:cubicBezTo>
                    <a:cubicBezTo>
                      <a:pt x="0" y="103"/>
                      <a:pt x="27" y="68"/>
                      <a:pt x="76" y="42"/>
                    </a:cubicBezTo>
                    <a:cubicBezTo>
                      <a:pt x="126" y="15"/>
                      <a:pt x="193" y="0"/>
                      <a:pt x="265" y="0"/>
                    </a:cubicBezTo>
                    <a:cubicBezTo>
                      <a:pt x="337" y="0"/>
                      <a:pt x="404" y="15"/>
                      <a:pt x="454" y="42"/>
                    </a:cubicBezTo>
                    <a:cubicBezTo>
                      <a:pt x="503" y="68"/>
                      <a:pt x="530" y="103"/>
                      <a:pt x="530" y="139"/>
                    </a:cubicBezTo>
                    <a:cubicBezTo>
                      <a:pt x="530" y="174"/>
                      <a:pt x="503" y="209"/>
                      <a:pt x="454" y="235"/>
                    </a:cubicBezTo>
                    <a:cubicBezTo>
                      <a:pt x="404" y="262"/>
                      <a:pt x="337" y="277"/>
                      <a:pt x="265" y="277"/>
                    </a:cubicBezTo>
                    <a:cubicBezTo>
                      <a:pt x="193" y="277"/>
                      <a:pt x="126" y="262"/>
                      <a:pt x="76" y="235"/>
                    </a:cubicBezTo>
                    <a:close/>
                  </a:path>
                </a:pathLst>
              </a:custGeom>
              <a:noFill/>
              <a:ln w="7938" cap="rnd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7" name="Freeform 567"/>
              <p:cNvSpPr/>
              <p:nvPr>
                <p:custDataLst>
                  <p:tags r:id="rId32"/>
                </p:custDataLst>
              </p:nvPr>
            </p:nvSpPr>
            <p:spPr>
              <a:xfrm>
                <a:off x="2217" y="1685"/>
                <a:ext cx="1325" cy="739"/>
              </a:xfrm>
              <a:custGeom>
                <a:avLst/>
                <a:gdLst/>
                <a:ahLst/>
                <a:cxnLst>
                  <a:cxn ang="0">
                    <a:pos x="1188" y="4463"/>
                  </a:cxn>
                  <a:cxn ang="0">
                    <a:pos x="0" y="2641"/>
                  </a:cxn>
                  <a:cxn ang="0">
                    <a:pos x="1188" y="798"/>
                  </a:cxn>
                  <a:cxn ang="0">
                    <a:pos x="4145" y="0"/>
                  </a:cxn>
                  <a:cxn ang="0">
                    <a:pos x="7095" y="798"/>
                  </a:cxn>
                  <a:cxn ang="0">
                    <a:pos x="8283" y="2641"/>
                  </a:cxn>
                  <a:cxn ang="0">
                    <a:pos x="7095" y="4463"/>
                  </a:cxn>
                  <a:cxn ang="0">
                    <a:pos x="4145" y="5261"/>
                  </a:cxn>
                  <a:cxn ang="0">
                    <a:pos x="1188" y="4463"/>
                  </a:cxn>
                </a:cxnLst>
                <a:rect l="0" t="0" r="0" b="0"/>
                <a:pathLst>
                  <a:path w="530" h="277">
                    <a:moveTo>
                      <a:pt x="76" y="235"/>
                    </a:moveTo>
                    <a:cubicBezTo>
                      <a:pt x="27" y="209"/>
                      <a:pt x="0" y="174"/>
                      <a:pt x="0" y="139"/>
                    </a:cubicBezTo>
                    <a:cubicBezTo>
                      <a:pt x="0" y="103"/>
                      <a:pt x="27" y="68"/>
                      <a:pt x="76" y="42"/>
                    </a:cubicBezTo>
                    <a:cubicBezTo>
                      <a:pt x="126" y="15"/>
                      <a:pt x="193" y="0"/>
                      <a:pt x="265" y="0"/>
                    </a:cubicBezTo>
                    <a:cubicBezTo>
                      <a:pt x="337" y="0"/>
                      <a:pt x="404" y="15"/>
                      <a:pt x="454" y="42"/>
                    </a:cubicBezTo>
                    <a:cubicBezTo>
                      <a:pt x="503" y="68"/>
                      <a:pt x="530" y="103"/>
                      <a:pt x="530" y="139"/>
                    </a:cubicBezTo>
                    <a:cubicBezTo>
                      <a:pt x="530" y="174"/>
                      <a:pt x="503" y="209"/>
                      <a:pt x="454" y="235"/>
                    </a:cubicBezTo>
                    <a:cubicBezTo>
                      <a:pt x="404" y="262"/>
                      <a:pt x="337" y="277"/>
                      <a:pt x="265" y="277"/>
                    </a:cubicBezTo>
                    <a:cubicBezTo>
                      <a:pt x="193" y="277"/>
                      <a:pt x="126" y="262"/>
                      <a:pt x="76" y="235"/>
                    </a:cubicBezTo>
                    <a:close/>
                  </a:path>
                </a:pathLst>
              </a:custGeom>
              <a:noFill/>
              <a:ln w="7938" cap="rnd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8" name="Freeform 568"/>
              <p:cNvSpPr/>
              <p:nvPr>
                <p:custDataLst>
                  <p:tags r:id="rId33"/>
                </p:custDataLst>
              </p:nvPr>
            </p:nvSpPr>
            <p:spPr>
              <a:xfrm>
                <a:off x="2217" y="1685"/>
                <a:ext cx="1325" cy="739"/>
              </a:xfrm>
              <a:custGeom>
                <a:avLst/>
                <a:gdLst/>
                <a:ahLst/>
                <a:cxnLst>
                  <a:cxn ang="0">
                    <a:pos x="1188" y="4463"/>
                  </a:cxn>
                  <a:cxn ang="0">
                    <a:pos x="0" y="2641"/>
                  </a:cxn>
                  <a:cxn ang="0">
                    <a:pos x="1188" y="798"/>
                  </a:cxn>
                  <a:cxn ang="0">
                    <a:pos x="4145" y="0"/>
                  </a:cxn>
                  <a:cxn ang="0">
                    <a:pos x="7095" y="798"/>
                  </a:cxn>
                  <a:cxn ang="0">
                    <a:pos x="8283" y="2641"/>
                  </a:cxn>
                  <a:cxn ang="0">
                    <a:pos x="7095" y="4463"/>
                  </a:cxn>
                  <a:cxn ang="0">
                    <a:pos x="4145" y="5261"/>
                  </a:cxn>
                  <a:cxn ang="0">
                    <a:pos x="1188" y="4463"/>
                  </a:cxn>
                </a:cxnLst>
                <a:rect l="0" t="0" r="0" b="0"/>
                <a:pathLst>
                  <a:path w="530" h="277">
                    <a:moveTo>
                      <a:pt x="76" y="235"/>
                    </a:moveTo>
                    <a:cubicBezTo>
                      <a:pt x="27" y="209"/>
                      <a:pt x="0" y="174"/>
                      <a:pt x="0" y="139"/>
                    </a:cubicBezTo>
                    <a:cubicBezTo>
                      <a:pt x="0" y="103"/>
                      <a:pt x="27" y="68"/>
                      <a:pt x="76" y="42"/>
                    </a:cubicBezTo>
                    <a:cubicBezTo>
                      <a:pt x="126" y="15"/>
                      <a:pt x="193" y="0"/>
                      <a:pt x="265" y="0"/>
                    </a:cubicBezTo>
                    <a:cubicBezTo>
                      <a:pt x="337" y="0"/>
                      <a:pt x="404" y="15"/>
                      <a:pt x="454" y="42"/>
                    </a:cubicBezTo>
                    <a:cubicBezTo>
                      <a:pt x="503" y="68"/>
                      <a:pt x="530" y="103"/>
                      <a:pt x="530" y="139"/>
                    </a:cubicBezTo>
                    <a:cubicBezTo>
                      <a:pt x="530" y="174"/>
                      <a:pt x="503" y="209"/>
                      <a:pt x="454" y="235"/>
                    </a:cubicBezTo>
                    <a:cubicBezTo>
                      <a:pt x="404" y="262"/>
                      <a:pt x="337" y="277"/>
                      <a:pt x="265" y="277"/>
                    </a:cubicBezTo>
                    <a:cubicBezTo>
                      <a:pt x="193" y="277"/>
                      <a:pt x="126" y="262"/>
                      <a:pt x="76" y="235"/>
                    </a:cubicBezTo>
                    <a:close/>
                  </a:path>
                </a:pathLst>
              </a:custGeom>
              <a:noFill/>
              <a:ln w="7938" cap="rnd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49" name="Freeform 569"/>
              <p:cNvSpPr/>
              <p:nvPr>
                <p:custDataLst>
                  <p:tags r:id="rId34"/>
                </p:custDataLst>
              </p:nvPr>
            </p:nvSpPr>
            <p:spPr>
              <a:xfrm>
                <a:off x="2217" y="1685"/>
                <a:ext cx="1325" cy="504"/>
              </a:xfrm>
              <a:custGeom>
                <a:avLst/>
                <a:gdLst/>
                <a:ahLst/>
                <a:cxnLst>
                  <a:cxn ang="0">
                    <a:pos x="283" y="3563"/>
                  </a:cxn>
                  <a:cxn ang="0">
                    <a:pos x="4145" y="1331"/>
                  </a:cxn>
                  <a:cxn ang="0">
                    <a:pos x="7988" y="3584"/>
                  </a:cxn>
                  <a:cxn ang="0">
                    <a:pos x="8283" y="2637"/>
                  </a:cxn>
                  <a:cxn ang="0">
                    <a:pos x="7095" y="797"/>
                  </a:cxn>
                  <a:cxn ang="0">
                    <a:pos x="4145" y="0"/>
                  </a:cxn>
                  <a:cxn ang="0">
                    <a:pos x="1188" y="797"/>
                  </a:cxn>
                  <a:cxn ang="0">
                    <a:pos x="0" y="2637"/>
                  </a:cxn>
                  <a:cxn ang="0">
                    <a:pos x="283" y="3563"/>
                  </a:cxn>
                </a:cxnLst>
                <a:rect l="0" t="0" r="0" b="0"/>
                <a:pathLst>
                  <a:path w="530" h="189">
                    <a:moveTo>
                      <a:pt x="18" y="188"/>
                    </a:moveTo>
                    <a:cubicBezTo>
                      <a:pt x="33" y="121"/>
                      <a:pt x="146" y="70"/>
                      <a:pt x="265" y="70"/>
                    </a:cubicBezTo>
                    <a:cubicBezTo>
                      <a:pt x="381" y="70"/>
                      <a:pt x="507" y="128"/>
                      <a:pt x="511" y="189"/>
                    </a:cubicBezTo>
                    <a:cubicBezTo>
                      <a:pt x="523" y="173"/>
                      <a:pt x="530" y="156"/>
                      <a:pt x="530" y="139"/>
                    </a:cubicBezTo>
                    <a:cubicBezTo>
                      <a:pt x="530" y="103"/>
                      <a:pt x="503" y="68"/>
                      <a:pt x="454" y="42"/>
                    </a:cubicBezTo>
                    <a:cubicBezTo>
                      <a:pt x="404" y="15"/>
                      <a:pt x="337" y="0"/>
                      <a:pt x="265" y="0"/>
                    </a:cubicBezTo>
                    <a:cubicBezTo>
                      <a:pt x="193" y="0"/>
                      <a:pt x="126" y="15"/>
                      <a:pt x="76" y="42"/>
                    </a:cubicBezTo>
                    <a:cubicBezTo>
                      <a:pt x="27" y="68"/>
                      <a:pt x="0" y="103"/>
                      <a:pt x="0" y="139"/>
                    </a:cubicBezTo>
                    <a:cubicBezTo>
                      <a:pt x="0" y="156"/>
                      <a:pt x="6" y="172"/>
                      <a:pt x="18" y="188"/>
                    </a:cubicBezTo>
                    <a:close/>
                  </a:path>
                </a:pathLst>
              </a:custGeom>
              <a:noFill/>
              <a:ln w="7938" cap="rnd" cmpd="sng">
                <a:solidFill>
                  <a:srgbClr val="33333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50" name="Freeform 570"/>
              <p:cNvSpPr/>
              <p:nvPr>
                <p:custDataLst>
                  <p:tags r:id="rId35"/>
                </p:custDataLst>
              </p:nvPr>
            </p:nvSpPr>
            <p:spPr>
              <a:xfrm>
                <a:off x="2295" y="1896"/>
                <a:ext cx="770" cy="293"/>
              </a:xfrm>
              <a:custGeom>
                <a:avLst/>
                <a:gdLst/>
                <a:ahLst/>
                <a:cxnLst>
                  <a:cxn ang="0">
                    <a:pos x="0" y="2078"/>
                  </a:cxn>
                  <a:cxn ang="0">
                    <a:pos x="3613" y="21"/>
                  </a:cxn>
                  <a:cxn ang="0">
                    <a:pos x="4813" y="170"/>
                  </a:cxn>
                  <a:cxn ang="0">
                    <a:pos x="0" y="2078"/>
                  </a:cxn>
                </a:cxnLst>
                <a:rect l="0" t="0" r="0" b="0"/>
                <a:pathLst>
                  <a:path w="308" h="110">
                    <a:moveTo>
                      <a:pt x="0" y="110"/>
                    </a:moveTo>
                    <a:cubicBezTo>
                      <a:pt x="14" y="48"/>
                      <a:pt x="120" y="1"/>
                      <a:pt x="231" y="1"/>
                    </a:cubicBezTo>
                    <a:cubicBezTo>
                      <a:pt x="257" y="1"/>
                      <a:pt x="283" y="4"/>
                      <a:pt x="308" y="9"/>
                    </a:cubicBezTo>
                    <a:cubicBezTo>
                      <a:pt x="254" y="0"/>
                      <a:pt x="49" y="7"/>
                      <a:pt x="0" y="110"/>
                    </a:cubicBezTo>
                    <a:close/>
                  </a:path>
                </a:pathLst>
              </a:custGeom>
              <a:solidFill>
                <a:srgbClr val="E6F6F9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451" name="Oval 571"/>
              <p:cNvSpPr/>
              <p:nvPr>
                <p:custDataLst>
                  <p:tags r:id="rId36"/>
                </p:custDataLst>
              </p:nvPr>
            </p:nvSpPr>
            <p:spPr>
              <a:xfrm>
                <a:off x="2890" y="1893"/>
                <a:ext cx="35" cy="35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p>
                <a:endParaRPr lang="zh-CN" altLang="zh-CN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52" name="Oval 572"/>
              <p:cNvSpPr/>
              <p:nvPr>
                <p:custDataLst>
                  <p:tags r:id="rId37"/>
                </p:custDataLst>
              </p:nvPr>
            </p:nvSpPr>
            <p:spPr>
              <a:xfrm>
                <a:off x="2935" y="1904"/>
                <a:ext cx="22" cy="27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p>
                <a:endParaRPr lang="zh-CN" altLang="zh-CN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53" name="Oval 573"/>
              <p:cNvSpPr/>
              <p:nvPr>
                <p:custDataLst>
                  <p:tags r:id="rId38"/>
                </p:custDataLst>
              </p:nvPr>
            </p:nvSpPr>
            <p:spPr>
              <a:xfrm>
                <a:off x="2860" y="1904"/>
                <a:ext cx="25" cy="27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 anchorCtr="0"/>
              <a:p>
                <a:endParaRPr lang="zh-CN" altLang="zh-CN" dirty="0">
                  <a:latin typeface="Arial" panose="020B0604020202020204" pitchFamily="34" charset="0"/>
                  <a:ea typeface="Arial" panose="020B0604020202020204" pitchFamily="34" charset="0"/>
                </a:endParaRPr>
              </a:p>
            </p:txBody>
          </p:sp>
          <p:sp>
            <p:nvSpPr>
              <p:cNvPr id="454" name="Freeform 574"/>
              <p:cNvSpPr/>
              <p:nvPr>
                <p:custDataLst>
                  <p:tags r:id="rId39"/>
                </p:custDataLst>
              </p:nvPr>
            </p:nvSpPr>
            <p:spPr>
              <a:xfrm>
                <a:off x="2842" y="2187"/>
                <a:ext cx="630" cy="218"/>
              </a:xfrm>
              <a:custGeom>
                <a:avLst/>
                <a:gdLst/>
                <a:ahLst/>
                <a:cxnLst>
                  <a:cxn ang="0">
                    <a:pos x="0" y="1542"/>
                  </a:cxn>
                  <a:cxn ang="0">
                    <a:pos x="3938" y="0"/>
                  </a:cxn>
                  <a:cxn ang="0">
                    <a:pos x="0" y="1542"/>
                  </a:cxn>
                </a:cxnLst>
                <a:rect l="0" t="0" r="0" b="0"/>
                <a:pathLst>
                  <a:path w="252" h="82">
                    <a:moveTo>
                      <a:pt x="0" y="82"/>
                    </a:moveTo>
                    <a:cubicBezTo>
                      <a:pt x="57" y="82"/>
                      <a:pt x="193" y="71"/>
                      <a:pt x="252" y="0"/>
                    </a:cubicBezTo>
                    <a:cubicBezTo>
                      <a:pt x="232" y="15"/>
                      <a:pt x="140" y="68"/>
                      <a:pt x="0" y="82"/>
                    </a:cubicBezTo>
                    <a:close/>
                  </a:path>
                </a:pathLst>
              </a:custGeom>
              <a:solidFill>
                <a:srgbClr val="9CDAE9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13474" y="354"/>
              <a:ext cx="1297" cy="866"/>
              <a:chOff x="13474" y="354"/>
              <a:chExt cx="1297" cy="866"/>
            </a:xfrm>
          </p:grpSpPr>
          <p:sp>
            <p:nvSpPr>
              <p:cNvPr id="2" name="流程图: 准备 1"/>
              <p:cNvSpPr/>
              <p:nvPr/>
            </p:nvSpPr>
            <p:spPr>
              <a:xfrm>
                <a:off x="13612" y="354"/>
                <a:ext cx="1006" cy="835"/>
              </a:xfrm>
              <a:prstGeom prst="flowChartPreparation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" name="流程图: 准备 2"/>
              <p:cNvSpPr/>
              <p:nvPr>
                <p:custDataLst>
                  <p:tags r:id="rId40"/>
                </p:custDataLst>
              </p:nvPr>
            </p:nvSpPr>
            <p:spPr>
              <a:xfrm>
                <a:off x="13474" y="386"/>
                <a:ext cx="1006" cy="835"/>
              </a:xfrm>
              <a:prstGeom prst="flowChartPreparation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" name="流程图: 准备 5"/>
              <p:cNvSpPr/>
              <p:nvPr>
                <p:custDataLst>
                  <p:tags r:id="rId41"/>
                </p:custDataLst>
              </p:nvPr>
            </p:nvSpPr>
            <p:spPr>
              <a:xfrm>
                <a:off x="13765" y="354"/>
                <a:ext cx="1006" cy="835"/>
              </a:xfrm>
              <a:prstGeom prst="flowChartPreparation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pic>
        <p:nvPicPr>
          <p:cNvPr id="10" name="图片 9" descr="酶标板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4021455" y="400685"/>
            <a:ext cx="1106170" cy="1382395"/>
          </a:xfrm>
          <a:prstGeom prst="rect">
            <a:avLst/>
          </a:prstGeom>
        </p:spPr>
      </p:pic>
      <p:pic>
        <p:nvPicPr>
          <p:cNvPr id="7" name="图片 6" descr="图2"/>
          <p:cNvPicPr>
            <a:picLocks noChangeAspect="1"/>
          </p:cNvPicPr>
          <p:nvPr/>
        </p:nvPicPr>
        <p:blipFill>
          <a:blip r:embed="rId9"/>
          <a:srcRect t="49650" r="64612" b="28743"/>
          <a:stretch>
            <a:fillRect/>
          </a:stretch>
        </p:blipFill>
        <p:spPr>
          <a:xfrm>
            <a:off x="6334125" y="2077720"/>
            <a:ext cx="1527810" cy="1142365"/>
          </a:xfrm>
          <a:prstGeom prst="rect">
            <a:avLst/>
          </a:prstGeom>
        </p:spPr>
      </p:pic>
      <p:sp>
        <p:nvSpPr>
          <p:cNvPr id="8" name="下箭头 7"/>
          <p:cNvSpPr/>
          <p:nvPr/>
        </p:nvSpPr>
        <p:spPr>
          <a:xfrm rot="18600000">
            <a:off x="3780155" y="1991360"/>
            <a:ext cx="497205" cy="154495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图1"/>
          <p:cNvPicPr>
            <a:picLocks noChangeAspect="1"/>
          </p:cNvPicPr>
          <p:nvPr/>
        </p:nvPicPr>
        <p:blipFill>
          <a:blip r:embed="rId8"/>
          <a:srcRect b="39935"/>
          <a:stretch>
            <a:fillRect/>
          </a:stretch>
        </p:blipFill>
        <p:spPr>
          <a:xfrm>
            <a:off x="3611880" y="3488055"/>
            <a:ext cx="3455670" cy="1353820"/>
          </a:xfrm>
          <a:prstGeom prst="rect">
            <a:avLst/>
          </a:prstGeom>
        </p:spPr>
      </p:pic>
      <p:sp>
        <p:nvSpPr>
          <p:cNvPr id="13" name="下箭头 12"/>
          <p:cNvSpPr/>
          <p:nvPr/>
        </p:nvSpPr>
        <p:spPr>
          <a:xfrm rot="16200000">
            <a:off x="7249795" y="5712460"/>
            <a:ext cx="460375" cy="65976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下箭头 19"/>
          <p:cNvSpPr/>
          <p:nvPr/>
        </p:nvSpPr>
        <p:spPr>
          <a:xfrm rot="18000000">
            <a:off x="7249795" y="4582795"/>
            <a:ext cx="460375" cy="65976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下箭头 27"/>
          <p:cNvSpPr/>
          <p:nvPr/>
        </p:nvSpPr>
        <p:spPr>
          <a:xfrm>
            <a:off x="8478520" y="3336290"/>
            <a:ext cx="460375" cy="659765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840105" y="5096510"/>
            <a:ext cx="377190" cy="339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7649845" y="139065"/>
            <a:ext cx="17005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b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rown rice flour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415915" y="1571625"/>
            <a:ext cx="67087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Structural characteristics, pasting properties and thermal properties</a:t>
            </a:r>
            <a:endParaRPr lang="en-US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矩形 33"/>
          <p:cNvSpPr/>
          <p:nvPr>
            <p:custDataLst>
              <p:tags r:id="rId43"/>
            </p:custDataLst>
          </p:nvPr>
        </p:nvSpPr>
        <p:spPr>
          <a:xfrm>
            <a:off x="5224145" y="1955165"/>
            <a:ext cx="203200" cy="211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 rot="2280000">
            <a:off x="3267075" y="2053590"/>
            <a:ext cx="19386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Physicochemical indexes 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7" name="图片 36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7649845" y="2059940"/>
            <a:ext cx="1482725" cy="116014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10608310" y="2127885"/>
            <a:ext cx="1516380" cy="109982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9056370" y="2049145"/>
            <a:ext cx="1597025" cy="1170940"/>
          </a:xfrm>
          <a:prstGeom prst="rect">
            <a:avLst/>
          </a:prstGeom>
        </p:spPr>
      </p:pic>
      <p:sp>
        <p:nvSpPr>
          <p:cNvPr id="16" name="下箭头 15"/>
          <p:cNvSpPr/>
          <p:nvPr>
            <p:custDataLst>
              <p:tags r:id="rId50"/>
            </p:custDataLst>
          </p:nvPr>
        </p:nvSpPr>
        <p:spPr>
          <a:xfrm rot="16200000">
            <a:off x="6134735" y="331470"/>
            <a:ext cx="497205" cy="1935480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0" y="4386580"/>
            <a:ext cx="1883410" cy="748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Gene expressive levels 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5" name="图片 14" descr="图4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8259445" y="4100830"/>
            <a:ext cx="3453130" cy="264287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954395" y="708025"/>
            <a:ext cx="8585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Grind 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433435" y="3961130"/>
            <a:ext cx="31673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Principal component analysis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562735" y="520700"/>
            <a:ext cx="1827530" cy="1635760"/>
            <a:chOff x="1473" y="694"/>
            <a:chExt cx="2878" cy="2576"/>
          </a:xfrm>
        </p:grpSpPr>
        <p:sp>
          <p:nvSpPr>
            <p:cNvPr id="4" name="圆角矩形 3"/>
            <p:cNvSpPr/>
            <p:nvPr/>
          </p:nvSpPr>
          <p:spPr>
            <a:xfrm>
              <a:off x="1473" y="694"/>
              <a:ext cx="2879" cy="2577"/>
            </a:xfrm>
            <a:prstGeom prst="roundRect">
              <a:avLst/>
            </a:prstGeom>
            <a:noFill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320" name="图片 319"/>
            <p:cNvPicPr>
              <a:picLocks noChangeAspect="1"/>
            </p:cNvPicPr>
            <p:nvPr>
              <p:custDataLst>
                <p:tags r:id="rId52"/>
              </p:custDataLst>
            </p:nvPr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" y="694"/>
              <a:ext cx="1095" cy="787"/>
            </a:xfrm>
            <a:prstGeom prst="rect">
              <a:avLst/>
            </a:prstGeom>
            <a:noFill/>
          </p:spPr>
        </p:pic>
        <p:sp>
          <p:nvSpPr>
            <p:cNvPr id="5" name="文本框 4"/>
            <p:cNvSpPr txBox="1"/>
            <p:nvPr/>
          </p:nvSpPr>
          <p:spPr>
            <a:xfrm>
              <a:off x="1917" y="816"/>
              <a:ext cx="1627" cy="2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latin typeface="Times New Roman" panose="02020603050405020304" charset="0"/>
                  <a:cs typeface="Times New Roman" panose="02020603050405020304" charset="0"/>
                </a:rPr>
                <a:t>0h</a:t>
              </a:r>
              <a:endParaRPr lang="en-US" altLang="zh-CN">
                <a:latin typeface="Times New Roman" panose="02020603050405020304" charset="0"/>
                <a:cs typeface="Times New Roman" panose="02020603050405020304" charset="0"/>
              </a:endParaRPr>
            </a:p>
            <a:p>
              <a:endParaRPr lang="en-US" altLang="zh-CN">
                <a:latin typeface="Times New Roman" panose="02020603050405020304" charset="0"/>
                <a:cs typeface="Times New Roman" panose="02020603050405020304" charset="0"/>
              </a:endParaRPr>
            </a:p>
            <a:p>
              <a:r>
                <a:rPr lang="en-US" altLang="zh-CN">
                  <a:latin typeface="Times New Roman" panose="02020603050405020304" charset="0"/>
                  <a:cs typeface="Times New Roman" panose="02020603050405020304" charset="0"/>
                </a:rPr>
                <a:t>24h</a:t>
              </a:r>
              <a:endParaRPr lang="en-US" altLang="zh-CN">
                <a:latin typeface="Times New Roman" panose="02020603050405020304" charset="0"/>
                <a:cs typeface="Times New Roman" panose="02020603050405020304" charset="0"/>
              </a:endParaRPr>
            </a:p>
            <a:p>
              <a:endParaRPr lang="en-US" altLang="zh-CN">
                <a:latin typeface="Times New Roman" panose="02020603050405020304" charset="0"/>
                <a:cs typeface="Times New Roman" panose="02020603050405020304" charset="0"/>
              </a:endParaRPr>
            </a:p>
            <a:p>
              <a:r>
                <a:rPr lang="en-US" altLang="zh-CN">
                  <a:latin typeface="Times New Roman" panose="02020603050405020304" charset="0"/>
                  <a:cs typeface="Times New Roman" panose="02020603050405020304" charset="0"/>
                </a:rPr>
                <a:t>48h</a:t>
              </a:r>
              <a:endParaRPr lang="en-US" altLang="zh-CN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322" name="图片 321"/>
            <p:cNvPicPr>
              <a:picLocks noChangeAspect="1"/>
            </p:cNvPicPr>
            <p:nvPr>
              <p:custDataLst>
                <p:tags r:id="rId54"/>
              </p:custDataLst>
            </p:nvPr>
          </p:nvPicPr>
          <p:blipFill>
            <a:blip r:embed="rId5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3" y="2302"/>
              <a:ext cx="1094" cy="900"/>
            </a:xfrm>
            <a:prstGeom prst="rect">
              <a:avLst/>
            </a:prstGeom>
            <a:noFill/>
          </p:spPr>
        </p:pic>
        <p:grpSp>
          <p:nvGrpSpPr>
            <p:cNvPr id="22" name="组合 21"/>
            <p:cNvGrpSpPr>
              <a:grpSpLocks noChangeAspect="1"/>
            </p:cNvGrpSpPr>
            <p:nvPr/>
          </p:nvGrpSpPr>
          <p:grpSpPr>
            <a:xfrm>
              <a:off x="2802" y="1341"/>
              <a:ext cx="1094" cy="900"/>
              <a:chOff x="6878" y="3165"/>
              <a:chExt cx="6894" cy="5670"/>
            </a:xfrm>
          </p:grpSpPr>
          <p:pic>
            <p:nvPicPr>
              <p:cNvPr id="23" name="图片 22"/>
              <p:cNvPicPr>
                <a:picLocks noChangeAspect="1"/>
              </p:cNvPicPr>
              <p:nvPr>
                <p:custDataLst>
                  <p:tags r:id="rId56"/>
                </p:custDataLst>
              </p:nvPr>
            </p:nvPicPr>
            <p:blipFill>
              <a:blip r:embed="rId5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78" y="3165"/>
                <a:ext cx="6894" cy="5671"/>
              </a:xfrm>
              <a:prstGeom prst="rect">
                <a:avLst/>
              </a:prstGeom>
              <a:noFill/>
            </p:spPr>
          </p:pic>
          <p:sp>
            <p:nvSpPr>
              <p:cNvPr id="40" name="泪滴形 39"/>
              <p:cNvSpPr/>
              <p:nvPr>
                <p:custDataLst>
                  <p:tags r:id="rId57"/>
                </p:custDataLst>
              </p:nvPr>
            </p:nvSpPr>
            <p:spPr>
              <a:xfrm rot="8700000">
                <a:off x="7661" y="3514"/>
                <a:ext cx="2317" cy="1015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sp>
        <p:nvSpPr>
          <p:cNvPr id="43" name="文本框 42"/>
          <p:cNvSpPr txBox="1"/>
          <p:nvPr/>
        </p:nvSpPr>
        <p:spPr>
          <a:xfrm>
            <a:off x="1844675" y="32385"/>
            <a:ext cx="16192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Treatment</a:t>
            </a:r>
            <a:endParaRPr lang="en-US" altLang="zh-CN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72085" y="909320"/>
            <a:ext cx="1323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6</a:t>
            </a:r>
            <a:r>
              <a:rPr lang="en-US" altLang="zh-CN" i="1">
                <a:latin typeface="Times New Roman" panose="02020603050405020304" charset="0"/>
                <a:cs typeface="Times New Roman" panose="02020603050405020304" charset="0"/>
              </a:rPr>
              <a:t> japonica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 brown rice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5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UNIT_PLACING_PICTURE_USER_VIEWPORT" val="{&quot;height&quot;:3504.303937007874,&quot;width&quot;:4877.222047244094}"/>
  <p:tag name="KSO_WM_BEAUTIFY_FLAG" val=""/>
</p:tagLst>
</file>

<file path=ppt/tags/tag106.xml><?xml version="1.0" encoding="utf-8"?>
<p:tagLst xmlns:p="http://schemas.openxmlformats.org/presentationml/2006/main">
  <p:tag name="KSO_WM_UNIT_PLACING_PICTURE_USER_VIEWPORT" val="{&quot;height&quot;:4089.9543307086615,&quot;width&quot;:4973.231496062992}"/>
  <p:tag name="KSO_WM_BEAUTIFY_FLAG" val=""/>
</p:tagLst>
</file>

<file path=ppt/tags/tag107.xml><?xml version="1.0" encoding="utf-8"?>
<p:tagLst xmlns:p="http://schemas.openxmlformats.org/presentationml/2006/main">
  <p:tag name="KSO_WM_UNIT_PLACING_PICTURE_USER_VIEWPORT" val="{&quot;height&quot;:4089.9543307086615,&quot;width&quot;:4973.231496062992}"/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commondata" val="eyJoZGlkIjoiMzcwZDdlMjM4MTkzNTM5NDlmYmQ4MWYxYTI2NDcxMDUifQ=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WPS 演示</Application>
  <PresentationFormat>宽屏</PresentationFormat>
  <Paragraphs>22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Times New Roman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梦屿千寻</cp:lastModifiedBy>
  <cp:revision>174</cp:revision>
  <dcterms:created xsi:type="dcterms:W3CDTF">2019-06-19T02:08:00Z</dcterms:created>
  <dcterms:modified xsi:type="dcterms:W3CDTF">2024-07-24T00:32:05Z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2714BC2042754196817988410A36725A</vt:lpwstr>
  </property>
</Properties>
</file>