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>
        <p:scale>
          <a:sx n="66" d="100"/>
          <a:sy n="66" d="100"/>
        </p:scale>
        <p:origin x="66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2A55-7690-436D-9B8C-7EB5E5180375}" type="datetimeFigureOut">
              <a:rPr lang="zh-CN" altLang="en-US" smtClean="0"/>
              <a:t>2020/8/30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02F6-F433-4091-B432-35CEF5A0C8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091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2A55-7690-436D-9B8C-7EB5E5180375}" type="datetimeFigureOut">
              <a:rPr lang="zh-CN" altLang="en-US" smtClean="0"/>
              <a:t>2020/8/30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02F6-F433-4091-B432-35CEF5A0C8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279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2A55-7690-436D-9B8C-7EB5E5180375}" type="datetimeFigureOut">
              <a:rPr lang="zh-CN" altLang="en-US" smtClean="0"/>
              <a:t>2020/8/30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02F6-F433-4091-B432-35CEF5A0C8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110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2A55-7690-436D-9B8C-7EB5E5180375}" type="datetimeFigureOut">
              <a:rPr lang="zh-CN" altLang="en-US" smtClean="0"/>
              <a:t>2020/8/30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02F6-F433-4091-B432-35CEF5A0C8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990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2A55-7690-436D-9B8C-7EB5E5180375}" type="datetimeFigureOut">
              <a:rPr lang="zh-CN" altLang="en-US" smtClean="0"/>
              <a:t>2020/8/30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02F6-F433-4091-B432-35CEF5A0C8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93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2A55-7690-436D-9B8C-7EB5E5180375}" type="datetimeFigureOut">
              <a:rPr lang="zh-CN" altLang="en-US" smtClean="0"/>
              <a:t>2020/8/30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02F6-F433-4091-B432-35CEF5A0C8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879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2A55-7690-436D-9B8C-7EB5E5180375}" type="datetimeFigureOut">
              <a:rPr lang="zh-CN" altLang="en-US" smtClean="0"/>
              <a:t>2020/8/30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02F6-F433-4091-B432-35CEF5A0C8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213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2A55-7690-436D-9B8C-7EB5E5180375}" type="datetimeFigureOut">
              <a:rPr lang="zh-CN" altLang="en-US" smtClean="0"/>
              <a:t>2020/8/30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02F6-F433-4091-B432-35CEF5A0C8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2613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2A55-7690-436D-9B8C-7EB5E5180375}" type="datetimeFigureOut">
              <a:rPr lang="zh-CN" altLang="en-US" smtClean="0"/>
              <a:t>2020/8/30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02F6-F433-4091-B432-35CEF5A0C8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139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2A55-7690-436D-9B8C-7EB5E5180375}" type="datetimeFigureOut">
              <a:rPr lang="zh-CN" altLang="en-US" smtClean="0"/>
              <a:t>2020/8/30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02F6-F433-4091-B432-35CEF5A0C8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80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2A55-7690-436D-9B8C-7EB5E5180375}" type="datetimeFigureOut">
              <a:rPr lang="zh-CN" altLang="en-US" smtClean="0"/>
              <a:t>2020/8/30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02F6-F433-4091-B432-35CEF5A0C8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180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E2A55-7690-436D-9B8C-7EB5E5180375}" type="datetimeFigureOut">
              <a:rPr lang="zh-CN" altLang="en-US" smtClean="0"/>
              <a:t>2020/8/30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B02F6-F433-4091-B432-35CEF5A0C8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4060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O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368" y="1151873"/>
            <a:ext cx="2919432" cy="4015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INOS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822" y="1133379"/>
            <a:ext cx="2913249" cy="400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 rot="18480000">
            <a:off x="2308332" y="1762301"/>
            <a:ext cx="558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 rot="18480000">
            <a:off x="2605419" y="1572777"/>
            <a:ext cx="6299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8" name="文本框 7"/>
          <p:cNvSpPr txBox="1"/>
          <p:nvPr/>
        </p:nvSpPr>
        <p:spPr>
          <a:xfrm rot="18480000">
            <a:off x="2788191" y="1576743"/>
            <a:ext cx="639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9" name="文本框 8"/>
          <p:cNvSpPr txBox="1"/>
          <p:nvPr/>
        </p:nvSpPr>
        <p:spPr>
          <a:xfrm rot="18480000">
            <a:off x="3207323" y="1586633"/>
            <a:ext cx="366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 rot="18480000">
            <a:off x="3409749" y="1588187"/>
            <a:ext cx="6109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11" name="文本框 10"/>
          <p:cNvSpPr txBox="1"/>
          <p:nvPr/>
        </p:nvSpPr>
        <p:spPr>
          <a:xfrm rot="18480000">
            <a:off x="3586738" y="1546354"/>
            <a:ext cx="7171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12" name="文本框 11"/>
          <p:cNvSpPr txBox="1"/>
          <p:nvPr/>
        </p:nvSpPr>
        <p:spPr>
          <a:xfrm rot="18480000">
            <a:off x="2930381" y="1432165"/>
            <a:ext cx="10069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Mφ+LPS+TM</a:t>
            </a:r>
            <a:endParaRPr lang="zh-CN" altLang="en-US" sz="800" b="1" dirty="0"/>
          </a:p>
        </p:txBody>
      </p:sp>
      <p:sp>
        <p:nvSpPr>
          <p:cNvPr id="13" name="文本框 12"/>
          <p:cNvSpPr txBox="1"/>
          <p:nvPr/>
        </p:nvSpPr>
        <p:spPr>
          <a:xfrm rot="18480000">
            <a:off x="3866995" y="1782082"/>
            <a:ext cx="558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 rot="18480000">
            <a:off x="4019104" y="1287321"/>
            <a:ext cx="13745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15" name="文本框 14"/>
          <p:cNvSpPr txBox="1"/>
          <p:nvPr/>
        </p:nvSpPr>
        <p:spPr>
          <a:xfrm rot="18480000">
            <a:off x="4217957" y="1346573"/>
            <a:ext cx="12292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16" name="文本框 15"/>
          <p:cNvSpPr txBox="1"/>
          <p:nvPr/>
        </p:nvSpPr>
        <p:spPr>
          <a:xfrm rot="18480000">
            <a:off x="3625321" y="1219222"/>
            <a:ext cx="15272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Mφ+LPS+TM</a:t>
            </a:r>
            <a:endParaRPr lang="zh-CN" altLang="en-US" sz="800" b="1" dirty="0"/>
          </a:p>
        </p:txBody>
      </p:sp>
      <p:sp>
        <p:nvSpPr>
          <p:cNvPr id="18" name="文本框 17"/>
          <p:cNvSpPr txBox="1"/>
          <p:nvPr/>
        </p:nvSpPr>
        <p:spPr>
          <a:xfrm rot="18480000">
            <a:off x="4369425" y="1219221"/>
            <a:ext cx="15272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Mφ+LPS+TM</a:t>
            </a:r>
            <a:endParaRPr lang="zh-CN" altLang="en-US" sz="800" b="1" dirty="0"/>
          </a:p>
        </p:txBody>
      </p:sp>
      <p:sp>
        <p:nvSpPr>
          <p:cNvPr id="19" name="文本框 18"/>
          <p:cNvSpPr txBox="1"/>
          <p:nvPr/>
        </p:nvSpPr>
        <p:spPr>
          <a:xfrm rot="18480000">
            <a:off x="2308331" y="1762302"/>
            <a:ext cx="558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 rot="18480000">
            <a:off x="2605418" y="1572778"/>
            <a:ext cx="6299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21" name="文本框 20"/>
          <p:cNvSpPr txBox="1"/>
          <p:nvPr/>
        </p:nvSpPr>
        <p:spPr>
          <a:xfrm rot="18480000">
            <a:off x="2788190" y="1576744"/>
            <a:ext cx="639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22" name="文本框 21"/>
          <p:cNvSpPr txBox="1"/>
          <p:nvPr/>
        </p:nvSpPr>
        <p:spPr>
          <a:xfrm rot="18480000">
            <a:off x="3207322" y="1586634"/>
            <a:ext cx="366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 rot="18480000">
            <a:off x="3409748" y="1588188"/>
            <a:ext cx="6109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24" name="文本框 23"/>
          <p:cNvSpPr txBox="1"/>
          <p:nvPr/>
        </p:nvSpPr>
        <p:spPr>
          <a:xfrm rot="18480000">
            <a:off x="3586737" y="1546355"/>
            <a:ext cx="7171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25" name="文本框 24"/>
          <p:cNvSpPr txBox="1"/>
          <p:nvPr/>
        </p:nvSpPr>
        <p:spPr>
          <a:xfrm rot="18480000">
            <a:off x="3625320" y="1219223"/>
            <a:ext cx="15272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Mφ+LPS+TM</a:t>
            </a:r>
            <a:endParaRPr lang="zh-CN" altLang="en-US" sz="800" b="1" dirty="0"/>
          </a:p>
        </p:txBody>
      </p:sp>
      <p:grpSp>
        <p:nvGrpSpPr>
          <p:cNvPr id="5" name="组合 4"/>
          <p:cNvGrpSpPr/>
          <p:nvPr/>
        </p:nvGrpSpPr>
        <p:grpSpPr>
          <a:xfrm>
            <a:off x="2479919" y="563306"/>
            <a:ext cx="2760865" cy="1605810"/>
            <a:chOff x="2479919" y="563306"/>
            <a:chExt cx="2760865" cy="1605810"/>
          </a:xfrm>
        </p:grpSpPr>
        <p:sp>
          <p:nvSpPr>
            <p:cNvPr id="26" name="文本框 25"/>
            <p:cNvSpPr txBox="1"/>
            <p:nvPr/>
          </p:nvSpPr>
          <p:spPr>
            <a:xfrm rot="18480000">
              <a:off x="3866994" y="178208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 rot="18480000">
              <a:off x="4019103" y="1287322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28" name="文本框 27"/>
            <p:cNvSpPr txBox="1"/>
            <p:nvPr/>
          </p:nvSpPr>
          <p:spPr>
            <a:xfrm rot="18480000">
              <a:off x="4217956" y="1346574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29" name="文本框 28"/>
            <p:cNvSpPr txBox="1"/>
            <p:nvPr/>
          </p:nvSpPr>
          <p:spPr>
            <a:xfrm rot="18480000">
              <a:off x="4369424" y="1219222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30" name="文本框 29"/>
            <p:cNvSpPr txBox="1"/>
            <p:nvPr/>
          </p:nvSpPr>
          <p:spPr>
            <a:xfrm rot="18480000">
              <a:off x="2308330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 rot="18480000">
              <a:off x="2605417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32" name="文本框 31"/>
            <p:cNvSpPr txBox="1"/>
            <p:nvPr/>
          </p:nvSpPr>
          <p:spPr>
            <a:xfrm rot="18480000">
              <a:off x="2788189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33" name="文本框 32"/>
            <p:cNvSpPr txBox="1"/>
            <p:nvPr/>
          </p:nvSpPr>
          <p:spPr>
            <a:xfrm rot="18480000">
              <a:off x="3207321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 rot="18480000">
              <a:off x="3409747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35" name="文本框 34"/>
            <p:cNvSpPr txBox="1"/>
            <p:nvPr/>
          </p:nvSpPr>
          <p:spPr>
            <a:xfrm rot="18480000">
              <a:off x="3586736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36" name="文本框 35"/>
            <p:cNvSpPr txBox="1"/>
            <p:nvPr/>
          </p:nvSpPr>
          <p:spPr>
            <a:xfrm rot="18480000">
              <a:off x="3625319" y="1219224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</p:grpSp>
      <p:sp>
        <p:nvSpPr>
          <p:cNvPr id="62" name="文本框 61"/>
          <p:cNvSpPr txBox="1"/>
          <p:nvPr/>
        </p:nvSpPr>
        <p:spPr>
          <a:xfrm rot="18480000">
            <a:off x="2308332" y="1762300"/>
            <a:ext cx="558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 rot="18480000">
            <a:off x="2605419" y="1572776"/>
            <a:ext cx="6299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64" name="文本框 63"/>
          <p:cNvSpPr txBox="1"/>
          <p:nvPr/>
        </p:nvSpPr>
        <p:spPr>
          <a:xfrm rot="18480000">
            <a:off x="2788191" y="1576742"/>
            <a:ext cx="639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65" name="文本框 64"/>
          <p:cNvSpPr txBox="1"/>
          <p:nvPr/>
        </p:nvSpPr>
        <p:spPr>
          <a:xfrm rot="18480000">
            <a:off x="3207323" y="1586632"/>
            <a:ext cx="366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 rot="18480000">
            <a:off x="3409749" y="1588186"/>
            <a:ext cx="6109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67" name="文本框 66"/>
          <p:cNvSpPr txBox="1"/>
          <p:nvPr/>
        </p:nvSpPr>
        <p:spPr>
          <a:xfrm rot="18480000">
            <a:off x="3586738" y="1546353"/>
            <a:ext cx="7171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68" name="文本框 67"/>
          <p:cNvSpPr txBox="1"/>
          <p:nvPr/>
        </p:nvSpPr>
        <p:spPr>
          <a:xfrm rot="18480000">
            <a:off x="2930381" y="1432164"/>
            <a:ext cx="10069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Mφ+LPS+TM</a:t>
            </a:r>
            <a:endParaRPr lang="zh-CN" altLang="en-US" sz="800" b="1" dirty="0"/>
          </a:p>
        </p:txBody>
      </p:sp>
      <p:sp>
        <p:nvSpPr>
          <p:cNvPr id="69" name="文本框 68"/>
          <p:cNvSpPr txBox="1"/>
          <p:nvPr/>
        </p:nvSpPr>
        <p:spPr>
          <a:xfrm rot="18480000">
            <a:off x="3866995" y="1782081"/>
            <a:ext cx="558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 rot="18480000">
            <a:off x="2308331" y="1762301"/>
            <a:ext cx="558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 rot="18480000">
            <a:off x="2605418" y="1572777"/>
            <a:ext cx="6299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72" name="文本框 71"/>
          <p:cNvSpPr txBox="1"/>
          <p:nvPr/>
        </p:nvSpPr>
        <p:spPr>
          <a:xfrm rot="18480000">
            <a:off x="2788190" y="1576743"/>
            <a:ext cx="639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73" name="文本框 72"/>
          <p:cNvSpPr txBox="1"/>
          <p:nvPr/>
        </p:nvSpPr>
        <p:spPr>
          <a:xfrm rot="18480000">
            <a:off x="3207322" y="1586633"/>
            <a:ext cx="366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 rot="18480000">
            <a:off x="3409748" y="1588187"/>
            <a:ext cx="6109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75" name="文本框 74"/>
          <p:cNvSpPr txBox="1"/>
          <p:nvPr/>
        </p:nvSpPr>
        <p:spPr>
          <a:xfrm rot="18480000">
            <a:off x="3586737" y="1546354"/>
            <a:ext cx="7171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77" name="文本框 76"/>
          <p:cNvSpPr txBox="1"/>
          <p:nvPr/>
        </p:nvSpPr>
        <p:spPr>
          <a:xfrm rot="18480000">
            <a:off x="3866994" y="1782082"/>
            <a:ext cx="558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 rot="18480000">
            <a:off x="4019103" y="1287321"/>
            <a:ext cx="13745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79" name="文本框 78"/>
          <p:cNvSpPr txBox="1"/>
          <p:nvPr/>
        </p:nvSpPr>
        <p:spPr>
          <a:xfrm rot="18480000">
            <a:off x="4217956" y="1346573"/>
            <a:ext cx="12292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80" name="文本框 79"/>
          <p:cNvSpPr txBox="1"/>
          <p:nvPr/>
        </p:nvSpPr>
        <p:spPr>
          <a:xfrm rot="18480000">
            <a:off x="4369424" y="1219221"/>
            <a:ext cx="15272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Mφ+LPS+TM</a:t>
            </a:r>
            <a:endParaRPr lang="zh-CN" altLang="en-US" sz="800" b="1" dirty="0"/>
          </a:p>
        </p:txBody>
      </p:sp>
      <p:sp>
        <p:nvSpPr>
          <p:cNvPr id="81" name="文本框 80"/>
          <p:cNvSpPr txBox="1"/>
          <p:nvPr/>
        </p:nvSpPr>
        <p:spPr>
          <a:xfrm rot="18480000">
            <a:off x="2308330" y="1762302"/>
            <a:ext cx="558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 rot="18480000">
            <a:off x="2605417" y="1572778"/>
            <a:ext cx="6299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83" name="文本框 82"/>
          <p:cNvSpPr txBox="1"/>
          <p:nvPr/>
        </p:nvSpPr>
        <p:spPr>
          <a:xfrm rot="18480000">
            <a:off x="2788189" y="1576744"/>
            <a:ext cx="639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84" name="文本框 83"/>
          <p:cNvSpPr txBox="1"/>
          <p:nvPr/>
        </p:nvSpPr>
        <p:spPr>
          <a:xfrm rot="18480000">
            <a:off x="3207321" y="1586634"/>
            <a:ext cx="366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文本框 84"/>
          <p:cNvSpPr txBox="1"/>
          <p:nvPr/>
        </p:nvSpPr>
        <p:spPr>
          <a:xfrm rot="18480000">
            <a:off x="3409747" y="1588188"/>
            <a:ext cx="6109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86" name="文本框 85"/>
          <p:cNvSpPr txBox="1"/>
          <p:nvPr/>
        </p:nvSpPr>
        <p:spPr>
          <a:xfrm rot="18480000">
            <a:off x="3586736" y="1546355"/>
            <a:ext cx="7171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87" name="文本框 86"/>
          <p:cNvSpPr txBox="1"/>
          <p:nvPr/>
        </p:nvSpPr>
        <p:spPr>
          <a:xfrm rot="18480000">
            <a:off x="3625319" y="1219223"/>
            <a:ext cx="15272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Mφ+LPS+TM</a:t>
            </a:r>
            <a:endParaRPr lang="zh-CN" altLang="en-US" sz="800" b="1" dirty="0"/>
          </a:p>
        </p:txBody>
      </p:sp>
      <p:sp>
        <p:nvSpPr>
          <p:cNvPr id="88" name="文本框 87"/>
          <p:cNvSpPr txBox="1"/>
          <p:nvPr/>
        </p:nvSpPr>
        <p:spPr>
          <a:xfrm rot="18480000">
            <a:off x="2308331" y="1762302"/>
            <a:ext cx="558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文本框 88"/>
          <p:cNvSpPr txBox="1"/>
          <p:nvPr/>
        </p:nvSpPr>
        <p:spPr>
          <a:xfrm rot="18480000">
            <a:off x="2605418" y="1572778"/>
            <a:ext cx="6299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90" name="文本框 89"/>
          <p:cNvSpPr txBox="1"/>
          <p:nvPr/>
        </p:nvSpPr>
        <p:spPr>
          <a:xfrm rot="18480000">
            <a:off x="2788190" y="1576744"/>
            <a:ext cx="639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91" name="文本框 90"/>
          <p:cNvSpPr txBox="1"/>
          <p:nvPr/>
        </p:nvSpPr>
        <p:spPr>
          <a:xfrm rot="18480000">
            <a:off x="3207322" y="1586634"/>
            <a:ext cx="366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文本框 91"/>
          <p:cNvSpPr txBox="1"/>
          <p:nvPr/>
        </p:nvSpPr>
        <p:spPr>
          <a:xfrm rot="18480000">
            <a:off x="3409748" y="1588188"/>
            <a:ext cx="6109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93" name="文本框 92"/>
          <p:cNvSpPr txBox="1"/>
          <p:nvPr/>
        </p:nvSpPr>
        <p:spPr>
          <a:xfrm rot="18480000">
            <a:off x="3586737" y="1546355"/>
            <a:ext cx="7171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94" name="文本框 93"/>
          <p:cNvSpPr txBox="1"/>
          <p:nvPr/>
        </p:nvSpPr>
        <p:spPr>
          <a:xfrm rot="18480000">
            <a:off x="2930380" y="1432166"/>
            <a:ext cx="10069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Mφ+LPS+TM</a:t>
            </a:r>
            <a:endParaRPr lang="zh-CN" altLang="en-US" sz="800" b="1" dirty="0"/>
          </a:p>
        </p:txBody>
      </p:sp>
      <p:sp>
        <p:nvSpPr>
          <p:cNvPr id="95" name="文本框 94"/>
          <p:cNvSpPr txBox="1"/>
          <p:nvPr/>
        </p:nvSpPr>
        <p:spPr>
          <a:xfrm rot="18480000">
            <a:off x="3866994" y="1782083"/>
            <a:ext cx="558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文本框 95"/>
          <p:cNvSpPr txBox="1"/>
          <p:nvPr/>
        </p:nvSpPr>
        <p:spPr>
          <a:xfrm rot="18480000">
            <a:off x="4019103" y="1287322"/>
            <a:ext cx="13745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97" name="文本框 96"/>
          <p:cNvSpPr txBox="1"/>
          <p:nvPr/>
        </p:nvSpPr>
        <p:spPr>
          <a:xfrm rot="18480000">
            <a:off x="4217956" y="1346574"/>
            <a:ext cx="12292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98" name="文本框 97"/>
          <p:cNvSpPr txBox="1"/>
          <p:nvPr/>
        </p:nvSpPr>
        <p:spPr>
          <a:xfrm rot="18480000">
            <a:off x="2308330" y="1762303"/>
            <a:ext cx="558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文本框 98"/>
          <p:cNvSpPr txBox="1"/>
          <p:nvPr/>
        </p:nvSpPr>
        <p:spPr>
          <a:xfrm rot="18480000">
            <a:off x="2605417" y="1572779"/>
            <a:ext cx="6299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100" name="文本框 99"/>
          <p:cNvSpPr txBox="1"/>
          <p:nvPr/>
        </p:nvSpPr>
        <p:spPr>
          <a:xfrm rot="18480000">
            <a:off x="2788189" y="1576745"/>
            <a:ext cx="639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101" name="文本框 100"/>
          <p:cNvSpPr txBox="1"/>
          <p:nvPr/>
        </p:nvSpPr>
        <p:spPr>
          <a:xfrm rot="18480000">
            <a:off x="3207321" y="1586635"/>
            <a:ext cx="366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文本框 101"/>
          <p:cNvSpPr txBox="1"/>
          <p:nvPr/>
        </p:nvSpPr>
        <p:spPr>
          <a:xfrm rot="18480000">
            <a:off x="3409747" y="1588189"/>
            <a:ext cx="6109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103" name="文本框 102"/>
          <p:cNvSpPr txBox="1"/>
          <p:nvPr/>
        </p:nvSpPr>
        <p:spPr>
          <a:xfrm rot="18480000">
            <a:off x="3586736" y="1546356"/>
            <a:ext cx="7171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104" name="文本框 103"/>
          <p:cNvSpPr txBox="1"/>
          <p:nvPr/>
        </p:nvSpPr>
        <p:spPr>
          <a:xfrm rot="18480000">
            <a:off x="2308331" y="1762301"/>
            <a:ext cx="558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文本框 104"/>
          <p:cNvSpPr txBox="1"/>
          <p:nvPr/>
        </p:nvSpPr>
        <p:spPr>
          <a:xfrm rot="18480000">
            <a:off x="2605418" y="1572777"/>
            <a:ext cx="6299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106" name="文本框 105"/>
          <p:cNvSpPr txBox="1"/>
          <p:nvPr/>
        </p:nvSpPr>
        <p:spPr>
          <a:xfrm rot="18480000">
            <a:off x="2788190" y="1576743"/>
            <a:ext cx="639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107" name="文本框 106"/>
          <p:cNvSpPr txBox="1"/>
          <p:nvPr/>
        </p:nvSpPr>
        <p:spPr>
          <a:xfrm rot="18480000">
            <a:off x="3207322" y="1586633"/>
            <a:ext cx="366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文本框 107"/>
          <p:cNvSpPr txBox="1"/>
          <p:nvPr/>
        </p:nvSpPr>
        <p:spPr>
          <a:xfrm rot="18480000">
            <a:off x="3409748" y="1588187"/>
            <a:ext cx="6109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109" name="文本框 108"/>
          <p:cNvSpPr txBox="1"/>
          <p:nvPr/>
        </p:nvSpPr>
        <p:spPr>
          <a:xfrm rot="18480000">
            <a:off x="3586737" y="1546354"/>
            <a:ext cx="7171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110" name="文本框 109"/>
          <p:cNvSpPr txBox="1"/>
          <p:nvPr/>
        </p:nvSpPr>
        <p:spPr>
          <a:xfrm rot="18480000">
            <a:off x="2930380" y="1432165"/>
            <a:ext cx="10069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Mφ+LPS+TM</a:t>
            </a:r>
            <a:endParaRPr lang="zh-CN" altLang="en-US" sz="800" b="1" dirty="0"/>
          </a:p>
        </p:txBody>
      </p:sp>
      <p:sp>
        <p:nvSpPr>
          <p:cNvPr id="111" name="文本框 110"/>
          <p:cNvSpPr txBox="1"/>
          <p:nvPr/>
        </p:nvSpPr>
        <p:spPr>
          <a:xfrm rot="18480000">
            <a:off x="3866994" y="1782082"/>
            <a:ext cx="558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文本框 111"/>
          <p:cNvSpPr txBox="1"/>
          <p:nvPr/>
        </p:nvSpPr>
        <p:spPr>
          <a:xfrm rot="18480000">
            <a:off x="2308330" y="1762302"/>
            <a:ext cx="558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文本框 112"/>
          <p:cNvSpPr txBox="1"/>
          <p:nvPr/>
        </p:nvSpPr>
        <p:spPr>
          <a:xfrm rot="18480000">
            <a:off x="2605417" y="1572778"/>
            <a:ext cx="6299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114" name="文本框 113"/>
          <p:cNvSpPr txBox="1"/>
          <p:nvPr/>
        </p:nvSpPr>
        <p:spPr>
          <a:xfrm rot="18480000">
            <a:off x="2788189" y="1576744"/>
            <a:ext cx="639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115" name="文本框 114"/>
          <p:cNvSpPr txBox="1"/>
          <p:nvPr/>
        </p:nvSpPr>
        <p:spPr>
          <a:xfrm rot="18480000">
            <a:off x="3207321" y="1586634"/>
            <a:ext cx="366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文本框 115"/>
          <p:cNvSpPr txBox="1"/>
          <p:nvPr/>
        </p:nvSpPr>
        <p:spPr>
          <a:xfrm rot="18480000">
            <a:off x="3409747" y="1588188"/>
            <a:ext cx="6109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117" name="文本框 116"/>
          <p:cNvSpPr txBox="1"/>
          <p:nvPr/>
        </p:nvSpPr>
        <p:spPr>
          <a:xfrm rot="18480000">
            <a:off x="3586736" y="1546355"/>
            <a:ext cx="7171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118" name="文本框 117"/>
          <p:cNvSpPr txBox="1"/>
          <p:nvPr/>
        </p:nvSpPr>
        <p:spPr>
          <a:xfrm rot="18480000">
            <a:off x="3866993" y="1782083"/>
            <a:ext cx="558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文本框 118"/>
          <p:cNvSpPr txBox="1"/>
          <p:nvPr/>
        </p:nvSpPr>
        <p:spPr>
          <a:xfrm rot="18480000">
            <a:off x="4019102" y="1287322"/>
            <a:ext cx="13745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120" name="文本框 119"/>
          <p:cNvSpPr txBox="1"/>
          <p:nvPr/>
        </p:nvSpPr>
        <p:spPr>
          <a:xfrm rot="18480000">
            <a:off x="4217955" y="1346574"/>
            <a:ext cx="12292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121" name="文本框 120"/>
          <p:cNvSpPr txBox="1"/>
          <p:nvPr/>
        </p:nvSpPr>
        <p:spPr>
          <a:xfrm rot="18480000">
            <a:off x="4369423" y="1219222"/>
            <a:ext cx="15272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Mφ+LPS+TM</a:t>
            </a:r>
            <a:endParaRPr lang="zh-CN" altLang="en-US" sz="800" b="1" dirty="0"/>
          </a:p>
        </p:txBody>
      </p:sp>
      <p:sp>
        <p:nvSpPr>
          <p:cNvPr id="122" name="文本框 121"/>
          <p:cNvSpPr txBox="1"/>
          <p:nvPr/>
        </p:nvSpPr>
        <p:spPr>
          <a:xfrm rot="18480000">
            <a:off x="2308329" y="1762303"/>
            <a:ext cx="558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文本框 122"/>
          <p:cNvSpPr txBox="1"/>
          <p:nvPr/>
        </p:nvSpPr>
        <p:spPr>
          <a:xfrm rot="18480000">
            <a:off x="2605416" y="1572779"/>
            <a:ext cx="6299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124" name="文本框 123"/>
          <p:cNvSpPr txBox="1"/>
          <p:nvPr/>
        </p:nvSpPr>
        <p:spPr>
          <a:xfrm rot="18480000">
            <a:off x="2788188" y="1576745"/>
            <a:ext cx="639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sp>
        <p:nvSpPr>
          <p:cNvPr id="125" name="文本框 124"/>
          <p:cNvSpPr txBox="1"/>
          <p:nvPr/>
        </p:nvSpPr>
        <p:spPr>
          <a:xfrm rot="18480000">
            <a:off x="3207320" y="1586635"/>
            <a:ext cx="366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Mφ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文本框 125"/>
          <p:cNvSpPr txBox="1"/>
          <p:nvPr/>
        </p:nvSpPr>
        <p:spPr>
          <a:xfrm rot="18480000">
            <a:off x="3409746" y="1588189"/>
            <a:ext cx="6109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Mφ+TM</a:t>
            </a:r>
            <a:endParaRPr lang="zh-CN" altLang="en-US" sz="800" b="1" dirty="0"/>
          </a:p>
        </p:txBody>
      </p:sp>
      <p:sp>
        <p:nvSpPr>
          <p:cNvPr id="127" name="文本框 126"/>
          <p:cNvSpPr txBox="1"/>
          <p:nvPr/>
        </p:nvSpPr>
        <p:spPr>
          <a:xfrm rot="18480000">
            <a:off x="3586735" y="1546356"/>
            <a:ext cx="7171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Mφ+LPS</a:t>
            </a:r>
            <a:endParaRPr lang="zh-CN" altLang="en-US" sz="800" b="1" dirty="0"/>
          </a:p>
        </p:txBody>
      </p:sp>
      <p:grpSp>
        <p:nvGrpSpPr>
          <p:cNvPr id="17" name="组合 16"/>
          <p:cNvGrpSpPr/>
          <p:nvPr/>
        </p:nvGrpSpPr>
        <p:grpSpPr>
          <a:xfrm>
            <a:off x="2479917" y="563307"/>
            <a:ext cx="2760865" cy="1605810"/>
            <a:chOff x="2479917" y="563307"/>
            <a:chExt cx="2760865" cy="1605810"/>
          </a:xfrm>
        </p:grpSpPr>
        <p:sp>
          <p:nvSpPr>
            <p:cNvPr id="128" name="文本框 127"/>
            <p:cNvSpPr txBox="1"/>
            <p:nvPr/>
          </p:nvSpPr>
          <p:spPr>
            <a:xfrm rot="18480000">
              <a:off x="3625318" y="1219224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129" name="文本框 128"/>
            <p:cNvSpPr txBox="1"/>
            <p:nvPr/>
          </p:nvSpPr>
          <p:spPr>
            <a:xfrm rot="18480000">
              <a:off x="2308330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0" name="文本框 129"/>
            <p:cNvSpPr txBox="1"/>
            <p:nvPr/>
          </p:nvSpPr>
          <p:spPr>
            <a:xfrm rot="18480000">
              <a:off x="2605417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31" name="文本框 130"/>
            <p:cNvSpPr txBox="1"/>
            <p:nvPr/>
          </p:nvSpPr>
          <p:spPr>
            <a:xfrm rot="18480000">
              <a:off x="2788189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32" name="文本框 131"/>
            <p:cNvSpPr txBox="1"/>
            <p:nvPr/>
          </p:nvSpPr>
          <p:spPr>
            <a:xfrm rot="18480000">
              <a:off x="3207321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 rot="18480000">
              <a:off x="3409747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34" name="文本框 133"/>
            <p:cNvSpPr txBox="1"/>
            <p:nvPr/>
          </p:nvSpPr>
          <p:spPr>
            <a:xfrm rot="18480000">
              <a:off x="3586736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35" name="文本框 134"/>
            <p:cNvSpPr txBox="1"/>
            <p:nvPr/>
          </p:nvSpPr>
          <p:spPr>
            <a:xfrm rot="18480000">
              <a:off x="2930379" y="1432167"/>
              <a:ext cx="1006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136" name="文本框 135"/>
            <p:cNvSpPr txBox="1"/>
            <p:nvPr/>
          </p:nvSpPr>
          <p:spPr>
            <a:xfrm rot="18480000">
              <a:off x="3866993" y="178208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 rot="18480000">
              <a:off x="4019102" y="1287323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38" name="文本框 137"/>
            <p:cNvSpPr txBox="1"/>
            <p:nvPr/>
          </p:nvSpPr>
          <p:spPr>
            <a:xfrm rot="18480000">
              <a:off x="4217955" y="1346575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39" name="文本框 138"/>
            <p:cNvSpPr txBox="1"/>
            <p:nvPr/>
          </p:nvSpPr>
          <p:spPr>
            <a:xfrm rot="18480000">
              <a:off x="2308329" y="176230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 rot="18480000">
              <a:off x="2605416" y="1572780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41" name="文本框 140"/>
            <p:cNvSpPr txBox="1"/>
            <p:nvPr/>
          </p:nvSpPr>
          <p:spPr>
            <a:xfrm rot="18480000">
              <a:off x="2788188" y="1576746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42" name="文本框 141"/>
            <p:cNvSpPr txBox="1"/>
            <p:nvPr/>
          </p:nvSpPr>
          <p:spPr>
            <a:xfrm rot="18480000">
              <a:off x="3207320" y="1586636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文本框 142"/>
            <p:cNvSpPr txBox="1"/>
            <p:nvPr/>
          </p:nvSpPr>
          <p:spPr>
            <a:xfrm rot="18480000">
              <a:off x="3409746" y="1588190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44" name="文本框 143"/>
            <p:cNvSpPr txBox="1"/>
            <p:nvPr/>
          </p:nvSpPr>
          <p:spPr>
            <a:xfrm rot="18480000">
              <a:off x="3586735" y="1546357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45" name="文本框 144"/>
            <p:cNvSpPr txBox="1"/>
            <p:nvPr/>
          </p:nvSpPr>
          <p:spPr>
            <a:xfrm rot="18480000">
              <a:off x="2308330" y="1762302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文本框 145"/>
            <p:cNvSpPr txBox="1"/>
            <p:nvPr/>
          </p:nvSpPr>
          <p:spPr>
            <a:xfrm rot="18480000">
              <a:off x="2605417" y="1572778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47" name="文本框 146"/>
            <p:cNvSpPr txBox="1"/>
            <p:nvPr/>
          </p:nvSpPr>
          <p:spPr>
            <a:xfrm rot="18480000">
              <a:off x="2788189" y="1576744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48" name="文本框 147"/>
            <p:cNvSpPr txBox="1"/>
            <p:nvPr/>
          </p:nvSpPr>
          <p:spPr>
            <a:xfrm rot="18480000">
              <a:off x="3207321" y="1586634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 rot="18480000">
              <a:off x="3409747" y="1588188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50" name="文本框 149"/>
            <p:cNvSpPr txBox="1"/>
            <p:nvPr/>
          </p:nvSpPr>
          <p:spPr>
            <a:xfrm rot="18480000">
              <a:off x="3586736" y="1546355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51" name="文本框 150"/>
            <p:cNvSpPr txBox="1"/>
            <p:nvPr/>
          </p:nvSpPr>
          <p:spPr>
            <a:xfrm rot="18480000">
              <a:off x="2930379" y="1432166"/>
              <a:ext cx="1006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152" name="文本框 151"/>
            <p:cNvSpPr txBox="1"/>
            <p:nvPr/>
          </p:nvSpPr>
          <p:spPr>
            <a:xfrm rot="18480000">
              <a:off x="3866993" y="178208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3" name="文本框 152"/>
            <p:cNvSpPr txBox="1"/>
            <p:nvPr/>
          </p:nvSpPr>
          <p:spPr>
            <a:xfrm rot="18480000">
              <a:off x="2308329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4" name="文本框 153"/>
            <p:cNvSpPr txBox="1"/>
            <p:nvPr/>
          </p:nvSpPr>
          <p:spPr>
            <a:xfrm rot="18480000">
              <a:off x="2605416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55" name="文本框 154"/>
            <p:cNvSpPr txBox="1"/>
            <p:nvPr/>
          </p:nvSpPr>
          <p:spPr>
            <a:xfrm rot="18480000">
              <a:off x="2788188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56" name="文本框 155"/>
            <p:cNvSpPr txBox="1"/>
            <p:nvPr/>
          </p:nvSpPr>
          <p:spPr>
            <a:xfrm rot="18480000">
              <a:off x="3207320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7" name="文本框 156"/>
            <p:cNvSpPr txBox="1"/>
            <p:nvPr/>
          </p:nvSpPr>
          <p:spPr>
            <a:xfrm rot="18480000">
              <a:off x="3409746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58" name="文本框 157"/>
            <p:cNvSpPr txBox="1"/>
            <p:nvPr/>
          </p:nvSpPr>
          <p:spPr>
            <a:xfrm rot="18480000">
              <a:off x="3586735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59" name="文本框 158"/>
            <p:cNvSpPr txBox="1"/>
            <p:nvPr/>
          </p:nvSpPr>
          <p:spPr>
            <a:xfrm rot="18480000">
              <a:off x="3866992" y="178208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0" name="文本框 159"/>
            <p:cNvSpPr txBox="1"/>
            <p:nvPr/>
          </p:nvSpPr>
          <p:spPr>
            <a:xfrm rot="18480000">
              <a:off x="4019101" y="1287323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61" name="文本框 160"/>
            <p:cNvSpPr txBox="1"/>
            <p:nvPr/>
          </p:nvSpPr>
          <p:spPr>
            <a:xfrm rot="18480000">
              <a:off x="4217954" y="1346575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62" name="文本框 161"/>
            <p:cNvSpPr txBox="1"/>
            <p:nvPr/>
          </p:nvSpPr>
          <p:spPr>
            <a:xfrm rot="18480000">
              <a:off x="4369422" y="1219223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163" name="文本框 162"/>
            <p:cNvSpPr txBox="1"/>
            <p:nvPr/>
          </p:nvSpPr>
          <p:spPr>
            <a:xfrm rot="18480000">
              <a:off x="2308328" y="176230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4" name="文本框 163"/>
            <p:cNvSpPr txBox="1"/>
            <p:nvPr/>
          </p:nvSpPr>
          <p:spPr>
            <a:xfrm rot="18480000">
              <a:off x="2605415" y="1572780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65" name="文本框 164"/>
            <p:cNvSpPr txBox="1"/>
            <p:nvPr/>
          </p:nvSpPr>
          <p:spPr>
            <a:xfrm rot="18480000">
              <a:off x="2788187" y="1576746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66" name="文本框 165"/>
            <p:cNvSpPr txBox="1"/>
            <p:nvPr/>
          </p:nvSpPr>
          <p:spPr>
            <a:xfrm rot="18480000">
              <a:off x="3207319" y="1586636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7" name="文本框 166"/>
            <p:cNvSpPr txBox="1"/>
            <p:nvPr/>
          </p:nvSpPr>
          <p:spPr>
            <a:xfrm rot="18480000">
              <a:off x="3409745" y="1588190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68" name="文本框 167"/>
            <p:cNvSpPr txBox="1"/>
            <p:nvPr/>
          </p:nvSpPr>
          <p:spPr>
            <a:xfrm rot="18480000">
              <a:off x="3586734" y="1546357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</p:grpSp>
      <p:grpSp>
        <p:nvGrpSpPr>
          <p:cNvPr id="170" name="组合 169"/>
          <p:cNvGrpSpPr/>
          <p:nvPr/>
        </p:nvGrpSpPr>
        <p:grpSpPr>
          <a:xfrm>
            <a:off x="7067506" y="585963"/>
            <a:ext cx="2760865" cy="1605810"/>
            <a:chOff x="2479917" y="563307"/>
            <a:chExt cx="2760865" cy="1605810"/>
          </a:xfrm>
        </p:grpSpPr>
        <p:sp>
          <p:nvSpPr>
            <p:cNvPr id="171" name="文本框 170"/>
            <p:cNvSpPr txBox="1"/>
            <p:nvPr/>
          </p:nvSpPr>
          <p:spPr>
            <a:xfrm rot="18480000">
              <a:off x="3625318" y="1219224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172" name="文本框 171"/>
            <p:cNvSpPr txBox="1"/>
            <p:nvPr/>
          </p:nvSpPr>
          <p:spPr>
            <a:xfrm rot="18480000">
              <a:off x="2308330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3" name="文本框 172"/>
            <p:cNvSpPr txBox="1"/>
            <p:nvPr/>
          </p:nvSpPr>
          <p:spPr>
            <a:xfrm rot="18480000">
              <a:off x="2605417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74" name="文本框 173"/>
            <p:cNvSpPr txBox="1"/>
            <p:nvPr/>
          </p:nvSpPr>
          <p:spPr>
            <a:xfrm rot="18480000">
              <a:off x="2788189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75" name="文本框 174"/>
            <p:cNvSpPr txBox="1"/>
            <p:nvPr/>
          </p:nvSpPr>
          <p:spPr>
            <a:xfrm rot="18480000">
              <a:off x="3207321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6" name="文本框 175"/>
            <p:cNvSpPr txBox="1"/>
            <p:nvPr/>
          </p:nvSpPr>
          <p:spPr>
            <a:xfrm rot="18480000">
              <a:off x="3409747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77" name="文本框 176"/>
            <p:cNvSpPr txBox="1"/>
            <p:nvPr/>
          </p:nvSpPr>
          <p:spPr>
            <a:xfrm rot="18480000">
              <a:off x="3586736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78" name="文本框 177"/>
            <p:cNvSpPr txBox="1"/>
            <p:nvPr/>
          </p:nvSpPr>
          <p:spPr>
            <a:xfrm rot="18480000">
              <a:off x="2930379" y="1432167"/>
              <a:ext cx="1006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179" name="文本框 178"/>
            <p:cNvSpPr txBox="1"/>
            <p:nvPr/>
          </p:nvSpPr>
          <p:spPr>
            <a:xfrm rot="18480000">
              <a:off x="3866993" y="178208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0" name="文本框 179"/>
            <p:cNvSpPr txBox="1"/>
            <p:nvPr/>
          </p:nvSpPr>
          <p:spPr>
            <a:xfrm rot="18480000">
              <a:off x="4019102" y="1287323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81" name="文本框 180"/>
            <p:cNvSpPr txBox="1"/>
            <p:nvPr/>
          </p:nvSpPr>
          <p:spPr>
            <a:xfrm rot="18480000">
              <a:off x="4217955" y="1346575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82" name="文本框 181"/>
            <p:cNvSpPr txBox="1"/>
            <p:nvPr/>
          </p:nvSpPr>
          <p:spPr>
            <a:xfrm rot="18480000">
              <a:off x="2308329" y="176230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3" name="文本框 182"/>
            <p:cNvSpPr txBox="1"/>
            <p:nvPr/>
          </p:nvSpPr>
          <p:spPr>
            <a:xfrm rot="18480000">
              <a:off x="2605416" y="1572780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84" name="文本框 183"/>
            <p:cNvSpPr txBox="1"/>
            <p:nvPr/>
          </p:nvSpPr>
          <p:spPr>
            <a:xfrm rot="18480000">
              <a:off x="2788188" y="1576746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85" name="文本框 184"/>
            <p:cNvSpPr txBox="1"/>
            <p:nvPr/>
          </p:nvSpPr>
          <p:spPr>
            <a:xfrm rot="18480000">
              <a:off x="3207320" y="1586636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6" name="文本框 185"/>
            <p:cNvSpPr txBox="1"/>
            <p:nvPr/>
          </p:nvSpPr>
          <p:spPr>
            <a:xfrm rot="18480000">
              <a:off x="3409746" y="1588190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87" name="文本框 186"/>
            <p:cNvSpPr txBox="1"/>
            <p:nvPr/>
          </p:nvSpPr>
          <p:spPr>
            <a:xfrm rot="18480000">
              <a:off x="3586735" y="1546357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88" name="文本框 187"/>
            <p:cNvSpPr txBox="1"/>
            <p:nvPr/>
          </p:nvSpPr>
          <p:spPr>
            <a:xfrm rot="18480000">
              <a:off x="2308330" y="1762302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9" name="文本框 188"/>
            <p:cNvSpPr txBox="1"/>
            <p:nvPr/>
          </p:nvSpPr>
          <p:spPr>
            <a:xfrm rot="18480000">
              <a:off x="2605417" y="1572778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90" name="文本框 189"/>
            <p:cNvSpPr txBox="1"/>
            <p:nvPr/>
          </p:nvSpPr>
          <p:spPr>
            <a:xfrm rot="18480000">
              <a:off x="2788189" y="1576744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91" name="文本框 190"/>
            <p:cNvSpPr txBox="1"/>
            <p:nvPr/>
          </p:nvSpPr>
          <p:spPr>
            <a:xfrm rot="18480000">
              <a:off x="3207321" y="1586634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2" name="文本框 191"/>
            <p:cNvSpPr txBox="1"/>
            <p:nvPr/>
          </p:nvSpPr>
          <p:spPr>
            <a:xfrm rot="18480000">
              <a:off x="3409747" y="1588188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93" name="文本框 192"/>
            <p:cNvSpPr txBox="1"/>
            <p:nvPr/>
          </p:nvSpPr>
          <p:spPr>
            <a:xfrm rot="18480000">
              <a:off x="3586736" y="1546355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94" name="文本框 193"/>
            <p:cNvSpPr txBox="1"/>
            <p:nvPr/>
          </p:nvSpPr>
          <p:spPr>
            <a:xfrm rot="18480000">
              <a:off x="2930379" y="1432166"/>
              <a:ext cx="1006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195" name="文本框 194"/>
            <p:cNvSpPr txBox="1"/>
            <p:nvPr/>
          </p:nvSpPr>
          <p:spPr>
            <a:xfrm rot="18480000">
              <a:off x="3866993" y="178208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6" name="文本框 195"/>
            <p:cNvSpPr txBox="1"/>
            <p:nvPr/>
          </p:nvSpPr>
          <p:spPr>
            <a:xfrm rot="18480000">
              <a:off x="2308329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7" name="文本框 196"/>
            <p:cNvSpPr txBox="1"/>
            <p:nvPr/>
          </p:nvSpPr>
          <p:spPr>
            <a:xfrm rot="18480000">
              <a:off x="2605416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98" name="文本框 197"/>
            <p:cNvSpPr txBox="1"/>
            <p:nvPr/>
          </p:nvSpPr>
          <p:spPr>
            <a:xfrm rot="18480000">
              <a:off x="2788188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99" name="文本框 198"/>
            <p:cNvSpPr txBox="1"/>
            <p:nvPr/>
          </p:nvSpPr>
          <p:spPr>
            <a:xfrm rot="18480000">
              <a:off x="3207320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0" name="文本框 199"/>
            <p:cNvSpPr txBox="1"/>
            <p:nvPr/>
          </p:nvSpPr>
          <p:spPr>
            <a:xfrm rot="18480000">
              <a:off x="3409746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201" name="文本框 200"/>
            <p:cNvSpPr txBox="1"/>
            <p:nvPr/>
          </p:nvSpPr>
          <p:spPr>
            <a:xfrm rot="18480000">
              <a:off x="3586735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202" name="文本框 201"/>
            <p:cNvSpPr txBox="1"/>
            <p:nvPr/>
          </p:nvSpPr>
          <p:spPr>
            <a:xfrm rot="18480000">
              <a:off x="3866992" y="178208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3" name="文本框 202"/>
            <p:cNvSpPr txBox="1"/>
            <p:nvPr/>
          </p:nvSpPr>
          <p:spPr>
            <a:xfrm rot="18480000">
              <a:off x="4019101" y="1287323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204" name="文本框 203"/>
            <p:cNvSpPr txBox="1"/>
            <p:nvPr/>
          </p:nvSpPr>
          <p:spPr>
            <a:xfrm rot="18480000">
              <a:off x="4217954" y="1346575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205" name="文本框 204"/>
            <p:cNvSpPr txBox="1"/>
            <p:nvPr/>
          </p:nvSpPr>
          <p:spPr>
            <a:xfrm rot="18480000">
              <a:off x="4369422" y="1219223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206" name="文本框 205"/>
            <p:cNvSpPr txBox="1"/>
            <p:nvPr/>
          </p:nvSpPr>
          <p:spPr>
            <a:xfrm rot="18480000">
              <a:off x="2308328" y="176230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7" name="文本框 206"/>
            <p:cNvSpPr txBox="1"/>
            <p:nvPr/>
          </p:nvSpPr>
          <p:spPr>
            <a:xfrm rot="18480000">
              <a:off x="2605415" y="1572780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208" name="文本框 207"/>
            <p:cNvSpPr txBox="1"/>
            <p:nvPr/>
          </p:nvSpPr>
          <p:spPr>
            <a:xfrm rot="18480000">
              <a:off x="2788187" y="1576746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209" name="文本框 208"/>
            <p:cNvSpPr txBox="1"/>
            <p:nvPr/>
          </p:nvSpPr>
          <p:spPr>
            <a:xfrm rot="18480000">
              <a:off x="3207319" y="1586636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0" name="文本框 209"/>
            <p:cNvSpPr txBox="1"/>
            <p:nvPr/>
          </p:nvSpPr>
          <p:spPr>
            <a:xfrm rot="18480000">
              <a:off x="3409745" y="1588190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211" name="文本框 210"/>
            <p:cNvSpPr txBox="1"/>
            <p:nvPr/>
          </p:nvSpPr>
          <p:spPr>
            <a:xfrm rot="18480000">
              <a:off x="3586734" y="1546357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</p:grpSp>
      <p:cxnSp>
        <p:nvCxnSpPr>
          <p:cNvPr id="213" name="直接连接符 212"/>
          <p:cNvCxnSpPr/>
          <p:nvPr/>
        </p:nvCxnSpPr>
        <p:spPr>
          <a:xfrm>
            <a:off x="2597532" y="2224492"/>
            <a:ext cx="645705" cy="139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文本框 216"/>
          <p:cNvSpPr txBox="1"/>
          <p:nvPr/>
        </p:nvSpPr>
        <p:spPr>
          <a:xfrm>
            <a:off x="2728459" y="2251180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1" name="直接连接符 220"/>
          <p:cNvCxnSpPr/>
          <p:nvPr/>
        </p:nvCxnSpPr>
        <p:spPr>
          <a:xfrm>
            <a:off x="3338416" y="2249179"/>
            <a:ext cx="645705" cy="139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文本框 221"/>
          <p:cNvSpPr txBox="1"/>
          <p:nvPr/>
        </p:nvSpPr>
        <p:spPr>
          <a:xfrm>
            <a:off x="3433851" y="2251180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3" name="直接连接符 222"/>
          <p:cNvCxnSpPr/>
          <p:nvPr/>
        </p:nvCxnSpPr>
        <p:spPr>
          <a:xfrm flipV="1">
            <a:off x="4079556" y="2261931"/>
            <a:ext cx="680557" cy="124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文本框 223"/>
          <p:cNvSpPr txBox="1"/>
          <p:nvPr/>
        </p:nvSpPr>
        <p:spPr>
          <a:xfrm>
            <a:off x="4210483" y="2289863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6" name="直接连接符 225"/>
          <p:cNvCxnSpPr/>
          <p:nvPr/>
        </p:nvCxnSpPr>
        <p:spPr>
          <a:xfrm>
            <a:off x="7202888" y="2229251"/>
            <a:ext cx="645705" cy="139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文本框 226"/>
          <p:cNvSpPr txBox="1"/>
          <p:nvPr/>
        </p:nvSpPr>
        <p:spPr>
          <a:xfrm>
            <a:off x="7333815" y="2255939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8" name="直接连接符 227"/>
          <p:cNvCxnSpPr/>
          <p:nvPr/>
        </p:nvCxnSpPr>
        <p:spPr>
          <a:xfrm>
            <a:off x="7943772" y="2253938"/>
            <a:ext cx="645705" cy="139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文本框 228"/>
          <p:cNvSpPr txBox="1"/>
          <p:nvPr/>
        </p:nvSpPr>
        <p:spPr>
          <a:xfrm>
            <a:off x="8039207" y="2255939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0" name="直接连接符 229"/>
          <p:cNvCxnSpPr/>
          <p:nvPr/>
        </p:nvCxnSpPr>
        <p:spPr>
          <a:xfrm flipV="1">
            <a:off x="8684912" y="2266690"/>
            <a:ext cx="680557" cy="124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文本框 230"/>
          <p:cNvSpPr txBox="1"/>
          <p:nvPr/>
        </p:nvSpPr>
        <p:spPr>
          <a:xfrm>
            <a:off x="8815839" y="2294622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8" name="文本框 1027"/>
          <p:cNvSpPr txBox="1"/>
          <p:nvPr/>
        </p:nvSpPr>
        <p:spPr>
          <a:xfrm>
            <a:off x="2211368" y="5398651"/>
            <a:ext cx="9842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 expression of iNOS in macrophages. </a:t>
            </a:r>
            <a:endParaRPr lang="en-US" altLang="zh-CN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Macrophages/LPS-activated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macrophages co-cultured with TM conidia for 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24h,48h and 72h. 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642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rg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768350"/>
            <a:ext cx="2981325" cy="410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Arg1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768350"/>
            <a:ext cx="2981325" cy="410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2156067" y="207707"/>
            <a:ext cx="2760865" cy="1605810"/>
            <a:chOff x="2479917" y="563307"/>
            <a:chExt cx="2760865" cy="1605810"/>
          </a:xfrm>
        </p:grpSpPr>
        <p:sp>
          <p:nvSpPr>
            <p:cNvPr id="7" name="文本框 6"/>
            <p:cNvSpPr txBox="1"/>
            <p:nvPr/>
          </p:nvSpPr>
          <p:spPr>
            <a:xfrm rot="18480000">
              <a:off x="3625318" y="1219224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8" name="文本框 7"/>
            <p:cNvSpPr txBox="1"/>
            <p:nvPr/>
          </p:nvSpPr>
          <p:spPr>
            <a:xfrm rot="18480000">
              <a:off x="2308330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 rot="18480000">
              <a:off x="2605417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0" name="文本框 9"/>
            <p:cNvSpPr txBox="1"/>
            <p:nvPr/>
          </p:nvSpPr>
          <p:spPr>
            <a:xfrm rot="18480000">
              <a:off x="2788189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1" name="文本框 10"/>
            <p:cNvSpPr txBox="1"/>
            <p:nvPr/>
          </p:nvSpPr>
          <p:spPr>
            <a:xfrm rot="18480000">
              <a:off x="3207321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 rot="18480000">
              <a:off x="3409747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3" name="文本框 12"/>
            <p:cNvSpPr txBox="1"/>
            <p:nvPr/>
          </p:nvSpPr>
          <p:spPr>
            <a:xfrm rot="18480000">
              <a:off x="3586736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4" name="文本框 13"/>
            <p:cNvSpPr txBox="1"/>
            <p:nvPr/>
          </p:nvSpPr>
          <p:spPr>
            <a:xfrm rot="18480000">
              <a:off x="2930379" y="1432167"/>
              <a:ext cx="1006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15" name="文本框 14"/>
            <p:cNvSpPr txBox="1"/>
            <p:nvPr/>
          </p:nvSpPr>
          <p:spPr>
            <a:xfrm rot="18480000">
              <a:off x="3866993" y="178208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 rot="18480000">
              <a:off x="4019102" y="1287323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7" name="文本框 16"/>
            <p:cNvSpPr txBox="1"/>
            <p:nvPr/>
          </p:nvSpPr>
          <p:spPr>
            <a:xfrm rot="18480000">
              <a:off x="4217955" y="1346575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8" name="文本框 17"/>
            <p:cNvSpPr txBox="1"/>
            <p:nvPr/>
          </p:nvSpPr>
          <p:spPr>
            <a:xfrm rot="18480000">
              <a:off x="2308329" y="176230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 rot="18480000">
              <a:off x="2605416" y="1572780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20" name="文本框 19"/>
            <p:cNvSpPr txBox="1"/>
            <p:nvPr/>
          </p:nvSpPr>
          <p:spPr>
            <a:xfrm rot="18480000">
              <a:off x="2788188" y="1576746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21" name="文本框 20"/>
            <p:cNvSpPr txBox="1"/>
            <p:nvPr/>
          </p:nvSpPr>
          <p:spPr>
            <a:xfrm rot="18480000">
              <a:off x="3207320" y="1586636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 rot="18480000">
              <a:off x="3409746" y="1588190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23" name="文本框 22"/>
            <p:cNvSpPr txBox="1"/>
            <p:nvPr/>
          </p:nvSpPr>
          <p:spPr>
            <a:xfrm rot="18480000">
              <a:off x="3586735" y="1546357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24" name="文本框 23"/>
            <p:cNvSpPr txBox="1"/>
            <p:nvPr/>
          </p:nvSpPr>
          <p:spPr>
            <a:xfrm rot="18480000">
              <a:off x="2308330" y="1762302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 rot="18480000">
              <a:off x="2605417" y="1572778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26" name="文本框 25"/>
            <p:cNvSpPr txBox="1"/>
            <p:nvPr/>
          </p:nvSpPr>
          <p:spPr>
            <a:xfrm rot="18480000">
              <a:off x="2788189" y="1576744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27" name="文本框 26"/>
            <p:cNvSpPr txBox="1"/>
            <p:nvPr/>
          </p:nvSpPr>
          <p:spPr>
            <a:xfrm rot="18480000">
              <a:off x="3207321" y="1586634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 rot="18480000">
              <a:off x="3409747" y="1588188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29" name="文本框 28"/>
            <p:cNvSpPr txBox="1"/>
            <p:nvPr/>
          </p:nvSpPr>
          <p:spPr>
            <a:xfrm rot="18480000">
              <a:off x="3586736" y="1546355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30" name="文本框 29"/>
            <p:cNvSpPr txBox="1"/>
            <p:nvPr/>
          </p:nvSpPr>
          <p:spPr>
            <a:xfrm rot="18480000">
              <a:off x="2930379" y="1432166"/>
              <a:ext cx="1006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31" name="文本框 30"/>
            <p:cNvSpPr txBox="1"/>
            <p:nvPr/>
          </p:nvSpPr>
          <p:spPr>
            <a:xfrm rot="18480000">
              <a:off x="3866993" y="178208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 rot="18480000">
              <a:off x="2308329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 rot="18480000">
              <a:off x="2605416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34" name="文本框 33"/>
            <p:cNvSpPr txBox="1"/>
            <p:nvPr/>
          </p:nvSpPr>
          <p:spPr>
            <a:xfrm rot="18480000">
              <a:off x="2788188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35" name="文本框 34"/>
            <p:cNvSpPr txBox="1"/>
            <p:nvPr/>
          </p:nvSpPr>
          <p:spPr>
            <a:xfrm rot="18480000">
              <a:off x="3207320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 rot="18480000">
              <a:off x="3409746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37" name="文本框 36"/>
            <p:cNvSpPr txBox="1"/>
            <p:nvPr/>
          </p:nvSpPr>
          <p:spPr>
            <a:xfrm rot="18480000">
              <a:off x="3586735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38" name="文本框 37"/>
            <p:cNvSpPr txBox="1"/>
            <p:nvPr/>
          </p:nvSpPr>
          <p:spPr>
            <a:xfrm rot="18480000">
              <a:off x="3866992" y="178208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 rot="18480000">
              <a:off x="4019101" y="1287323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40" name="文本框 39"/>
            <p:cNvSpPr txBox="1"/>
            <p:nvPr/>
          </p:nvSpPr>
          <p:spPr>
            <a:xfrm rot="18480000">
              <a:off x="4217954" y="1346575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41" name="文本框 40"/>
            <p:cNvSpPr txBox="1"/>
            <p:nvPr/>
          </p:nvSpPr>
          <p:spPr>
            <a:xfrm rot="18480000">
              <a:off x="4369422" y="1219223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42" name="文本框 41"/>
            <p:cNvSpPr txBox="1"/>
            <p:nvPr/>
          </p:nvSpPr>
          <p:spPr>
            <a:xfrm rot="18480000">
              <a:off x="2308328" y="176230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 rot="18480000">
              <a:off x="2605415" y="1572780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44" name="文本框 43"/>
            <p:cNvSpPr txBox="1"/>
            <p:nvPr/>
          </p:nvSpPr>
          <p:spPr>
            <a:xfrm rot="18480000">
              <a:off x="2788187" y="1576746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45" name="文本框 44"/>
            <p:cNvSpPr txBox="1"/>
            <p:nvPr/>
          </p:nvSpPr>
          <p:spPr>
            <a:xfrm rot="18480000">
              <a:off x="3207319" y="1586636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 rot="18480000">
              <a:off x="3409745" y="1588190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47" name="文本框 46"/>
            <p:cNvSpPr txBox="1"/>
            <p:nvPr/>
          </p:nvSpPr>
          <p:spPr>
            <a:xfrm rot="18480000">
              <a:off x="3586734" y="1546357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505817" y="-70426"/>
            <a:ext cx="2760865" cy="1605810"/>
            <a:chOff x="2479917" y="563307"/>
            <a:chExt cx="2760865" cy="1605810"/>
          </a:xfrm>
        </p:grpSpPr>
        <p:sp>
          <p:nvSpPr>
            <p:cNvPr id="49" name="文本框 48"/>
            <p:cNvSpPr txBox="1"/>
            <p:nvPr/>
          </p:nvSpPr>
          <p:spPr>
            <a:xfrm rot="18480000">
              <a:off x="3625318" y="1219224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50" name="文本框 49"/>
            <p:cNvSpPr txBox="1"/>
            <p:nvPr/>
          </p:nvSpPr>
          <p:spPr>
            <a:xfrm rot="18480000">
              <a:off x="2308330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 rot="18480000">
              <a:off x="2605417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52" name="文本框 51"/>
            <p:cNvSpPr txBox="1"/>
            <p:nvPr/>
          </p:nvSpPr>
          <p:spPr>
            <a:xfrm rot="18480000">
              <a:off x="2788189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53" name="文本框 52"/>
            <p:cNvSpPr txBox="1"/>
            <p:nvPr/>
          </p:nvSpPr>
          <p:spPr>
            <a:xfrm rot="18480000">
              <a:off x="3207321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 rot="18480000">
              <a:off x="3409747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55" name="文本框 54"/>
            <p:cNvSpPr txBox="1"/>
            <p:nvPr/>
          </p:nvSpPr>
          <p:spPr>
            <a:xfrm rot="18480000">
              <a:off x="3586736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56" name="文本框 55"/>
            <p:cNvSpPr txBox="1"/>
            <p:nvPr/>
          </p:nvSpPr>
          <p:spPr>
            <a:xfrm rot="18480000">
              <a:off x="2930379" y="1432167"/>
              <a:ext cx="1006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57" name="文本框 56"/>
            <p:cNvSpPr txBox="1"/>
            <p:nvPr/>
          </p:nvSpPr>
          <p:spPr>
            <a:xfrm rot="18480000">
              <a:off x="3866993" y="178208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 rot="18480000">
              <a:off x="4019102" y="1287323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59" name="文本框 58"/>
            <p:cNvSpPr txBox="1"/>
            <p:nvPr/>
          </p:nvSpPr>
          <p:spPr>
            <a:xfrm rot="18480000">
              <a:off x="4217955" y="1346575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60" name="文本框 59"/>
            <p:cNvSpPr txBox="1"/>
            <p:nvPr/>
          </p:nvSpPr>
          <p:spPr>
            <a:xfrm rot="18480000">
              <a:off x="2308329" y="176230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 rot="18480000">
              <a:off x="2605416" y="1572780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62" name="文本框 61"/>
            <p:cNvSpPr txBox="1"/>
            <p:nvPr/>
          </p:nvSpPr>
          <p:spPr>
            <a:xfrm rot="18480000">
              <a:off x="2788188" y="1576746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63" name="文本框 62"/>
            <p:cNvSpPr txBox="1"/>
            <p:nvPr/>
          </p:nvSpPr>
          <p:spPr>
            <a:xfrm rot="18480000">
              <a:off x="3207320" y="1586636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 rot="18480000">
              <a:off x="3409746" y="1588190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65" name="文本框 64"/>
            <p:cNvSpPr txBox="1"/>
            <p:nvPr/>
          </p:nvSpPr>
          <p:spPr>
            <a:xfrm rot="18480000">
              <a:off x="3586735" y="1546357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66" name="文本框 65"/>
            <p:cNvSpPr txBox="1"/>
            <p:nvPr/>
          </p:nvSpPr>
          <p:spPr>
            <a:xfrm rot="18480000">
              <a:off x="2308330" y="1762302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 rot="18480000">
              <a:off x="2605417" y="1572778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68" name="文本框 67"/>
            <p:cNvSpPr txBox="1"/>
            <p:nvPr/>
          </p:nvSpPr>
          <p:spPr>
            <a:xfrm rot="18480000">
              <a:off x="2788189" y="1576744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69" name="文本框 68"/>
            <p:cNvSpPr txBox="1"/>
            <p:nvPr/>
          </p:nvSpPr>
          <p:spPr>
            <a:xfrm rot="18480000">
              <a:off x="3207321" y="1586634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 rot="18480000">
              <a:off x="3409747" y="1588188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71" name="文本框 70"/>
            <p:cNvSpPr txBox="1"/>
            <p:nvPr/>
          </p:nvSpPr>
          <p:spPr>
            <a:xfrm rot="18480000">
              <a:off x="3586736" y="1546355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72" name="文本框 71"/>
            <p:cNvSpPr txBox="1"/>
            <p:nvPr/>
          </p:nvSpPr>
          <p:spPr>
            <a:xfrm rot="18480000">
              <a:off x="2930379" y="1432166"/>
              <a:ext cx="1006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73" name="文本框 72"/>
            <p:cNvSpPr txBox="1"/>
            <p:nvPr/>
          </p:nvSpPr>
          <p:spPr>
            <a:xfrm rot="18480000">
              <a:off x="3866993" y="178208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 rot="18480000">
              <a:off x="2308329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 rot="18480000">
              <a:off x="2605416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76" name="文本框 75"/>
            <p:cNvSpPr txBox="1"/>
            <p:nvPr/>
          </p:nvSpPr>
          <p:spPr>
            <a:xfrm rot="18480000">
              <a:off x="2788188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77" name="文本框 76"/>
            <p:cNvSpPr txBox="1"/>
            <p:nvPr/>
          </p:nvSpPr>
          <p:spPr>
            <a:xfrm rot="18480000">
              <a:off x="3207320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 rot="18480000">
              <a:off x="3409746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79" name="文本框 78"/>
            <p:cNvSpPr txBox="1"/>
            <p:nvPr/>
          </p:nvSpPr>
          <p:spPr>
            <a:xfrm rot="18480000">
              <a:off x="3586735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80" name="文本框 79"/>
            <p:cNvSpPr txBox="1"/>
            <p:nvPr/>
          </p:nvSpPr>
          <p:spPr>
            <a:xfrm rot="18480000">
              <a:off x="3866992" y="178208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 rot="18480000">
              <a:off x="4019101" y="1287323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82" name="文本框 81"/>
            <p:cNvSpPr txBox="1"/>
            <p:nvPr/>
          </p:nvSpPr>
          <p:spPr>
            <a:xfrm rot="18480000">
              <a:off x="4217954" y="1346575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83" name="文本框 82"/>
            <p:cNvSpPr txBox="1"/>
            <p:nvPr/>
          </p:nvSpPr>
          <p:spPr>
            <a:xfrm rot="18480000">
              <a:off x="4369422" y="1219223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84" name="文本框 83"/>
            <p:cNvSpPr txBox="1"/>
            <p:nvPr/>
          </p:nvSpPr>
          <p:spPr>
            <a:xfrm rot="18480000">
              <a:off x="2308328" y="176230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 rot="18480000">
              <a:off x="2605415" y="1572780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86" name="文本框 85"/>
            <p:cNvSpPr txBox="1"/>
            <p:nvPr/>
          </p:nvSpPr>
          <p:spPr>
            <a:xfrm rot="18480000">
              <a:off x="2788187" y="1576746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87" name="文本框 86"/>
            <p:cNvSpPr txBox="1"/>
            <p:nvPr/>
          </p:nvSpPr>
          <p:spPr>
            <a:xfrm rot="18480000">
              <a:off x="3207319" y="1586636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 rot="18480000">
              <a:off x="3409745" y="1588190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89" name="文本框 88"/>
            <p:cNvSpPr txBox="1"/>
            <p:nvPr/>
          </p:nvSpPr>
          <p:spPr>
            <a:xfrm rot="18480000">
              <a:off x="3586734" y="1546357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</p:grpSp>
      <p:cxnSp>
        <p:nvCxnSpPr>
          <p:cNvPr id="90" name="直接连接符 89"/>
          <p:cNvCxnSpPr/>
          <p:nvPr/>
        </p:nvCxnSpPr>
        <p:spPr>
          <a:xfrm>
            <a:off x="2305432" y="1968059"/>
            <a:ext cx="645705" cy="139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90"/>
          <p:cNvSpPr txBox="1"/>
          <p:nvPr/>
        </p:nvSpPr>
        <p:spPr>
          <a:xfrm>
            <a:off x="2436359" y="1994747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直接连接符 91"/>
          <p:cNvCxnSpPr/>
          <p:nvPr/>
        </p:nvCxnSpPr>
        <p:spPr>
          <a:xfrm>
            <a:off x="3046316" y="1992746"/>
            <a:ext cx="645705" cy="139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本框 92"/>
          <p:cNvSpPr txBox="1"/>
          <p:nvPr/>
        </p:nvSpPr>
        <p:spPr>
          <a:xfrm>
            <a:off x="3141751" y="1994747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4" name="直接连接符 93"/>
          <p:cNvCxnSpPr/>
          <p:nvPr/>
        </p:nvCxnSpPr>
        <p:spPr>
          <a:xfrm flipV="1">
            <a:off x="3787456" y="2005498"/>
            <a:ext cx="680557" cy="124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文本框 94"/>
          <p:cNvSpPr txBox="1"/>
          <p:nvPr/>
        </p:nvSpPr>
        <p:spPr>
          <a:xfrm>
            <a:off x="3918383" y="2033430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6" name="直接连接符 95"/>
          <p:cNvCxnSpPr/>
          <p:nvPr/>
        </p:nvCxnSpPr>
        <p:spPr>
          <a:xfrm>
            <a:off x="6591682" y="1668867"/>
            <a:ext cx="645705" cy="139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96"/>
          <p:cNvSpPr txBox="1"/>
          <p:nvPr/>
        </p:nvSpPr>
        <p:spPr>
          <a:xfrm>
            <a:off x="6722609" y="1695555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8" name="直接连接符 97"/>
          <p:cNvCxnSpPr/>
          <p:nvPr/>
        </p:nvCxnSpPr>
        <p:spPr>
          <a:xfrm>
            <a:off x="7332566" y="1693554"/>
            <a:ext cx="645705" cy="139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本框 98"/>
          <p:cNvSpPr txBox="1"/>
          <p:nvPr/>
        </p:nvSpPr>
        <p:spPr>
          <a:xfrm>
            <a:off x="7428001" y="1695555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0" name="直接连接符 99"/>
          <p:cNvCxnSpPr/>
          <p:nvPr/>
        </p:nvCxnSpPr>
        <p:spPr>
          <a:xfrm flipV="1">
            <a:off x="8073706" y="1706306"/>
            <a:ext cx="680557" cy="124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文本框 100"/>
          <p:cNvSpPr txBox="1"/>
          <p:nvPr/>
        </p:nvSpPr>
        <p:spPr>
          <a:xfrm>
            <a:off x="8204633" y="1734238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1670432" y="5167051"/>
            <a:ext cx="9842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 expression of 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Arg1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macrophages. </a:t>
            </a:r>
            <a:endParaRPr lang="en-US" altLang="zh-CN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Macrophages/LPS-activated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macrophages co-cultured with TM conidia for 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24h,48h and 72h. 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782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D8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38" y="873125"/>
            <a:ext cx="2981325" cy="410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CD86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873125"/>
            <a:ext cx="2981325" cy="410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189405" y="326770"/>
            <a:ext cx="2760865" cy="1605810"/>
            <a:chOff x="2479917" y="563307"/>
            <a:chExt cx="2760865" cy="1605810"/>
          </a:xfrm>
        </p:grpSpPr>
        <p:sp>
          <p:nvSpPr>
            <p:cNvPr id="5" name="文本框 4"/>
            <p:cNvSpPr txBox="1"/>
            <p:nvPr/>
          </p:nvSpPr>
          <p:spPr>
            <a:xfrm rot="18480000">
              <a:off x="3625318" y="1219224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6" name="文本框 5"/>
            <p:cNvSpPr txBox="1"/>
            <p:nvPr/>
          </p:nvSpPr>
          <p:spPr>
            <a:xfrm rot="18480000">
              <a:off x="2308330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 rot="18480000">
              <a:off x="2605417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8" name="文本框 7"/>
            <p:cNvSpPr txBox="1"/>
            <p:nvPr/>
          </p:nvSpPr>
          <p:spPr>
            <a:xfrm rot="18480000">
              <a:off x="2788189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9" name="文本框 8"/>
            <p:cNvSpPr txBox="1"/>
            <p:nvPr/>
          </p:nvSpPr>
          <p:spPr>
            <a:xfrm rot="18480000">
              <a:off x="3207321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 rot="18480000">
              <a:off x="3409747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1" name="文本框 10"/>
            <p:cNvSpPr txBox="1"/>
            <p:nvPr/>
          </p:nvSpPr>
          <p:spPr>
            <a:xfrm rot="18480000">
              <a:off x="3586736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2" name="文本框 11"/>
            <p:cNvSpPr txBox="1"/>
            <p:nvPr/>
          </p:nvSpPr>
          <p:spPr>
            <a:xfrm rot="18480000">
              <a:off x="2930379" y="1432167"/>
              <a:ext cx="1006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13" name="文本框 12"/>
            <p:cNvSpPr txBox="1"/>
            <p:nvPr/>
          </p:nvSpPr>
          <p:spPr>
            <a:xfrm rot="18480000">
              <a:off x="3866993" y="178208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 rot="18480000">
              <a:off x="4019102" y="1287323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5" name="文本框 14"/>
            <p:cNvSpPr txBox="1"/>
            <p:nvPr/>
          </p:nvSpPr>
          <p:spPr>
            <a:xfrm rot="18480000">
              <a:off x="4217955" y="1346575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6" name="文本框 15"/>
            <p:cNvSpPr txBox="1"/>
            <p:nvPr/>
          </p:nvSpPr>
          <p:spPr>
            <a:xfrm rot="18480000">
              <a:off x="2308329" y="176230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 rot="18480000">
              <a:off x="2605416" y="1572780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8" name="文本框 17"/>
            <p:cNvSpPr txBox="1"/>
            <p:nvPr/>
          </p:nvSpPr>
          <p:spPr>
            <a:xfrm rot="18480000">
              <a:off x="2788188" y="1576746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9" name="文本框 18"/>
            <p:cNvSpPr txBox="1"/>
            <p:nvPr/>
          </p:nvSpPr>
          <p:spPr>
            <a:xfrm rot="18480000">
              <a:off x="3207320" y="1586636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 rot="18480000">
              <a:off x="3409746" y="1588190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21" name="文本框 20"/>
            <p:cNvSpPr txBox="1"/>
            <p:nvPr/>
          </p:nvSpPr>
          <p:spPr>
            <a:xfrm rot="18480000">
              <a:off x="3586735" y="1546357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22" name="文本框 21"/>
            <p:cNvSpPr txBox="1"/>
            <p:nvPr/>
          </p:nvSpPr>
          <p:spPr>
            <a:xfrm rot="18480000">
              <a:off x="2308330" y="1762302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 rot="18480000">
              <a:off x="2605417" y="1572778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24" name="文本框 23"/>
            <p:cNvSpPr txBox="1"/>
            <p:nvPr/>
          </p:nvSpPr>
          <p:spPr>
            <a:xfrm rot="18480000">
              <a:off x="2788189" y="1576744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25" name="文本框 24"/>
            <p:cNvSpPr txBox="1"/>
            <p:nvPr/>
          </p:nvSpPr>
          <p:spPr>
            <a:xfrm rot="18480000">
              <a:off x="3207321" y="1586634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 rot="18480000">
              <a:off x="3409747" y="1588188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27" name="文本框 26"/>
            <p:cNvSpPr txBox="1"/>
            <p:nvPr/>
          </p:nvSpPr>
          <p:spPr>
            <a:xfrm rot="18480000">
              <a:off x="3586736" y="1546355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28" name="文本框 27"/>
            <p:cNvSpPr txBox="1"/>
            <p:nvPr/>
          </p:nvSpPr>
          <p:spPr>
            <a:xfrm rot="18480000">
              <a:off x="2930379" y="1432166"/>
              <a:ext cx="1006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29" name="文本框 28"/>
            <p:cNvSpPr txBox="1"/>
            <p:nvPr/>
          </p:nvSpPr>
          <p:spPr>
            <a:xfrm rot="18480000">
              <a:off x="3866993" y="178208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 rot="18480000">
              <a:off x="2308329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 rot="18480000">
              <a:off x="2605416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32" name="文本框 31"/>
            <p:cNvSpPr txBox="1"/>
            <p:nvPr/>
          </p:nvSpPr>
          <p:spPr>
            <a:xfrm rot="18480000">
              <a:off x="2788188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33" name="文本框 32"/>
            <p:cNvSpPr txBox="1"/>
            <p:nvPr/>
          </p:nvSpPr>
          <p:spPr>
            <a:xfrm rot="18480000">
              <a:off x="3207320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 rot="18480000">
              <a:off x="3409746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35" name="文本框 34"/>
            <p:cNvSpPr txBox="1"/>
            <p:nvPr/>
          </p:nvSpPr>
          <p:spPr>
            <a:xfrm rot="18480000">
              <a:off x="3586735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36" name="文本框 35"/>
            <p:cNvSpPr txBox="1"/>
            <p:nvPr/>
          </p:nvSpPr>
          <p:spPr>
            <a:xfrm rot="18480000">
              <a:off x="3866992" y="178208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 rot="18480000">
              <a:off x="4019101" y="1287323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38" name="文本框 37"/>
            <p:cNvSpPr txBox="1"/>
            <p:nvPr/>
          </p:nvSpPr>
          <p:spPr>
            <a:xfrm rot="18480000">
              <a:off x="4217954" y="1346575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39" name="文本框 38"/>
            <p:cNvSpPr txBox="1"/>
            <p:nvPr/>
          </p:nvSpPr>
          <p:spPr>
            <a:xfrm rot="18480000">
              <a:off x="4369422" y="1219223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40" name="文本框 39"/>
            <p:cNvSpPr txBox="1"/>
            <p:nvPr/>
          </p:nvSpPr>
          <p:spPr>
            <a:xfrm rot="18480000">
              <a:off x="2308328" y="176230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 rot="18480000">
              <a:off x="2605415" y="1572780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42" name="文本框 41"/>
            <p:cNvSpPr txBox="1"/>
            <p:nvPr/>
          </p:nvSpPr>
          <p:spPr>
            <a:xfrm rot="18480000">
              <a:off x="2788187" y="1576746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43" name="文本框 42"/>
            <p:cNvSpPr txBox="1"/>
            <p:nvPr/>
          </p:nvSpPr>
          <p:spPr>
            <a:xfrm rot="18480000">
              <a:off x="3207319" y="1586636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 rot="18480000">
              <a:off x="3409745" y="1588190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45" name="文本框 44"/>
            <p:cNvSpPr txBox="1"/>
            <p:nvPr/>
          </p:nvSpPr>
          <p:spPr>
            <a:xfrm rot="18480000">
              <a:off x="3586734" y="1546357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618530" y="287503"/>
            <a:ext cx="2760865" cy="1605810"/>
            <a:chOff x="2479917" y="563307"/>
            <a:chExt cx="2760865" cy="1605810"/>
          </a:xfrm>
        </p:grpSpPr>
        <p:sp>
          <p:nvSpPr>
            <p:cNvPr id="47" name="文本框 46"/>
            <p:cNvSpPr txBox="1"/>
            <p:nvPr/>
          </p:nvSpPr>
          <p:spPr>
            <a:xfrm rot="18480000">
              <a:off x="3625318" y="1219224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48" name="文本框 47"/>
            <p:cNvSpPr txBox="1"/>
            <p:nvPr/>
          </p:nvSpPr>
          <p:spPr>
            <a:xfrm rot="18480000">
              <a:off x="2308330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 rot="18480000">
              <a:off x="2605417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50" name="文本框 49"/>
            <p:cNvSpPr txBox="1"/>
            <p:nvPr/>
          </p:nvSpPr>
          <p:spPr>
            <a:xfrm rot="18480000">
              <a:off x="2788189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51" name="文本框 50"/>
            <p:cNvSpPr txBox="1"/>
            <p:nvPr/>
          </p:nvSpPr>
          <p:spPr>
            <a:xfrm rot="18480000">
              <a:off x="3207321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 rot="18480000">
              <a:off x="3409747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53" name="文本框 52"/>
            <p:cNvSpPr txBox="1"/>
            <p:nvPr/>
          </p:nvSpPr>
          <p:spPr>
            <a:xfrm rot="18480000">
              <a:off x="3586736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54" name="文本框 53"/>
            <p:cNvSpPr txBox="1"/>
            <p:nvPr/>
          </p:nvSpPr>
          <p:spPr>
            <a:xfrm rot="18480000">
              <a:off x="2930379" y="1432167"/>
              <a:ext cx="1006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55" name="文本框 54"/>
            <p:cNvSpPr txBox="1"/>
            <p:nvPr/>
          </p:nvSpPr>
          <p:spPr>
            <a:xfrm rot="18480000">
              <a:off x="3866993" y="178208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 rot="18480000">
              <a:off x="4019102" y="1287323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57" name="文本框 56"/>
            <p:cNvSpPr txBox="1"/>
            <p:nvPr/>
          </p:nvSpPr>
          <p:spPr>
            <a:xfrm rot="18480000">
              <a:off x="4217955" y="1346575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58" name="文本框 57"/>
            <p:cNvSpPr txBox="1"/>
            <p:nvPr/>
          </p:nvSpPr>
          <p:spPr>
            <a:xfrm rot="18480000">
              <a:off x="2308329" y="176230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 rot="18480000">
              <a:off x="2605416" y="1572780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60" name="文本框 59"/>
            <p:cNvSpPr txBox="1"/>
            <p:nvPr/>
          </p:nvSpPr>
          <p:spPr>
            <a:xfrm rot="18480000">
              <a:off x="2788188" y="1576746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61" name="文本框 60"/>
            <p:cNvSpPr txBox="1"/>
            <p:nvPr/>
          </p:nvSpPr>
          <p:spPr>
            <a:xfrm rot="18480000">
              <a:off x="3207320" y="1586636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 rot="18480000">
              <a:off x="3409746" y="1588190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63" name="文本框 62"/>
            <p:cNvSpPr txBox="1"/>
            <p:nvPr/>
          </p:nvSpPr>
          <p:spPr>
            <a:xfrm rot="18480000">
              <a:off x="3586735" y="1546357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64" name="文本框 63"/>
            <p:cNvSpPr txBox="1"/>
            <p:nvPr/>
          </p:nvSpPr>
          <p:spPr>
            <a:xfrm rot="18480000">
              <a:off x="2308330" y="1762302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 rot="18480000">
              <a:off x="2605417" y="1572778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66" name="文本框 65"/>
            <p:cNvSpPr txBox="1"/>
            <p:nvPr/>
          </p:nvSpPr>
          <p:spPr>
            <a:xfrm rot="18480000">
              <a:off x="2788189" y="1576744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67" name="文本框 66"/>
            <p:cNvSpPr txBox="1"/>
            <p:nvPr/>
          </p:nvSpPr>
          <p:spPr>
            <a:xfrm rot="18480000">
              <a:off x="3207321" y="1586634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 rot="18480000">
              <a:off x="3409747" y="1588188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69" name="文本框 68"/>
            <p:cNvSpPr txBox="1"/>
            <p:nvPr/>
          </p:nvSpPr>
          <p:spPr>
            <a:xfrm rot="18480000">
              <a:off x="3586736" y="1546355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70" name="文本框 69"/>
            <p:cNvSpPr txBox="1"/>
            <p:nvPr/>
          </p:nvSpPr>
          <p:spPr>
            <a:xfrm rot="18480000">
              <a:off x="2930379" y="1432166"/>
              <a:ext cx="1006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71" name="文本框 70"/>
            <p:cNvSpPr txBox="1"/>
            <p:nvPr/>
          </p:nvSpPr>
          <p:spPr>
            <a:xfrm rot="18480000">
              <a:off x="3866993" y="178208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 rot="18480000">
              <a:off x="2308329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 rot="18480000">
              <a:off x="2605416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74" name="文本框 73"/>
            <p:cNvSpPr txBox="1"/>
            <p:nvPr/>
          </p:nvSpPr>
          <p:spPr>
            <a:xfrm rot="18480000">
              <a:off x="2788188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75" name="文本框 74"/>
            <p:cNvSpPr txBox="1"/>
            <p:nvPr/>
          </p:nvSpPr>
          <p:spPr>
            <a:xfrm rot="18480000">
              <a:off x="3207320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 rot="18480000">
              <a:off x="3409746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77" name="文本框 76"/>
            <p:cNvSpPr txBox="1"/>
            <p:nvPr/>
          </p:nvSpPr>
          <p:spPr>
            <a:xfrm rot="18480000">
              <a:off x="3586735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78" name="文本框 77"/>
            <p:cNvSpPr txBox="1"/>
            <p:nvPr/>
          </p:nvSpPr>
          <p:spPr>
            <a:xfrm rot="18480000">
              <a:off x="3866992" y="178208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 rot="18480000">
              <a:off x="4019101" y="1287323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80" name="文本框 79"/>
            <p:cNvSpPr txBox="1"/>
            <p:nvPr/>
          </p:nvSpPr>
          <p:spPr>
            <a:xfrm rot="18480000">
              <a:off x="4217954" y="1346575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81" name="文本框 80"/>
            <p:cNvSpPr txBox="1"/>
            <p:nvPr/>
          </p:nvSpPr>
          <p:spPr>
            <a:xfrm rot="18480000">
              <a:off x="4369422" y="1219223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82" name="文本框 81"/>
            <p:cNvSpPr txBox="1"/>
            <p:nvPr/>
          </p:nvSpPr>
          <p:spPr>
            <a:xfrm rot="18480000">
              <a:off x="2308328" y="176230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 rot="18480000">
              <a:off x="2605415" y="1572780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84" name="文本框 83"/>
            <p:cNvSpPr txBox="1"/>
            <p:nvPr/>
          </p:nvSpPr>
          <p:spPr>
            <a:xfrm rot="18480000">
              <a:off x="2788187" y="1576746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85" name="文本框 84"/>
            <p:cNvSpPr txBox="1"/>
            <p:nvPr/>
          </p:nvSpPr>
          <p:spPr>
            <a:xfrm rot="18480000">
              <a:off x="3207319" y="1586636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 rot="18480000">
              <a:off x="3409745" y="1588190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87" name="文本框 86"/>
            <p:cNvSpPr txBox="1"/>
            <p:nvPr/>
          </p:nvSpPr>
          <p:spPr>
            <a:xfrm rot="18480000">
              <a:off x="3586734" y="1546357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</p:grpSp>
      <p:cxnSp>
        <p:nvCxnSpPr>
          <p:cNvPr id="88" name="直接连接符 87"/>
          <p:cNvCxnSpPr/>
          <p:nvPr/>
        </p:nvCxnSpPr>
        <p:spPr>
          <a:xfrm>
            <a:off x="2329247" y="1958533"/>
            <a:ext cx="645705" cy="139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文本框 88"/>
          <p:cNvSpPr txBox="1"/>
          <p:nvPr/>
        </p:nvSpPr>
        <p:spPr>
          <a:xfrm>
            <a:off x="2460174" y="1985221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直接连接符 89"/>
          <p:cNvCxnSpPr/>
          <p:nvPr/>
        </p:nvCxnSpPr>
        <p:spPr>
          <a:xfrm>
            <a:off x="3070131" y="1983220"/>
            <a:ext cx="645705" cy="139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90"/>
          <p:cNvSpPr txBox="1"/>
          <p:nvPr/>
        </p:nvSpPr>
        <p:spPr>
          <a:xfrm>
            <a:off x="3165566" y="1985221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直接连接符 91"/>
          <p:cNvCxnSpPr/>
          <p:nvPr/>
        </p:nvCxnSpPr>
        <p:spPr>
          <a:xfrm flipV="1">
            <a:off x="3811271" y="1995972"/>
            <a:ext cx="680557" cy="124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本框 92"/>
          <p:cNvSpPr txBox="1"/>
          <p:nvPr/>
        </p:nvSpPr>
        <p:spPr>
          <a:xfrm>
            <a:off x="3942198" y="2023904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4" name="直接连接符 93"/>
          <p:cNvCxnSpPr/>
          <p:nvPr/>
        </p:nvCxnSpPr>
        <p:spPr>
          <a:xfrm>
            <a:off x="6772666" y="1968059"/>
            <a:ext cx="645705" cy="139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文本框 94"/>
          <p:cNvSpPr txBox="1"/>
          <p:nvPr/>
        </p:nvSpPr>
        <p:spPr>
          <a:xfrm>
            <a:off x="6903593" y="1994747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6" name="直接连接符 95"/>
          <p:cNvCxnSpPr/>
          <p:nvPr/>
        </p:nvCxnSpPr>
        <p:spPr>
          <a:xfrm>
            <a:off x="7513550" y="1992746"/>
            <a:ext cx="645705" cy="139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96"/>
          <p:cNvSpPr txBox="1"/>
          <p:nvPr/>
        </p:nvSpPr>
        <p:spPr>
          <a:xfrm>
            <a:off x="7608985" y="1994747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8" name="直接连接符 97"/>
          <p:cNvCxnSpPr/>
          <p:nvPr/>
        </p:nvCxnSpPr>
        <p:spPr>
          <a:xfrm flipV="1">
            <a:off x="8254690" y="2005498"/>
            <a:ext cx="680557" cy="124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本框 98"/>
          <p:cNvSpPr txBox="1"/>
          <p:nvPr/>
        </p:nvSpPr>
        <p:spPr>
          <a:xfrm>
            <a:off x="8385617" y="2033430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670432" y="5167051"/>
            <a:ext cx="9842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 expression of 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CD86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macrophages. </a:t>
            </a:r>
            <a:endParaRPr lang="en-US" altLang="zh-CN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Macrophages/LPS-activated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macrophages co-cultured with TM conidia for 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24h,48h and 72h. 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082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L-4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545" y="1035050"/>
            <a:ext cx="2981325" cy="410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IL-4R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322" y="1035049"/>
            <a:ext cx="2981325" cy="410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249005" y="515029"/>
            <a:ext cx="2760865" cy="1605810"/>
            <a:chOff x="2479917" y="563307"/>
            <a:chExt cx="2760865" cy="1605810"/>
          </a:xfrm>
        </p:grpSpPr>
        <p:sp>
          <p:nvSpPr>
            <p:cNvPr id="5" name="文本框 4"/>
            <p:cNvSpPr txBox="1"/>
            <p:nvPr/>
          </p:nvSpPr>
          <p:spPr>
            <a:xfrm rot="18480000">
              <a:off x="3625318" y="1219224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6" name="文本框 5"/>
            <p:cNvSpPr txBox="1"/>
            <p:nvPr/>
          </p:nvSpPr>
          <p:spPr>
            <a:xfrm rot="18480000">
              <a:off x="2308330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 rot="18480000">
              <a:off x="2605417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8" name="文本框 7"/>
            <p:cNvSpPr txBox="1"/>
            <p:nvPr/>
          </p:nvSpPr>
          <p:spPr>
            <a:xfrm rot="18480000">
              <a:off x="2788189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9" name="文本框 8"/>
            <p:cNvSpPr txBox="1"/>
            <p:nvPr/>
          </p:nvSpPr>
          <p:spPr>
            <a:xfrm rot="18480000">
              <a:off x="3207321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 rot="18480000">
              <a:off x="3409747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1" name="文本框 10"/>
            <p:cNvSpPr txBox="1"/>
            <p:nvPr/>
          </p:nvSpPr>
          <p:spPr>
            <a:xfrm rot="18480000">
              <a:off x="3586736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2" name="文本框 11"/>
            <p:cNvSpPr txBox="1"/>
            <p:nvPr/>
          </p:nvSpPr>
          <p:spPr>
            <a:xfrm rot="18480000">
              <a:off x="2930379" y="1432167"/>
              <a:ext cx="1006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13" name="文本框 12"/>
            <p:cNvSpPr txBox="1"/>
            <p:nvPr/>
          </p:nvSpPr>
          <p:spPr>
            <a:xfrm rot="18480000">
              <a:off x="3866993" y="178208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 rot="18480000">
              <a:off x="4019102" y="1287323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5" name="文本框 14"/>
            <p:cNvSpPr txBox="1"/>
            <p:nvPr/>
          </p:nvSpPr>
          <p:spPr>
            <a:xfrm rot="18480000">
              <a:off x="4217955" y="1346575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6" name="文本框 15"/>
            <p:cNvSpPr txBox="1"/>
            <p:nvPr/>
          </p:nvSpPr>
          <p:spPr>
            <a:xfrm rot="18480000">
              <a:off x="2308329" y="176230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 rot="18480000">
              <a:off x="2605416" y="1572780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18" name="文本框 17"/>
            <p:cNvSpPr txBox="1"/>
            <p:nvPr/>
          </p:nvSpPr>
          <p:spPr>
            <a:xfrm rot="18480000">
              <a:off x="2788188" y="1576746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19" name="文本框 18"/>
            <p:cNvSpPr txBox="1"/>
            <p:nvPr/>
          </p:nvSpPr>
          <p:spPr>
            <a:xfrm rot="18480000">
              <a:off x="3207320" y="1586636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 rot="18480000">
              <a:off x="3409746" y="1588190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21" name="文本框 20"/>
            <p:cNvSpPr txBox="1"/>
            <p:nvPr/>
          </p:nvSpPr>
          <p:spPr>
            <a:xfrm rot="18480000">
              <a:off x="3586735" y="1546357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22" name="文本框 21"/>
            <p:cNvSpPr txBox="1"/>
            <p:nvPr/>
          </p:nvSpPr>
          <p:spPr>
            <a:xfrm rot="18480000">
              <a:off x="2308330" y="1762302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 rot="18480000">
              <a:off x="2605417" y="1572778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24" name="文本框 23"/>
            <p:cNvSpPr txBox="1"/>
            <p:nvPr/>
          </p:nvSpPr>
          <p:spPr>
            <a:xfrm rot="18480000">
              <a:off x="2788189" y="1576744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25" name="文本框 24"/>
            <p:cNvSpPr txBox="1"/>
            <p:nvPr/>
          </p:nvSpPr>
          <p:spPr>
            <a:xfrm rot="18480000">
              <a:off x="3207321" y="1586634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 rot="18480000">
              <a:off x="3409747" y="1588188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27" name="文本框 26"/>
            <p:cNvSpPr txBox="1"/>
            <p:nvPr/>
          </p:nvSpPr>
          <p:spPr>
            <a:xfrm rot="18480000">
              <a:off x="3586736" y="1546355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28" name="文本框 27"/>
            <p:cNvSpPr txBox="1"/>
            <p:nvPr/>
          </p:nvSpPr>
          <p:spPr>
            <a:xfrm rot="18480000">
              <a:off x="2930379" y="1432166"/>
              <a:ext cx="1006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29" name="文本框 28"/>
            <p:cNvSpPr txBox="1"/>
            <p:nvPr/>
          </p:nvSpPr>
          <p:spPr>
            <a:xfrm rot="18480000">
              <a:off x="3866993" y="178208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 rot="18480000">
              <a:off x="2308329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 rot="18480000">
              <a:off x="2605416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32" name="文本框 31"/>
            <p:cNvSpPr txBox="1"/>
            <p:nvPr/>
          </p:nvSpPr>
          <p:spPr>
            <a:xfrm rot="18480000">
              <a:off x="2788188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33" name="文本框 32"/>
            <p:cNvSpPr txBox="1"/>
            <p:nvPr/>
          </p:nvSpPr>
          <p:spPr>
            <a:xfrm rot="18480000">
              <a:off x="3207320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 rot="18480000">
              <a:off x="3409746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35" name="文本框 34"/>
            <p:cNvSpPr txBox="1"/>
            <p:nvPr/>
          </p:nvSpPr>
          <p:spPr>
            <a:xfrm rot="18480000">
              <a:off x="3586735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36" name="文本框 35"/>
            <p:cNvSpPr txBox="1"/>
            <p:nvPr/>
          </p:nvSpPr>
          <p:spPr>
            <a:xfrm rot="18480000">
              <a:off x="3866992" y="178208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 rot="18480000">
              <a:off x="4019101" y="1287323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38" name="文本框 37"/>
            <p:cNvSpPr txBox="1"/>
            <p:nvPr/>
          </p:nvSpPr>
          <p:spPr>
            <a:xfrm rot="18480000">
              <a:off x="4217954" y="1346575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39" name="文本框 38"/>
            <p:cNvSpPr txBox="1"/>
            <p:nvPr/>
          </p:nvSpPr>
          <p:spPr>
            <a:xfrm rot="18480000">
              <a:off x="4369422" y="1219223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40" name="文本框 39"/>
            <p:cNvSpPr txBox="1"/>
            <p:nvPr/>
          </p:nvSpPr>
          <p:spPr>
            <a:xfrm rot="18480000">
              <a:off x="2308328" y="176230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 rot="18480000">
              <a:off x="2605415" y="1572780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42" name="文本框 41"/>
            <p:cNvSpPr txBox="1"/>
            <p:nvPr/>
          </p:nvSpPr>
          <p:spPr>
            <a:xfrm rot="18480000">
              <a:off x="2788187" y="1576746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43" name="文本框 42"/>
            <p:cNvSpPr txBox="1"/>
            <p:nvPr/>
          </p:nvSpPr>
          <p:spPr>
            <a:xfrm rot="18480000">
              <a:off x="3207319" y="1586636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 rot="18480000">
              <a:off x="3409745" y="1588190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45" name="文本框 44"/>
            <p:cNvSpPr txBox="1"/>
            <p:nvPr/>
          </p:nvSpPr>
          <p:spPr>
            <a:xfrm rot="18480000">
              <a:off x="3586734" y="1546357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14537" y="503194"/>
            <a:ext cx="2760865" cy="1605810"/>
            <a:chOff x="2479917" y="563307"/>
            <a:chExt cx="2760865" cy="1605810"/>
          </a:xfrm>
        </p:grpSpPr>
        <p:sp>
          <p:nvSpPr>
            <p:cNvPr id="47" name="文本框 46"/>
            <p:cNvSpPr txBox="1"/>
            <p:nvPr/>
          </p:nvSpPr>
          <p:spPr>
            <a:xfrm rot="18480000">
              <a:off x="3625318" y="1219224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48" name="文本框 47"/>
            <p:cNvSpPr txBox="1"/>
            <p:nvPr/>
          </p:nvSpPr>
          <p:spPr>
            <a:xfrm rot="18480000">
              <a:off x="2308330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 rot="18480000">
              <a:off x="2605417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50" name="文本框 49"/>
            <p:cNvSpPr txBox="1"/>
            <p:nvPr/>
          </p:nvSpPr>
          <p:spPr>
            <a:xfrm rot="18480000">
              <a:off x="2788189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51" name="文本框 50"/>
            <p:cNvSpPr txBox="1"/>
            <p:nvPr/>
          </p:nvSpPr>
          <p:spPr>
            <a:xfrm rot="18480000">
              <a:off x="3207321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 rot="18480000">
              <a:off x="3409747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53" name="文本框 52"/>
            <p:cNvSpPr txBox="1"/>
            <p:nvPr/>
          </p:nvSpPr>
          <p:spPr>
            <a:xfrm rot="18480000">
              <a:off x="3586736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54" name="文本框 53"/>
            <p:cNvSpPr txBox="1"/>
            <p:nvPr/>
          </p:nvSpPr>
          <p:spPr>
            <a:xfrm rot="18480000">
              <a:off x="2930379" y="1432167"/>
              <a:ext cx="1006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55" name="文本框 54"/>
            <p:cNvSpPr txBox="1"/>
            <p:nvPr/>
          </p:nvSpPr>
          <p:spPr>
            <a:xfrm rot="18480000">
              <a:off x="3866993" y="178208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 rot="18480000">
              <a:off x="4019102" y="1287323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57" name="文本框 56"/>
            <p:cNvSpPr txBox="1"/>
            <p:nvPr/>
          </p:nvSpPr>
          <p:spPr>
            <a:xfrm rot="18480000">
              <a:off x="4217955" y="1346575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58" name="文本框 57"/>
            <p:cNvSpPr txBox="1"/>
            <p:nvPr/>
          </p:nvSpPr>
          <p:spPr>
            <a:xfrm rot="18480000">
              <a:off x="2308329" y="176230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 rot="18480000">
              <a:off x="2605416" y="1572780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60" name="文本框 59"/>
            <p:cNvSpPr txBox="1"/>
            <p:nvPr/>
          </p:nvSpPr>
          <p:spPr>
            <a:xfrm rot="18480000">
              <a:off x="2788188" y="1576746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61" name="文本框 60"/>
            <p:cNvSpPr txBox="1"/>
            <p:nvPr/>
          </p:nvSpPr>
          <p:spPr>
            <a:xfrm rot="18480000">
              <a:off x="3207320" y="1586636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 rot="18480000">
              <a:off x="3409746" y="1588190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63" name="文本框 62"/>
            <p:cNvSpPr txBox="1"/>
            <p:nvPr/>
          </p:nvSpPr>
          <p:spPr>
            <a:xfrm rot="18480000">
              <a:off x="3586735" y="1546357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64" name="文本框 63"/>
            <p:cNvSpPr txBox="1"/>
            <p:nvPr/>
          </p:nvSpPr>
          <p:spPr>
            <a:xfrm rot="18480000">
              <a:off x="2308330" y="1762302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 rot="18480000">
              <a:off x="2605417" y="1572778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66" name="文本框 65"/>
            <p:cNvSpPr txBox="1"/>
            <p:nvPr/>
          </p:nvSpPr>
          <p:spPr>
            <a:xfrm rot="18480000">
              <a:off x="2788189" y="1576744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67" name="文本框 66"/>
            <p:cNvSpPr txBox="1"/>
            <p:nvPr/>
          </p:nvSpPr>
          <p:spPr>
            <a:xfrm rot="18480000">
              <a:off x="3207321" y="1586634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 rot="18480000">
              <a:off x="3409747" y="1588188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69" name="文本框 68"/>
            <p:cNvSpPr txBox="1"/>
            <p:nvPr/>
          </p:nvSpPr>
          <p:spPr>
            <a:xfrm rot="18480000">
              <a:off x="3586736" y="1546355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70" name="文本框 69"/>
            <p:cNvSpPr txBox="1"/>
            <p:nvPr/>
          </p:nvSpPr>
          <p:spPr>
            <a:xfrm rot="18480000">
              <a:off x="2930379" y="1432166"/>
              <a:ext cx="1006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71" name="文本框 70"/>
            <p:cNvSpPr txBox="1"/>
            <p:nvPr/>
          </p:nvSpPr>
          <p:spPr>
            <a:xfrm rot="18480000">
              <a:off x="3866993" y="178208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 rot="18480000">
              <a:off x="2308329" y="1762303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 rot="18480000">
              <a:off x="2605416" y="1572779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74" name="文本框 73"/>
            <p:cNvSpPr txBox="1"/>
            <p:nvPr/>
          </p:nvSpPr>
          <p:spPr>
            <a:xfrm rot="18480000">
              <a:off x="2788188" y="1576745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75" name="文本框 74"/>
            <p:cNvSpPr txBox="1"/>
            <p:nvPr/>
          </p:nvSpPr>
          <p:spPr>
            <a:xfrm rot="18480000">
              <a:off x="3207320" y="1586635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 rot="18480000">
              <a:off x="3409746" y="1588189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77" name="文本框 76"/>
            <p:cNvSpPr txBox="1"/>
            <p:nvPr/>
          </p:nvSpPr>
          <p:spPr>
            <a:xfrm rot="18480000">
              <a:off x="3586735" y="1546356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78" name="文本框 77"/>
            <p:cNvSpPr txBox="1"/>
            <p:nvPr/>
          </p:nvSpPr>
          <p:spPr>
            <a:xfrm rot="18480000">
              <a:off x="3866992" y="178208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 rot="18480000">
              <a:off x="4019101" y="1287323"/>
              <a:ext cx="13745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80" name="文本框 79"/>
            <p:cNvSpPr txBox="1"/>
            <p:nvPr/>
          </p:nvSpPr>
          <p:spPr>
            <a:xfrm rot="18480000">
              <a:off x="4217954" y="1346575"/>
              <a:ext cx="12292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81" name="文本框 80"/>
            <p:cNvSpPr txBox="1"/>
            <p:nvPr/>
          </p:nvSpPr>
          <p:spPr>
            <a:xfrm rot="18480000">
              <a:off x="4369422" y="1219223"/>
              <a:ext cx="15272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Mφ+LPS+TM</a:t>
              </a:r>
              <a:endParaRPr lang="zh-CN" altLang="en-US" sz="800" b="1" dirty="0"/>
            </a:p>
          </p:txBody>
        </p:sp>
        <p:sp>
          <p:nvSpPr>
            <p:cNvPr id="82" name="文本框 81"/>
            <p:cNvSpPr txBox="1"/>
            <p:nvPr/>
          </p:nvSpPr>
          <p:spPr>
            <a:xfrm rot="18480000">
              <a:off x="2308328" y="1762304"/>
              <a:ext cx="558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 rot="18480000">
              <a:off x="2605415" y="1572780"/>
              <a:ext cx="629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84" name="文本框 83"/>
            <p:cNvSpPr txBox="1"/>
            <p:nvPr/>
          </p:nvSpPr>
          <p:spPr>
            <a:xfrm rot="18480000">
              <a:off x="2788187" y="1576746"/>
              <a:ext cx="639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  <p:sp>
          <p:nvSpPr>
            <p:cNvPr id="85" name="文本框 84"/>
            <p:cNvSpPr txBox="1"/>
            <p:nvPr/>
          </p:nvSpPr>
          <p:spPr>
            <a:xfrm rot="18480000">
              <a:off x="3207319" y="1586636"/>
              <a:ext cx="366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Mφ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 rot="18480000">
              <a:off x="3409745" y="1588190"/>
              <a:ext cx="610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Mφ+TM</a:t>
              </a:r>
              <a:endParaRPr lang="zh-CN" altLang="en-US" sz="800" b="1" dirty="0"/>
            </a:p>
          </p:txBody>
        </p:sp>
        <p:sp>
          <p:nvSpPr>
            <p:cNvPr id="87" name="文本框 86"/>
            <p:cNvSpPr txBox="1"/>
            <p:nvPr/>
          </p:nvSpPr>
          <p:spPr>
            <a:xfrm rot="18480000">
              <a:off x="3586734" y="1546357"/>
              <a:ext cx="717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Mφ+LPS</a:t>
              </a:r>
              <a:endParaRPr lang="zh-CN" altLang="en-US" sz="800" b="1" dirty="0"/>
            </a:p>
          </p:txBody>
        </p:sp>
      </p:grpSp>
      <p:cxnSp>
        <p:nvCxnSpPr>
          <p:cNvPr id="88" name="直接连接符 87"/>
          <p:cNvCxnSpPr/>
          <p:nvPr/>
        </p:nvCxnSpPr>
        <p:spPr>
          <a:xfrm>
            <a:off x="2433182" y="2114020"/>
            <a:ext cx="645705" cy="139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文本框 88"/>
          <p:cNvSpPr txBox="1"/>
          <p:nvPr/>
        </p:nvSpPr>
        <p:spPr>
          <a:xfrm>
            <a:off x="2564109" y="2140708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直接连接符 89"/>
          <p:cNvCxnSpPr/>
          <p:nvPr/>
        </p:nvCxnSpPr>
        <p:spPr>
          <a:xfrm>
            <a:off x="3174066" y="2138707"/>
            <a:ext cx="645705" cy="139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90"/>
          <p:cNvSpPr txBox="1"/>
          <p:nvPr/>
        </p:nvSpPr>
        <p:spPr>
          <a:xfrm>
            <a:off x="3269501" y="2140708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直接连接符 91"/>
          <p:cNvCxnSpPr/>
          <p:nvPr/>
        </p:nvCxnSpPr>
        <p:spPr>
          <a:xfrm flipV="1">
            <a:off x="3915206" y="2151459"/>
            <a:ext cx="680557" cy="124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本框 92"/>
          <p:cNvSpPr txBox="1"/>
          <p:nvPr/>
        </p:nvSpPr>
        <p:spPr>
          <a:xfrm>
            <a:off x="4046133" y="2179391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4" name="直接连接符 93"/>
          <p:cNvCxnSpPr/>
          <p:nvPr/>
        </p:nvCxnSpPr>
        <p:spPr>
          <a:xfrm>
            <a:off x="6548839" y="2134746"/>
            <a:ext cx="645705" cy="139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文本框 94"/>
          <p:cNvSpPr txBox="1"/>
          <p:nvPr/>
        </p:nvSpPr>
        <p:spPr>
          <a:xfrm>
            <a:off x="6679766" y="2161434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6" name="直接连接符 95"/>
          <p:cNvCxnSpPr/>
          <p:nvPr/>
        </p:nvCxnSpPr>
        <p:spPr>
          <a:xfrm>
            <a:off x="7289723" y="2159433"/>
            <a:ext cx="645705" cy="139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96"/>
          <p:cNvSpPr txBox="1"/>
          <p:nvPr/>
        </p:nvSpPr>
        <p:spPr>
          <a:xfrm>
            <a:off x="7385158" y="2161434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8" name="直接连接符 97"/>
          <p:cNvCxnSpPr/>
          <p:nvPr/>
        </p:nvCxnSpPr>
        <p:spPr>
          <a:xfrm flipV="1">
            <a:off x="8030863" y="2172185"/>
            <a:ext cx="680557" cy="124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本框 98"/>
          <p:cNvSpPr txBox="1"/>
          <p:nvPr/>
        </p:nvSpPr>
        <p:spPr>
          <a:xfrm>
            <a:off x="8161790" y="2200117"/>
            <a:ext cx="3702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950441" y="5310244"/>
            <a:ext cx="9842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 expression of 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IL-4R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macrophages. </a:t>
            </a:r>
            <a:endParaRPr lang="en-US" altLang="zh-CN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Macrophages/LPS-activated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macrophages co-cultured with TM conidia for 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24h,48h and 72h. 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513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1861151" y="732865"/>
            <a:ext cx="3399155" cy="4547292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3"/>
          <a:stretch>
            <a:fillRect/>
          </a:stretch>
        </p:blipFill>
        <p:spPr>
          <a:xfrm>
            <a:off x="6611060" y="732865"/>
            <a:ext cx="3790240" cy="4547292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106832" y="1393824"/>
            <a:ext cx="845885" cy="169279"/>
            <a:chOff x="2106832" y="1393824"/>
            <a:chExt cx="845885" cy="169279"/>
          </a:xfrm>
        </p:grpSpPr>
        <p:sp>
          <p:nvSpPr>
            <p:cNvPr id="4" name="文本框 3"/>
            <p:cNvSpPr txBox="1"/>
            <p:nvPr/>
          </p:nvSpPr>
          <p:spPr>
            <a:xfrm>
              <a:off x="2106832" y="1393826"/>
              <a:ext cx="43046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Ctrl</a:t>
              </a:r>
              <a:endParaRPr lang="zh-CN" alt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271746" y="1393825"/>
              <a:ext cx="460914" cy="1692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altLang="zh-CN" sz="5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or-Neg</a:t>
              </a:r>
              <a:endParaRPr lang="zh-CN" altLang="en-US" sz="500" b="1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2512603" y="1393824"/>
              <a:ext cx="440114" cy="1692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5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nor-Posi</a:t>
              </a:r>
              <a:endParaRPr lang="zh-CN" altLang="en-US" sz="500" b="1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888382" y="1478461"/>
            <a:ext cx="845885" cy="169279"/>
            <a:chOff x="2106832" y="1393824"/>
            <a:chExt cx="845885" cy="169279"/>
          </a:xfrm>
        </p:grpSpPr>
        <p:sp>
          <p:nvSpPr>
            <p:cNvPr id="10" name="文本框 9"/>
            <p:cNvSpPr txBox="1"/>
            <p:nvPr/>
          </p:nvSpPr>
          <p:spPr>
            <a:xfrm>
              <a:off x="2106832" y="1393826"/>
              <a:ext cx="43046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Ctrl</a:t>
              </a:r>
              <a:endParaRPr lang="zh-CN" alt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271746" y="1393825"/>
              <a:ext cx="460914" cy="1692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altLang="zh-CN" sz="5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or-Neg</a:t>
              </a:r>
              <a:endParaRPr lang="zh-CN" altLang="en-US" sz="500" b="1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2512603" y="1393824"/>
              <a:ext cx="440114" cy="1692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5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nor-Posi</a:t>
              </a:r>
              <a:endParaRPr lang="zh-CN" altLang="en-US" sz="500" b="1" dirty="0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799757" y="5409757"/>
            <a:ext cx="101772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 expression of 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iNOS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macrophages. 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LPS-activated macrophages pretreated with /without 20μM nor-NOHA before being co-cultured with TM conidia for 24h (MOI=10)</a:t>
            </a:r>
          </a:p>
          <a:p>
            <a:endParaRPr lang="en-US" altLang="zh-CN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Nor-Neg: LPS-activated macrophages pretreated without 20μM nor-NOHA for 2h </a:t>
            </a:r>
          </a:p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Nor-Posi: LPS-activated macrophages pretreated with20μM nor-NOHA for 2h </a:t>
            </a:r>
          </a:p>
          <a:p>
            <a:endParaRPr lang="en-US" altLang="zh-CN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6002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WB\nor-NOHA\WB slx 2018.11.26 抑制剂\arg slx 11-26 2018.12.04_04.22.29_Ch\arg slx 11-26 2018.12.04_04.22.29_Ch+Marke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337" y="766585"/>
            <a:ext cx="2981325" cy="4100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/>
          <p:nvPr/>
        </p:nvPicPr>
        <p:blipFill>
          <a:blip r:embed="rId3"/>
          <a:stretch>
            <a:fillRect/>
          </a:stretch>
        </p:blipFill>
        <p:spPr>
          <a:xfrm>
            <a:off x="5935645" y="852985"/>
            <a:ext cx="3237155" cy="410083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106832" y="1393824"/>
            <a:ext cx="845885" cy="169279"/>
            <a:chOff x="2106832" y="1393824"/>
            <a:chExt cx="845885" cy="169279"/>
          </a:xfrm>
        </p:grpSpPr>
        <p:sp>
          <p:nvSpPr>
            <p:cNvPr id="5" name="文本框 4"/>
            <p:cNvSpPr txBox="1"/>
            <p:nvPr/>
          </p:nvSpPr>
          <p:spPr>
            <a:xfrm>
              <a:off x="2106832" y="1393826"/>
              <a:ext cx="43046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Ctrl</a:t>
              </a:r>
              <a:endParaRPr lang="zh-CN" alt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271746" y="1393825"/>
              <a:ext cx="460914" cy="1692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altLang="zh-CN" sz="5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or-Neg</a:t>
              </a:r>
              <a:endParaRPr lang="zh-CN" altLang="en-US" sz="500" b="1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2512603" y="1393824"/>
              <a:ext cx="440114" cy="1692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5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nor-Posi</a:t>
              </a:r>
              <a:endParaRPr lang="zh-CN" altLang="en-US" sz="500" b="1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089632" y="1393822"/>
            <a:ext cx="845885" cy="169279"/>
            <a:chOff x="2106832" y="1393824"/>
            <a:chExt cx="845885" cy="169279"/>
          </a:xfrm>
        </p:grpSpPr>
        <p:sp>
          <p:nvSpPr>
            <p:cNvPr id="9" name="文本框 8"/>
            <p:cNvSpPr txBox="1"/>
            <p:nvPr/>
          </p:nvSpPr>
          <p:spPr>
            <a:xfrm>
              <a:off x="2106832" y="1393826"/>
              <a:ext cx="43046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Ctrl</a:t>
              </a:r>
              <a:endParaRPr lang="zh-CN" alt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271746" y="1393825"/>
              <a:ext cx="460914" cy="1692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altLang="zh-CN" sz="5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or-Neg</a:t>
              </a:r>
              <a:endParaRPr lang="zh-CN" altLang="en-US" sz="500" b="1" dirty="0"/>
            </a:p>
          </p:txBody>
        </p:sp>
        <p:sp>
          <p:nvSpPr>
            <p:cNvPr id="11" name="矩形 10"/>
            <p:cNvSpPr/>
            <p:nvPr/>
          </p:nvSpPr>
          <p:spPr>
            <a:xfrm>
              <a:off x="2512603" y="1393824"/>
              <a:ext cx="440114" cy="1692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5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nor-Posi</a:t>
              </a:r>
              <a:endParaRPr lang="zh-CN" altLang="en-US" sz="500" b="1" dirty="0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846892" y="5013757"/>
            <a:ext cx="101772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 expression </a:t>
            </a:r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altLang="zh-CN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Arg1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macrophages. 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LPS-activated macrophages pretreated with /without 20μM nor-NOHA before being co-cultured with TM conidia for 24h (MOI=10)</a:t>
            </a:r>
          </a:p>
          <a:p>
            <a:endParaRPr lang="en-US" altLang="zh-CN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Nor-Neg: LPS-activated macrophages pretreated without 20μM nor-NOHA for 2h </a:t>
            </a:r>
          </a:p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Nor-Posi: LPS-activated macrophages pretreated with20μM nor-NOHA for 2h </a:t>
            </a:r>
          </a:p>
          <a:p>
            <a:endParaRPr lang="en-US" altLang="zh-CN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7143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8525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6942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754</Words>
  <Application>Microsoft Office PowerPoint</Application>
  <PresentationFormat>宽屏</PresentationFormat>
  <Paragraphs>477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4" baseType="lpstr">
      <vt:lpstr>宋体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Windows 用户</cp:lastModifiedBy>
  <cp:revision>8</cp:revision>
  <dcterms:created xsi:type="dcterms:W3CDTF">2020-08-30T11:33:28Z</dcterms:created>
  <dcterms:modified xsi:type="dcterms:W3CDTF">2020-08-30T12:19:29Z</dcterms:modified>
</cp:coreProperties>
</file>