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63" r:id="rId2"/>
    <p:sldId id="264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311" autoAdjust="0"/>
    <p:restoredTop sz="71143"/>
  </p:normalViewPr>
  <p:slideViewPr>
    <p:cSldViewPr snapToGrid="0">
      <p:cViewPr varScale="1">
        <p:scale>
          <a:sx n="84" d="100"/>
          <a:sy n="84" d="100"/>
        </p:scale>
        <p:origin x="188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84852D-1E5F-4FF6-B7D0-BA7302B34533}" type="datetimeFigureOut">
              <a:rPr lang="en-US" smtClean="0"/>
              <a:t>8/8/24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749ED3-F80B-4804-9CD4-23AFA0916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9435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sz="12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Supplementary Figure 1.</a:t>
            </a:r>
            <a:r>
              <a:rPr lang="en-CA" sz="1200" b="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 Area under the ROC curve distribution per feature selection method by mode.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749ED3-F80B-4804-9CD4-23AFA091633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9366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sz="12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Supplementary Figure 2. </a:t>
            </a:r>
            <a:r>
              <a:rPr lang="en-CA" sz="1200" b="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Area under the ROC curve distribution per machine learning based classifier by mode.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749ED3-F80B-4804-9CD4-23AFA091633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2134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A705C1-7792-FC7C-C68A-A8E411CD53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FAC926-0EEF-4A1C-E5EB-67A92084D8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5F7223-3CFA-0D6C-587E-1574C78922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0B33F-D6A4-4554-A562-80EBB6AC5B8A}" type="datetimeFigureOut">
              <a:rPr lang="en-US" smtClean="0"/>
              <a:t>8/8/24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CE797B-BAE1-3CD3-7DAB-48C36076F3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B91D66-4740-C1F6-2759-D48CE68C0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61C2A-C42B-4ACA-8000-DAB73914E5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6382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40A9F9-D999-AA35-969B-5FBF6AAD8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A6AF75-EAC8-860D-13BA-557A9063E4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5D6CB0-A6BF-5A66-25DC-76C5FEA9B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0B33F-D6A4-4554-A562-80EBB6AC5B8A}" type="datetimeFigureOut">
              <a:rPr lang="en-US" smtClean="0"/>
              <a:t>8/8/24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BF3F97-C250-F2A3-98B3-9F903F9E62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16562E-3274-C521-6AE7-A4B8D695D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61C2A-C42B-4ACA-8000-DAB73914E5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9296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C8E641D-53F2-5FEA-8549-4ADEE1F374E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BDC43F7-2869-081E-B970-9841DA5896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4C86AE-7E8E-8250-4A14-9403D3B8ED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0B33F-D6A4-4554-A562-80EBB6AC5B8A}" type="datetimeFigureOut">
              <a:rPr lang="en-US" smtClean="0"/>
              <a:t>8/8/24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8152B9-DA24-FB20-3BC4-E3E8A952F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FBCEED-B963-3811-0673-AF9ED7CE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61C2A-C42B-4ACA-8000-DAB73914E5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0603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C8B007-C793-6F72-62D0-4794F6293D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A3740A-1EF9-96F1-3B84-FB33EBA5AF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7C8CA0-FE52-592C-5406-C655A7A164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0B33F-D6A4-4554-A562-80EBB6AC5B8A}" type="datetimeFigureOut">
              <a:rPr lang="en-US" smtClean="0"/>
              <a:t>8/8/24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709092-0FB2-8CA6-7557-53C4DA8BE5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F0DECA-CF43-57D7-81E4-CCF31CD989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61C2A-C42B-4ACA-8000-DAB73914E5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1989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E5505A-0E98-8AF0-8172-E7935A6EC2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821D06-FBA6-0F5E-FB93-70D0236C5F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611D77-E00C-EB5D-AA8E-CE5D2FA9A7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0B33F-D6A4-4554-A562-80EBB6AC5B8A}" type="datetimeFigureOut">
              <a:rPr lang="en-US" smtClean="0"/>
              <a:t>8/8/24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8C9C50-1E85-3085-D635-22D5229E82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97DDA2-CDA4-5224-8087-58B927DF4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61C2A-C42B-4ACA-8000-DAB73914E5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3523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9FC741-0962-303E-90AE-34F5F9DFD3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ABE322-91C6-B320-5B54-DC1CC59312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FEA4F2-CA88-6EA2-A170-F24BC69547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59B4F7-7764-994A-B878-E33B8B20A7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0B33F-D6A4-4554-A562-80EBB6AC5B8A}" type="datetimeFigureOut">
              <a:rPr lang="en-US" smtClean="0"/>
              <a:t>8/8/24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09DF26-8CD3-E984-8E4B-82BD8C5913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7D5E19-0006-1E03-3D17-649E56F988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61C2A-C42B-4ACA-8000-DAB73914E5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5771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DD5BAC-80E9-5682-72F7-1BBC642BE2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16C851-3DD9-489E-BC1E-179F8C4C5D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0F9ACE-4428-63A6-D711-BD9D56519F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CE7E4B-3246-4F1D-0B5C-5740C661F8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25C3D90-ED1A-4A0E-4478-D953DD07C8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C2A9416-4B90-71E2-0A42-489BFC0A40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0B33F-D6A4-4554-A562-80EBB6AC5B8A}" type="datetimeFigureOut">
              <a:rPr lang="en-US" smtClean="0"/>
              <a:t>8/8/24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3C7709F-C192-5C9F-EC87-EA0303C9BB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73B7EA-EC4E-62BA-111E-514812421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61C2A-C42B-4ACA-8000-DAB73914E5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6128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9E1DB7-DEE7-4189-9037-72BEC6D10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79E4CC-33D7-BDA3-B4EA-477329E1F9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0B33F-D6A4-4554-A562-80EBB6AC5B8A}" type="datetimeFigureOut">
              <a:rPr lang="en-US" smtClean="0"/>
              <a:t>8/8/24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0BEDF35-4222-20DE-D62D-208C95BE8C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7EE7D4-70BE-6DD6-991B-EB13CB780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61C2A-C42B-4ACA-8000-DAB73914E5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8598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BA5296B-0652-9645-43F9-191DBFF252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0B33F-D6A4-4554-A562-80EBB6AC5B8A}" type="datetimeFigureOut">
              <a:rPr lang="en-US" smtClean="0"/>
              <a:t>8/8/24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48794C7-3CF2-DBF6-6A1A-A9F9B0ABA3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4EAC57-FE67-DCED-40C9-D3CDE4A80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61C2A-C42B-4ACA-8000-DAB73914E5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405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5CF65D-FAC6-47C7-A59D-6E3632B214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A204AA-F688-1412-F8FC-2D6D662BA2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14D08E-2467-3907-122B-051BD1DDA7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83DA1C-EDFC-9A34-62D5-35463F278E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0B33F-D6A4-4554-A562-80EBB6AC5B8A}" type="datetimeFigureOut">
              <a:rPr lang="en-US" smtClean="0"/>
              <a:t>8/8/24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15A41F-056B-0CE3-AB9B-A59F5881C5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3D58F3-5B2B-C5BB-BAFB-BF84655D05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61C2A-C42B-4ACA-8000-DAB73914E5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4039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24252B-915C-59B6-2022-14B7B34861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CCC9179-0735-16F9-AB4C-73C214FD7E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92778F-5E14-5A55-5A87-842F4688EE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32F195-9059-7192-2E78-58460EA47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0B33F-D6A4-4554-A562-80EBB6AC5B8A}" type="datetimeFigureOut">
              <a:rPr lang="en-US" smtClean="0"/>
              <a:t>8/8/24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C86BDA-AE7A-EE15-8302-163C1C960F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833717-BC9C-108A-E505-748CF8C56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61C2A-C42B-4ACA-8000-DAB73914E5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541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483ACB3-504E-489D-A981-205898FFC3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B7B5C3-2251-83EC-52DC-C0D65A4E1A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A37B0C-0FA5-E9E5-BC2F-F54A77B5EEB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BE0B33F-D6A4-4554-A562-80EBB6AC5B8A}" type="datetimeFigureOut">
              <a:rPr lang="en-US" smtClean="0"/>
              <a:t>8/8/24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C6B47A-853E-AD1C-B39B-2C184F551F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E192DF-A835-FF3B-3633-5D82A043B5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5861C2A-C42B-4ACA-8000-DAB73914E5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358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aph of different colored boxes&#10;&#10;Description automatically generated with medium confidence">
            <a:extLst>
              <a:ext uri="{FF2B5EF4-FFF2-40B4-BE49-F238E27FC236}">
                <a16:creationId xmlns:a16="http://schemas.microsoft.com/office/drawing/2014/main" id="{995ED51D-362F-2CDE-741D-F539C8B84A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653" y="266450"/>
            <a:ext cx="7691050" cy="6449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2234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aph of different colored squares&#10;&#10;Description automatically generated with medium confidence">
            <a:extLst>
              <a:ext uri="{FF2B5EF4-FFF2-40B4-BE49-F238E27FC236}">
                <a16:creationId xmlns:a16="http://schemas.microsoft.com/office/drawing/2014/main" id="{EA111239-C08A-294D-9F47-46643E9E000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8386" y="250342"/>
            <a:ext cx="8021540" cy="6357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2564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37</Words>
  <Application>Microsoft Macintosh PowerPoint</Application>
  <PresentationFormat>Widescreen</PresentationFormat>
  <Paragraphs>4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Aptos</vt:lpstr>
      <vt:lpstr>Aptos Display</vt:lpstr>
      <vt:lpstr>Arial</vt:lpstr>
      <vt:lpstr>Times New Roman</vt:lpstr>
      <vt:lpstr>Office Theme</vt:lpstr>
      <vt:lpstr>PowerPoint Presentation</vt:lpstr>
      <vt:lpstr>PowerPoint Presentation</vt:lpstr>
    </vt:vector>
  </TitlesOfParts>
  <Company>Penn Medicine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Chawla, Sanjeev</dc:creator>
  <cp:lastModifiedBy>Seyyed Ali Hosseini</cp:lastModifiedBy>
  <cp:revision>19</cp:revision>
  <dcterms:created xsi:type="dcterms:W3CDTF">2024-06-20T13:44:21Z</dcterms:created>
  <dcterms:modified xsi:type="dcterms:W3CDTF">2024-08-09T02:22:25Z</dcterms:modified>
</cp:coreProperties>
</file>