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6858000" cy="9906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8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h4c6XUQCd2HI7s0O9TlZKUCniP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90" d="100"/>
          <a:sy n="190" d="100"/>
        </p:scale>
        <p:origin x="702" y="-5910"/>
      </p:cViewPr>
      <p:guideLst>
        <p:guide orient="horz" pos="3120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customschemas.google.com/relationships/presentationmetadata" Target="metadata"/><Relationship Id="rId15" Type="http://schemas.openxmlformats.org/officeDocument/2006/relationships/tableStyles" Target="tableStyles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65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16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51414" r="29017" b="14897"/>
          <a:stretch/>
        </p:blipFill>
        <p:spPr>
          <a:xfrm>
            <a:off x="5268205" y="3650896"/>
            <a:ext cx="51742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6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3390" r="63839"/>
          <a:stretch/>
        </p:blipFill>
        <p:spPr>
          <a:xfrm>
            <a:off x="3626188" y="3627249"/>
            <a:ext cx="512261" cy="196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6"/>
          <p:cNvPicPr preferRelativeResize="0"/>
          <p:nvPr/>
        </p:nvPicPr>
        <p:blipFill rotWithShape="1">
          <a:blip r:embed="rId7">
            <a:alphaModFix/>
          </a:blip>
          <a:srcRect l="16134" r="61100"/>
          <a:stretch/>
        </p:blipFill>
        <p:spPr>
          <a:xfrm>
            <a:off x="1475684" y="3550994"/>
            <a:ext cx="51226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2445" y="7097783"/>
            <a:ext cx="2250251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6"/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986129" y="7078867"/>
            <a:ext cx="2250251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6"/>
          <p:cNvSpPr txBox="1"/>
          <p:nvPr/>
        </p:nvSpPr>
        <p:spPr>
          <a:xfrm>
            <a:off x="2575530" y="1366171"/>
            <a:ext cx="1109599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phospho-GSK3α</a:t>
            </a:r>
            <a:endParaRPr sz="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6"/>
          <p:cNvSpPr txBox="1"/>
          <p:nvPr/>
        </p:nvSpPr>
        <p:spPr>
          <a:xfrm>
            <a:off x="2580339" y="1456205"/>
            <a:ext cx="110479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phospho-GSK3β</a:t>
            </a: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6"/>
          <p:cNvSpPr txBox="1"/>
          <p:nvPr/>
        </p:nvSpPr>
        <p:spPr>
          <a:xfrm>
            <a:off x="4900763" y="1377581"/>
            <a:ext cx="60625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GSK3α</a:t>
            </a: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6"/>
          <p:cNvSpPr txBox="1"/>
          <p:nvPr/>
        </p:nvSpPr>
        <p:spPr>
          <a:xfrm>
            <a:off x="4899923" y="1483188"/>
            <a:ext cx="601447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GSK3β</a:t>
            </a:r>
            <a:endParaRPr sz="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6"/>
          <p:cNvSpPr txBox="1"/>
          <p:nvPr/>
        </p:nvSpPr>
        <p:spPr>
          <a:xfrm>
            <a:off x="1920995" y="4088439"/>
            <a:ext cx="95571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phospho-p54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JNK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6"/>
          <p:cNvSpPr txBox="1"/>
          <p:nvPr/>
        </p:nvSpPr>
        <p:spPr>
          <a:xfrm>
            <a:off x="4088074" y="4203959"/>
            <a:ext cx="449162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JNK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6"/>
          <p:cNvSpPr/>
          <p:nvPr/>
        </p:nvSpPr>
        <p:spPr>
          <a:xfrm>
            <a:off x="4133714" y="4234961"/>
            <a:ext cx="45719" cy="201193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6"/>
          <p:cNvSpPr txBox="1"/>
          <p:nvPr/>
        </p:nvSpPr>
        <p:spPr>
          <a:xfrm rot="-2733349">
            <a:off x="3550492" y="3268953"/>
            <a:ext cx="57259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6"/>
          <p:cNvSpPr txBox="1"/>
          <p:nvPr/>
        </p:nvSpPr>
        <p:spPr>
          <a:xfrm rot="-2733349">
            <a:off x="3723921" y="3232331"/>
            <a:ext cx="67518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it-IT" sz="9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sEVs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6"/>
          <p:cNvSpPr txBox="1"/>
          <p:nvPr/>
        </p:nvSpPr>
        <p:spPr>
          <a:xfrm rot="-2733349">
            <a:off x="3870349" y="3185981"/>
            <a:ext cx="80502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2*10</a:t>
            </a:r>
            <a:r>
              <a:rPr lang="it-IT" sz="9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it-IT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sEVs</a:t>
            </a:r>
            <a:endParaRPr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6"/>
          <p:cNvSpPr txBox="1"/>
          <p:nvPr/>
        </p:nvSpPr>
        <p:spPr>
          <a:xfrm rot="-2733349">
            <a:off x="1429192" y="3268953"/>
            <a:ext cx="57259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6"/>
          <p:cNvSpPr txBox="1"/>
          <p:nvPr/>
        </p:nvSpPr>
        <p:spPr>
          <a:xfrm rot="-2733349">
            <a:off x="1572477" y="3232331"/>
            <a:ext cx="67518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it-IT" sz="9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sEVs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6"/>
          <p:cNvSpPr txBox="1"/>
          <p:nvPr/>
        </p:nvSpPr>
        <p:spPr>
          <a:xfrm rot="-2733349">
            <a:off x="1718904" y="3185981"/>
            <a:ext cx="80502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2*10</a:t>
            </a:r>
            <a:r>
              <a:rPr lang="it-IT" sz="9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it-IT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sEVs</a:t>
            </a:r>
            <a:endParaRPr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6"/>
          <p:cNvSpPr txBox="1"/>
          <p:nvPr/>
        </p:nvSpPr>
        <p:spPr>
          <a:xfrm rot="-2733349">
            <a:off x="4361813" y="479111"/>
            <a:ext cx="57259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6"/>
          <p:cNvSpPr txBox="1"/>
          <p:nvPr/>
        </p:nvSpPr>
        <p:spPr>
          <a:xfrm rot="-2733349">
            <a:off x="4510122" y="452014"/>
            <a:ext cx="67518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it-IT" sz="9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sEVs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6"/>
          <p:cNvSpPr txBox="1"/>
          <p:nvPr/>
        </p:nvSpPr>
        <p:spPr>
          <a:xfrm rot="-2733349">
            <a:off x="4641091" y="415206"/>
            <a:ext cx="80502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2*10</a:t>
            </a:r>
            <a:r>
              <a:rPr lang="it-IT" sz="9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it-IT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sEVs</a:t>
            </a:r>
            <a:endParaRPr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6"/>
          <p:cNvSpPr txBox="1"/>
          <p:nvPr/>
        </p:nvSpPr>
        <p:spPr>
          <a:xfrm rot="-2733349">
            <a:off x="2030767" y="457213"/>
            <a:ext cx="57259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6"/>
          <p:cNvSpPr txBox="1"/>
          <p:nvPr/>
        </p:nvSpPr>
        <p:spPr>
          <a:xfrm rot="-2733349">
            <a:off x="2164003" y="430116"/>
            <a:ext cx="67518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it-IT" sz="9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sEVs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6"/>
          <p:cNvSpPr txBox="1"/>
          <p:nvPr/>
        </p:nvSpPr>
        <p:spPr>
          <a:xfrm rot="-2733349">
            <a:off x="2305408" y="383766"/>
            <a:ext cx="80502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2*10</a:t>
            </a:r>
            <a:r>
              <a:rPr lang="it-IT" sz="9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it-IT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sEVs</a:t>
            </a:r>
            <a:endParaRPr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6"/>
          <p:cNvSpPr txBox="1"/>
          <p:nvPr/>
        </p:nvSpPr>
        <p:spPr>
          <a:xfrm>
            <a:off x="2207210" y="7686195"/>
            <a:ext cx="14189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Non-</a:t>
            </a:r>
            <a:r>
              <a:rPr lang="it-IT" sz="1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phospho</a:t>
            </a:r>
            <a:r>
              <a:rPr lang="it-IT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(Active)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β-</a:t>
            </a:r>
            <a:r>
              <a:rPr lang="it-IT" sz="1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catenin</a:t>
            </a:r>
            <a:endParaRPr sz="1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6"/>
          <p:cNvSpPr txBox="1"/>
          <p:nvPr/>
        </p:nvSpPr>
        <p:spPr>
          <a:xfrm>
            <a:off x="5730770" y="7791607"/>
            <a:ext cx="4716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TUB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6"/>
          <p:cNvSpPr txBox="1"/>
          <p:nvPr/>
        </p:nvSpPr>
        <p:spPr>
          <a:xfrm rot="-2733349">
            <a:off x="5122885" y="3268953"/>
            <a:ext cx="57259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6"/>
          <p:cNvSpPr txBox="1"/>
          <p:nvPr/>
        </p:nvSpPr>
        <p:spPr>
          <a:xfrm rot="-2733349">
            <a:off x="5271193" y="3232331"/>
            <a:ext cx="67518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it-IT" sz="9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sEVs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6"/>
          <p:cNvSpPr txBox="1"/>
          <p:nvPr/>
        </p:nvSpPr>
        <p:spPr>
          <a:xfrm rot="-2733349">
            <a:off x="5407576" y="3185981"/>
            <a:ext cx="805029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2*10</a:t>
            </a:r>
            <a:r>
              <a:rPr lang="it-IT" sz="9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it-IT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sEVs</a:t>
            </a:r>
            <a:endParaRPr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6"/>
          <p:cNvSpPr txBox="1"/>
          <p:nvPr/>
        </p:nvSpPr>
        <p:spPr>
          <a:xfrm>
            <a:off x="5698769" y="4187802"/>
            <a:ext cx="449162" cy="19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TUB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16"/>
          <p:cNvPicPr preferRelativeResize="0"/>
          <p:nvPr/>
        </p:nvPicPr>
        <p:blipFill rotWithShape="1"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57445" t="3768" r="23911" b="11280"/>
          <a:stretch/>
        </p:blipFill>
        <p:spPr>
          <a:xfrm>
            <a:off x="4455635" y="802927"/>
            <a:ext cx="481592" cy="175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6"/>
          <p:cNvPicPr preferRelativeResize="0"/>
          <p:nvPr/>
        </p:nvPicPr>
        <p:blipFill rotWithShape="1"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56000" t="11638" r="25357" b="8892"/>
          <a:stretch/>
        </p:blipFill>
        <p:spPr>
          <a:xfrm>
            <a:off x="2138314" y="799599"/>
            <a:ext cx="509364" cy="17369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1217B1-083F-4B97-B033-D4824C9A37A2}"/>
              </a:ext>
            </a:extLst>
          </p:cNvPr>
          <p:cNvSpPr txBox="1"/>
          <p:nvPr/>
        </p:nvSpPr>
        <p:spPr>
          <a:xfrm>
            <a:off x="247298" y="9324872"/>
            <a:ext cx="628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Figure 6F </a:t>
            </a:r>
            <a:r>
              <a:rPr lang="en-US" sz="1200" dirty="0"/>
              <a:t>𝛽-catenin active form in C2C12 myotubes treated with increasing NSC-34 </a:t>
            </a:r>
            <a:r>
              <a:rPr lang="en-US" sz="1200" dirty="0" err="1"/>
              <a:t>sEVs</a:t>
            </a:r>
            <a:r>
              <a:rPr lang="en-US" sz="1200" dirty="0"/>
              <a:t> </a:t>
            </a:r>
            <a:endParaRPr lang="it-IT" sz="1200" dirty="0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D76E1B9-9E30-4797-A541-5AB4258E0EEC}"/>
              </a:ext>
            </a:extLst>
          </p:cNvPr>
          <p:cNvSpPr txBox="1"/>
          <p:nvPr/>
        </p:nvSpPr>
        <p:spPr>
          <a:xfrm>
            <a:off x="247298" y="5722336"/>
            <a:ext cx="6564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Figure 6D. </a:t>
            </a:r>
            <a:r>
              <a:rPr lang="en-US" sz="1200" dirty="0"/>
              <a:t>WB analysis of the increased expression of GSK3 inactive and JNK active form </a:t>
            </a:r>
            <a:endParaRPr lang="it-IT" sz="1200" dirty="0"/>
          </a:p>
        </p:txBody>
      </p:sp>
      <p:sp>
        <p:nvSpPr>
          <p:cNvPr id="60" name="Google Shape;399;p16">
            <a:extLst>
              <a:ext uri="{FF2B5EF4-FFF2-40B4-BE49-F238E27FC236}">
                <a16:creationId xmlns:a16="http://schemas.microsoft.com/office/drawing/2014/main" id="{20BFBC2F-9848-4D1B-BB37-D6680029975D}"/>
              </a:ext>
            </a:extLst>
          </p:cNvPr>
          <p:cNvSpPr txBox="1"/>
          <p:nvPr/>
        </p:nvSpPr>
        <p:spPr>
          <a:xfrm>
            <a:off x="4056627" y="1465818"/>
            <a:ext cx="6254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40 -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400;p16">
            <a:extLst>
              <a:ext uri="{FF2B5EF4-FFF2-40B4-BE49-F238E27FC236}">
                <a16:creationId xmlns:a16="http://schemas.microsoft.com/office/drawing/2014/main" id="{9A8C2B65-DA0F-49CA-B32E-EE017E4C12C6}"/>
              </a:ext>
            </a:extLst>
          </p:cNvPr>
          <p:cNvSpPr txBox="1"/>
          <p:nvPr/>
        </p:nvSpPr>
        <p:spPr>
          <a:xfrm>
            <a:off x="4055887" y="1304687"/>
            <a:ext cx="6254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55 -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398;p16">
            <a:extLst>
              <a:ext uri="{FF2B5EF4-FFF2-40B4-BE49-F238E27FC236}">
                <a16:creationId xmlns:a16="http://schemas.microsoft.com/office/drawing/2014/main" id="{5C0B9813-C8B9-4EE1-AE77-78A6741187B5}"/>
              </a:ext>
            </a:extLst>
          </p:cNvPr>
          <p:cNvSpPr txBox="1"/>
          <p:nvPr/>
        </p:nvSpPr>
        <p:spPr>
          <a:xfrm>
            <a:off x="4039259" y="7814724"/>
            <a:ext cx="62549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50 -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332;p2">
            <a:extLst>
              <a:ext uri="{FF2B5EF4-FFF2-40B4-BE49-F238E27FC236}">
                <a16:creationId xmlns:a16="http://schemas.microsoft.com/office/drawing/2014/main" id="{7A85ED68-6F3A-4A3D-9BF5-3A06D6542B25}"/>
              </a:ext>
            </a:extLst>
          </p:cNvPr>
          <p:cNvSpPr txBox="1"/>
          <p:nvPr/>
        </p:nvSpPr>
        <p:spPr>
          <a:xfrm>
            <a:off x="733811" y="7536974"/>
            <a:ext cx="69121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100 -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89</Words>
  <Application>Microsoft Office PowerPoint</Application>
  <PresentationFormat>A4 (21x29,7 cm)</PresentationFormat>
  <Paragraphs>32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Guescini</dc:creator>
  <cp:lastModifiedBy>Michele Guescini</cp:lastModifiedBy>
  <cp:revision>7</cp:revision>
  <dcterms:created xsi:type="dcterms:W3CDTF">2021-06-09T13:44:59Z</dcterms:created>
  <dcterms:modified xsi:type="dcterms:W3CDTF">2024-08-19T13:32:59Z</dcterms:modified>
</cp:coreProperties>
</file>