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5T6xxm4dxTAZXAUoZ8iGz0/rp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60" d="100"/>
          <a:sy n="160" d="100"/>
        </p:scale>
        <p:origin x="1272" y="77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160249" y="2494052"/>
            <a:ext cx="6537502" cy="617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-1796433" y="6098734"/>
            <a:ext cx="12208228" cy="115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4168158" y="4998597"/>
            <a:ext cx="12208228" cy="3357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257175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2628900" y="3338690"/>
            <a:ext cx="2257425" cy="94428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342900" y="3141486"/>
            <a:ext cx="303014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83769" y="2217385"/>
            <a:ext cx="3031331" cy="9241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83769" y="3141486"/>
            <a:ext cx="3031331" cy="5707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681287" y="394406"/>
            <a:ext cx="3833813" cy="8454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342900" y="2072923"/>
            <a:ext cx="2256235" cy="67759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344216" y="885119"/>
            <a:ext cx="4114800" cy="59436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344216" y="7752822"/>
            <a:ext cx="4114800" cy="11625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l="47192" t="27467" r="22857" b="41209"/>
          <a:stretch/>
        </p:blipFill>
        <p:spPr>
          <a:xfrm>
            <a:off x="1880828" y="632520"/>
            <a:ext cx="3096344" cy="1949687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"/>
          <p:cNvSpPr txBox="1"/>
          <p:nvPr/>
        </p:nvSpPr>
        <p:spPr>
          <a:xfrm>
            <a:off x="628078" y="2693739"/>
            <a:ext cx="1072730" cy="3831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mmu-miR-1933-3p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mmu-miR-3076-5p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mmu-miR-669p-3p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mmu-miR-7653-5p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mmu-miR-7654-3p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mmu-miR-92b-5p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mmu-miR-17-3p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mmu-miR-2861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mmu-miR-467b-3p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mmu-miR-5113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mmu-miR-5128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mmu-miR-5131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mmu-miR-598-5p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mmu-miR-6936-3p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mmu-miR-7040-5p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mmu-miR-7118-5p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mmu-miR-7672-5p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mmu-miR-8109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6" name="Google Shape;86;p1"/>
          <p:cNvCxnSpPr/>
          <p:nvPr/>
        </p:nvCxnSpPr>
        <p:spPr>
          <a:xfrm flipH="1">
            <a:off x="1412776" y="1784648"/>
            <a:ext cx="936104" cy="825413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87" name="Google Shape;87;p1"/>
          <p:cNvSpPr txBox="1"/>
          <p:nvPr/>
        </p:nvSpPr>
        <p:spPr>
          <a:xfrm>
            <a:off x="4927338" y="2693739"/>
            <a:ext cx="1309974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mmu-miR-1191b-5p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mmu-miR-150-5p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mmu-miR-219c-5p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mmu-miR-3102-3p.2-3p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mmu-miR-409-5p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mmu-miR-669f-3p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mmu-miR-1249-3p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mmu-miR-204-3p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mmu-miR-30d-5p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mmu-miR-344f-3p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mmu-miR-466h-3p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mmu-miR-7082-5p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mmu-miR-7236-3p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8" name="Google Shape;88;p1"/>
          <p:cNvCxnSpPr/>
          <p:nvPr/>
        </p:nvCxnSpPr>
        <p:spPr>
          <a:xfrm>
            <a:off x="4581128" y="1784648"/>
            <a:ext cx="465133" cy="868375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89" name="Google Shape;89;p1"/>
          <p:cNvSpPr txBox="1"/>
          <p:nvPr/>
        </p:nvSpPr>
        <p:spPr>
          <a:xfrm>
            <a:off x="3385094" y="2693739"/>
            <a:ext cx="1124026" cy="70173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mmu-miR-381-3p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mmu-miR-3960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mmu-miR-423-5p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mmu-miR-466m-3p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mmu-miR-467d-5p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mmu-miR-486a-5p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mmu-miR-497a-5p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mmu-miR-501-3p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mmu-miR-5126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mmu-miR-574-3p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mmu-miR-6236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mmu-miR-6240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mmu-miR-6538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mmu-miR-6540-5p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mmu-miR-669a-3p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mmu-miR-6715-3p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mmu-miR-677-3p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mmu-miR-690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mmu-miR-6929-5p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mmu-miR-6944-5p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mmu-miR-6968-5p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mmu-miR-7036a-5p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mmu-miR-7070-5p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mmu-miR-709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mmu-miR-714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mmu-miR-7224-3p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mmu-miR-8094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mmu-miR-877-5p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mmu-miR-99b-5p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mmu-miR-409-3p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mmu-miR-668-3p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mmu-miR-6981-5p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mmu-miR-702-3p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mmu-miR-7687-5p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mmu-miR-8112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 flipH="1">
            <a:off x="2259323" y="2693739"/>
            <a:ext cx="1159292" cy="7155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mmu-miR-10b-5p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mmu-miR-1199-5p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mmu-miR-1224-5p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mmu-miR-126b-3p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mmu-miR-128-1-5p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mmu-miR-129b-3p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mmu-miR-130a-3p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mmu-miR-130b-3p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mmu-miR-138-1-3p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mmu-miR-140-3p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mmu-miR-149-3p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mmu-miR-181c-3p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mmu-miR-182-5p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mmu-miR-1895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mmu-miR-1947-5p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mmu-miR-195a-5p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mmu-miR-196a-2-3p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mmu-miR-203-3p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mmu-miR-2137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mmu-miR-218-2-3p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mmu-miR-21a-3p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mmu-miR-296-5p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mmu-miR-298-5p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mmu-miR-3065-5p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mmu-miR-3071-3p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mmu-miR-3099-3p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mmu-miR-322-3p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mmu-miR-335-5p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mmu-miR-339-3p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mmu-miR-342-3p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mmu-miR-344-3p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mmu-miR-344b-3p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mmu-miR-34c-3p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mmu-miR-350-3p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mmu-miR-351-5p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mmu-miR-3620-3p</a:t>
            </a:r>
            <a:endParaRPr/>
          </a:p>
        </p:txBody>
      </p:sp>
      <p:cxnSp>
        <p:nvCxnSpPr>
          <p:cNvPr id="91" name="Google Shape;91;p1"/>
          <p:cNvCxnSpPr/>
          <p:nvPr/>
        </p:nvCxnSpPr>
        <p:spPr>
          <a:xfrm>
            <a:off x="3415630" y="1784648"/>
            <a:ext cx="0" cy="902779"/>
          </a:xfrm>
          <a:prstGeom prst="straightConnector1">
            <a:avLst/>
          </a:prstGeom>
          <a:noFill/>
          <a:ln w="38100" cap="flat" cmpd="sng">
            <a:solidFill>
              <a:srgbClr val="4A7DBA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92" name="Google Shape;92;p1" descr="data:image/png;base64,iVBORw0KGgoAAAANSUhEUgAABQAAAAUACAYAAAAY5P/3AAAgAElEQVR4XuzdB5xVxdk4/qFYEHtDRQNqjD12ETtqYhfs2LGjKLG+ahSNii1RMNjAgthRTMSOiS12xBorMQpGUVEhNkQR4f+b83/3vizssu3u3nvnfM/nwycJ3HPOPN9nMnvus2dmWs38f0dwECBAgAABAgQIECBAgAABAgQIECCQpEArBcAk8yooAgQIECBAgAABAgQIECBAgAABApmAAqCO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gWYUmDlzZnj33XfD7bffHh599NHwwgsvZHfbZJNNws477xwOPPDA0KlTp9CqVavs76+//vqwxRZbhFVXXTX735MmTQoHHHBAeOSRR4rWyvPOOy/069evcL3zzz8/nH322fW6/vbbbx9uu+22sMQSS8zx+bqu88wzz4TNNtusXvfxIQIECBAgUO4CjfkZvc4664Q777yz8HO+rhgbc4+6rjn7c8Czzz4bNt9887pOK/x7bT/P67rO7Pet9w19kAABAgSKIqAAWBRGFyFAgMCcAt9++224+OKLwxVXXBHif6/pWGihhcLRRx8d+vTpExZeeOFw5plnhhNOOGGOLwYzZswIr7zySvbvf/vb35rEPfsDeLz2+++/H84555xwxx13zHHtWKC87rrrQrdu3ULbtm3neu9p06aF+MXg97//fRg9enT22aOOOiqcccYZ1QqdTQrAyQQIECBAoIwEpk+fHsaMGRNOPPHEws++WZsXf+F32WWXhVVWWSW0bt26US1vzueA2KD//ve/4YYbbgjxGaGmZ5YLLrgg/O53vwvt27efa/tjO8ePHx/i54cOHZp9Nv7yr3///lmRsa7niEbhOIkAAQIE6iWgAFgvJh8iQIBAwwSmTJkS/ud//idcffXV2YkHH3xwOOWUU8Lqq6+ePfxOnTo1vPHGG2Hw4MHh7rvvLjxs1/VmwM033xwOOeSQORpT02/j4z0mTJiQvX345z//OUyePDk7r7bfwI8dOzbsu+++4fXXX692/braVJPMkCFDQu/evcOxxx4b/vjHP9b5haFhuj5NgAABAgTKT+Ciiy7KfgE2+xF/cfeb3/ymKA1uzueA+NwQi5jxZ/jsx6233prNSKjv8c9//jPstddeYfHFFw833nhj9vzjIECAAIHSCigAltbf3QkQSFDg559/DgMGDMgKgPGYWxEsThF+/PHHw8knn5wV3uoqtsXpt3Ha8OxHXdNrP/jgg9C3b9/w4IMP1loAjG0ZOHBg1pbZjzg1+fDDD69XtuJ14m/+R40aFeIXhs6dO9frPB8iQIAAAQKVLNDYn9ENibmx96jPc0Bsx4svvhh69OgRPv3002rN6tWrV7jyyivr/Qu9OB14jz32CNdee23o3r17Q0L0WQIECBBoJgEFwGaCdVkCBPIrMG7cuLDffvsVpgH94x//CFtuueVcQd58881wxBFHhB9++GGuawM19sE/3jz+Nr5nz55Z22ZdA3DWhs3e9qp/23333bOpQYsttlidiY1fGuIbj/vss08WU9X6hnWe6AMECBAgQKCCBZryM7q+YTflHvV5Dvjxxx+zX2AOGjSoWpOWXXbZMHLkyLDxxhvX2dT4i9Bzzz03fPjhh9kyKHGJEwcBAgQIlF5AAbD0OdACAgQSE7jvvvuq/ba7vlN/hg8fHi699NJsk42qTUBmp2nIg3/87Xs8qjbeiA/ksfDXrl27WguAVQ/tcUOPWY+4VuE999wTtt122zqz9de//jVcc801IU5Til8YHAQIECBAIA8CDfkZ3ViPhtyjMc8BsV2PPfZYiL/4m30twPgMEdcLbtOmzVybH3+ZGGcrxCVH6vPc0FgL5xEgQIBAwwQUABvm5dMECBCoU2D2h/P6roMXF+CO029PO+20ohQAYwFu5ZVXrrbz7t///vdsJ+La3gCMwb300kvZuj3xN/ezHnEKcVzPb7755qvVIK59eNxxx4VNN93U23919hQfIECAAIGUBBpSnGts3A25R2OfA+LzSNygbMSIEdWa2aVLl2yzsBVXXHGuzY8zBp566ilv/zU2yc4jQIBAMwkoADYTrMsSIJBfgZoezg866KCseLbMMsvMFSautbfFFls0uQAYd+M9/fTTw5577lmtAPjvf/87PPDAA9lOw7UdtU3/iQt4xy8Da665Zq3nxrWD4tShuOB3XV8Q8ttDRE6AAAECKQo0pDjX2Pjre4+mPAfEtsW3+eMzxOxHXWsCx+JhXDM4vgEY1wB0ECBAgED5CCgAlk8utIQAgUQE4pSbHXfccY6pM3Fa7/HHHx9iMbCx6+HU98G/ai2/yy67rFoBsL7EtU3/ideLOwTWtK5f1fTheI/6TBH64osvsnUF77rrrvDqq6+GTp06ZV8W4huECyywQIi7KZ599tlhiSWWqG+zfY4AAQIECJRMoL4/o5vSwPreo6nPAVXr+T766KPVmlvXmsDx+SH+wnPYsGF1LgPiOaApPcG5BAgQaLiAAmDDzZxBgACBuQpU/fY7rplX0xELXVWFwKWXXrpBmvV58J8+fXqIhbr4BmBduwPXdvPaYthuu+1qXdsvftk49NBDswf/uhYJHzt2bPaGQFyQPO4quP/++4f45mHcpfjCCy/MdkTefvvts/UQFQAb1EV8mAABAgRKJFCfn9FNbSHovB0AACAASURBVFp97lGM54CZM2eGgQMHZkuTzHrMbU3gqhkE8Tmntl8WVl3Lc0BTe4LzCRAg0HABBcCGmzmDAAECdQrEnX8POeSQOdbRm/XExRdfPBx55JEhrhH4i1/8os5rxg/M7cG/a9euYfz48dkGHEOGDMneQGxsATDeK76dF3fxnf34y1/+Mse0nvhFIU4LirsZ17VO4NSpU7MvBrGNNRX53nnnnayQuOiiiyoA1qtX+BABAgQIlINAfYpzTW1nSz4HvPXWW2HvvfcO8efyrEdtawLHX+rFZUDic8jclgHxHNDUXuB8AgQINE5AAbBxbs4iQIDAXAViQSwulN27d+85pgLPfmIsBJ511lnhqKOOCu3bt5/rdWt78K/tpKYUAKumD40ePbra5Xv16pW9tTdrW+NUofj38cG/rh3/Xn755bDrrruGeE58S+Cmm24KW221VbV7xJ2T45sHt956qzcA/X+NAAECBCpCoJQFwOZ4DmjImsANWQbEc0BFdGeNJEAgQQEFwASTKiQCBMpDIBYBH3/88Wz6TJzSWtcR19WJRa9YFKvtaMkCYNXD/Pnnn1+tOcsuu2wYOXJktWm+cbHwWKyLbw0utthiDSpixnjjtN999tkntG3bNjs3vh1w6aWXZm9HmgJcV8/x7wQIECBQDgKpFQCjaX3XBG7IMiCzO3kOKIfeqw0ECORBQAEwD1kWIwECJRWYNGlSGDp0aLj44ovD5MmT59qWrbfeOls4u7Yi4Ny+XHTp0iWbcnzVVVdlhcR4NOUNwHh+3NW3R48e2dt6sx79+vUrbPQxZcqUbOOOzTffPFvXr67jzjvvDD179pzjYwcffHDo379/WGGFFeq6hH8nQIAAAQJlJ1DKAmD8ed8czwH1XRM4/gIwtmH2GQI1JclzQNl1XQ0iQCAnAgqAOUm0MAkQKL1ALKLdeOON4dprr53r2oDxjcELLrggzDfffHM0uj5fLuKUnTPPPDPbCKSpBcCq4l4sSs56xC8ZcYpzXOMnFgnjrr9xDcCOHTvWCV3bmkLxxLhTcrxWXHOo6m3AOi/oAwQIECBAoAwE6vMzuqnNrM89ivkcENtb15rAsUgYlzGJ6xr/9re/rTNEzwF1EvkAAQIEmkVAAbBZWF2UAAECtQt888034ZZbbglXXHFFiLvgzX6svvrqYcSIEWHNNdec49/q8+AfT4rX3XfffbO3ATfbbLMmpSNO791zzz3nuEYs+MV1/84999xsw466dvyrusCsX0xqa1ic+hunHsf1ER0ECBAgQKASBOr7M7opsdT3HsV8DqhrTeAXXnghDB48OPsFZ13LgMTYPQc0pQc4lwABAo0XUABsvJ0zCRAgUKNA3P2ue/fuYbnllpurUCwE/vnPfw5/+tOf5tgoZPjw4VkBb/ajvg/+06ZNC6effnpWuGtqATC+uRin5z766KPVmhPXLPz973+fbWAS3zasqWBZG8AXX3yRrY0YC6G1HQcddFB23aWWWkpPI0CAAAECZS9Q35/RdQUSN8mIm2GdccYZZfEcMLc1gePzyl/+8pfw61//ul7LgFQF5Dmgrl7g3wkQIFB8AQXA4pu6IgECOReI69h17dq1zt1wI9OMGTPC7bffnm128e233xbk4oYaBxxwQKMf/OOJN998c1h55ZVrLAA+/fTTYcEFFwzrrbdendmKm5nENQVjwW7WY6GFFsqKfhtvvHH44x//WOOU5bldPG70EQt88dxZY5/1nMsvvzz07ds3tGrVqs52+gABAgQIECilQLEKgPFnbtwAK/7ybfajIfco1nNAbENtawLH54iFF144W+IkLgvSkMNzQEO0fJYAAQJNF1AAbLqhKxAgQKCaQJy6OmHChKxo1q5duzp14gNwnD47ZMiQwmeLUQB89tlns+vN/gZgnHoT2xjfsItr7tXnqG29nrgjcPzt/5Zbblmfy8zxmVgAjTsMnnrqqTXulLzzzjtnbwnWZ0pRoxrgJAIECBAgUCSBhhTnartl1aYbcRZAU2YCxOsX8zmgtjWB430uvPDC8D//8z+hTZs2DZb0HNBgMicQIECg0QIKgI2mcyIBAgRqFojFtTitNxau4lTg+hyx+Ne7d+/so/HNuocffrjGN/eK8eXin//8Z1YAjOv1xDcM6nPEomF8uB80aFC1j8c1AOuz419d94hTgf7whz+Eq6++utpH11lnnRB3C6xvobKu+/h3AgQIECDQXALF+Bldte5ubZt4FeMejXkOiGY1rQk8t3WLG+LsOaAhWj5LgACBxgkoADbOzVkECBCoVSAW184+++wQd8qNm3BssMEGc9WKa+v069cvXHTRRdnn4g64sSBY01tvtT34/+Mf/6jXW3gTJ04MRx99dLauXlx/cIEFFqh3JuObenHdv1mn68Z1f/bYY496XyN+MO4eHAuPs+8UOH369HDTTTdlb0NW3WO77bbLpkhbB7BBxD5MgAABAiUQaGpxLs4eiG/nf/zxx+Huu+/O1tWb/Sjlc0BNawLHZToaugyI54ASdE63JECAwP8TUADUDQgQIFBkgaoCYLxsfHMtrgkYi2StW7eu8U6xeHfIIYeEDz/8MHTq1Ckrgm211VY1fra2B//apgzPepHx48dnm3bEB++4sHhsZ0Om61RNS7rnnnuyy8biXFxfKE4Dbshx3333haFDh2ZFzg4dOlQ7NRb++vTpU9gcJBYDL7744jDvvPM25BY+S4AAAQIEWlygtp/R9957b9htt93m2p7PPvsse9M+zh6Y29vvpXwOmH1N4DhjIT4TbLvttg2y9hzQIC4fJkCAQNEEFACLRulCBAgQ+P8FZi0AVpnssssu2UYfm266aVhkkUVCfIiePHlyiA/Bl1xySRg7dmw29TdOy91vv/1q3fRi1qnCs3rHqbhxDZ5Zi3FxXZ1YtHv33XfDiBEjsi8V8Z7xGDBgQPamXUOPG264IRxxxBHZaY3doCOuSbT55puHY445Jos9xl11zLoeYiyGxjcgNtxww4Y20+cJECBAgECLC8Q3+eMv2mY/jjzyyHDuuefO8Quz+HN60qRJ4e9//3v2M3XMmDHZqdtvv32Ihb6aluko9XPArGsCz23GwtzwPQe0eNd0QwIECGQCCoA6AgECBIosEAuAcZpMLG7FglZ8oy++xVZVfKvpdhtttFH2mW7dutVY/ItfEl5++eVw2mmnhSeeeKLJLY4bd9S0uHhdFx43blxWoIxHfJOwoTv+xfOqHvzjf49xn3POOWGbbbbJdhGOax/GNwDjEYuUccqxHYDryop/J0CAAIFSCsQlLGLxLv5ibfTo0U1uyl577RWuv/767BeGVUe5PAfMuiZwY5YB8RzQ5O7hAgQIEGi0gAJgo+mcSIAAgZoF4kYZu+66a7Xi2Oeffx7uuuuuMHLkyPDiiy9ma9ytt9562TSfWFDbYostatwxOL4ZcMABB4RHHnmkqNy1LS5e103ieoXxLYZ4xMJdQ6YQV107FgBjITG+ORC/MMW3E2N88S3IaBJ3/j388MND586d62qOfydAgAABAiUTaK6f0XGt3oEDB2bPBc11j8Y+B0TsuCZwXPdv2LBhDV4GpKoA6DmgZN3WjQk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ECBAgQIAAAQIECBAgQCDHAgqAOU6+0AkQIECAAAECBAgQIECAAAECBNIXUABMP8ciJECAAAECBAgQIECAAAECBAg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ECBAgQIAAAQIECBAgQCDHAgqAOU6+0AkQIECAAAECBAgQIECAAAECBNIXUABMP8ciJECAAAECBAgQIECAAAECBAg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VLfD555+H+GfSpEmFP//973/DV199Fb7++uvwzTffhG+//Tb78/333xf+/PDDD+HHH38M06ZNCz/99FOYPn16+Pnnn8OMGTPCzJkzM5NWrVqF1q1bhzZt2oS2bduGeeaZJ8w777xhvvnmC/PPP39YYIEFCn8WWmihEP8svPDCYZFFFgmLLrpoWGyxxcISSyxR+LP00kuH+MdBgAABAk0XMP433dAVCBAgQIBAlYACoL5AgAABAiUTePPNN8Mrr7wS3n777fDee++Fjz76KEycODHEAl8s5sWCXSUesaAYi4exQNihQ4ewwgorhFVWWSWsscYaYf311w9rrbVWJYalzQQIECiagPG/aJQuRIAAAQIE6iWgAFgvJh8iQIAAgYYKjBs3Lrz88sshfsn717/+FT788MPw2WefhcmTJ4cpU6Zkb+Xl+YhvG7Zv3z4svvjiYZlllgmdOnUKv/rVr7Li4AYbbBBWXHHFPPOInQCBChYw/s89ecb/Cu7cmk6AAIEKFlAArODkaToBAgRKLfCPf/wjPPzww2H06NHhk08+yabofvfdd9m026pptsVoY5ymWzVVN35xqpqqG6fpzjpVd8EFFyxM041Tdaum6VZN1V1yySXDUkstlf2JxxdffJH9+fLLL7O2xzcPq6YXx6nFVdOLY0xV04vj1OL4p2pqcSxkVk0tjtOLi3XE6clxOnKMKU4zXm655UKXLl3CjjvuGLbaaqti3cZ1CBAg0CgB4/9P2S+yjP+N6j5OIkCAAIESCCgAlgDdLQkQIFBpArEQ9pe//CU88cQT4bXXXsve5otr7jW1yFdV5Ipr68XiXMeOHbM331ZbbbWwzjrrhI033jhbc6+Sjmj14osvhtdffz28++67Ib4JM2HChKzIGM2KURyNbtEsvjW47rrrhm7duoU999yz4qwqKa/aSiCvAsb/+mfe+F9/K58kQIAAgZYXUABseXN3JECAQFkLjBkzJjz44IPh+eefD++88062Jl8sWjXmiBtrxDfY4ht4yy67bGGa669//etsmmssYOXxiAXUOD36n//8Z2F69Keffpq9fRjfNowbljTmiG8MxjUHV1999dC1a9ew8847h4022qgxl3IOAQI5FDD+N3/Sjf/Nb+wOBAgQIFCzgAKgnkGAAIGcCsTpqiNGjAiPPvpothFHfFMt7qzb0Lf64ptoVZtc/PKXvwxrrrlmttFFfIPP0XiB+AZhzMtbb70V/v3vfxc2SYlvETbkiG8LxqnQ8c3KmJftttsu7L333tmUagcBAvkUMP6Xd96N/+WdH60jQIBApQooAFZq5rSbAAECDRT4+9//HoYMGZIVleLbZnEdu4Yc8W2+OE037mYbp+busMMOWTHJ0fICsWg7atSobKpx3D05Ti9u6FuDce3E+FZmLAoeffTR4Te/+U3LB+KOBAi0iEBcq/X6668Pr776qvG/RcSb7ybG/+azdWUCBAikLqAAmHqGxUeAQG4F4tTdq666KowcOTJbi64hu+4usMACYfnll892pI0bTnTv3j2303UrpQPFaWX33ntviAvzx52XP/7442zjkvoecWOVuPZijx49Qp8+fbKpxA4CBCpTIG7KNGDAgGw5h/gGcUN+QWD8r7ycG/8rL2daTIAAgVIIKACWQt09CRAg0EwCt99+exg+fHh49tlnw+TJk+u8S5wGuvjii4eVV145WysuvgW222671XmeD1SOwH333Rfi259xba/3338/6xf12a049ovNNtss9OzZM+y///6VE7CWEsipwHXXXRfiz4D4lnfcjKKuw/hfl1Dl/7vxv/JzKAICBAgUU0ABsJiarkWAAIEWFogbSQwbNixbxy9OBf3555/n2oL4Vlcs9G2++eZh1113DWussUYLt9jtykHg7bffDvfff3945plnssJgfFt0bkebNm2yqd9xynevXr2yDVwcBAiUVuC5554LgwcPzt76jW/81lXYX3rppbPlG4z/pc1bqe9u/C91BtyfAAECpRNQACydvTsTIECgwQJx3b44rfeBBx7I1nL6+uuv53qNhRdeOKy33nphn332Cccee2yD7+eE/AhcffXV4a677sr6VV1vDy2yyCJZv9pll12y6cJxPUEHAQLNKxDH/4svvjjE9fzi5kBTpkyZ6w3bt28f4o7rcfw/4YQTmrdxrl7RAsb/ik6fxhMgQKDeAgqA9abyQQIECJRGIE7hidN649seH3300Vzf8phvvvmyddxiYebwww/Pdn51EGioQNwR+oYbbsgKzXH9yB9//LHWS8RphHEX6E033TSbLmwKeUO1fZ5A7QJ33313uPPOO8Pzzz+fbd4xt7f84jqenTp1yjZo6tu3b/bWroNAQwWM/w0V83kCBAhUjoACYOXkSksJEMiRwEUXXRRGjBgRxo4dO9eNHGLxJX7h23LLLbN12n7729/mSEmoLSXwt7/9LVtb7Kmnngpxsfm5FSHiBgKrrrpq2HvvvcMZZ5zRUk10HwLJCFSN/7H4PnXq1LkW3+OyDnFa76GHHppt1uQgUGwB43+xRV2PAAECpRNQACydvTsTIECgmsC1116brecXp2DGqV61HUsttVRYf/31sy97xxxzDEUCLS5wzTXXZDsOx80Gvvjii1rvH6cGx6nCcd3Ao446qsXb6YYEKkWgvuP/Yostlu3OHtdwPfXUUyslPO1MSMD4n1AyhUKAQO4EFABzl3IBEyBQTgJ//etfw5AhQ7LpXd9++22NTYtvVMVpvXGH3jit17SucsqgtsTNZ+J04bjTcHxj6fvvv68RZaGFFgpdu3YNRx99dNhjjz3AEci9QH3G/3bt2oVf/epXoVu3buHII4+0cVPue015ARj/yysfWkOAAIG6BBQA6xLy7wQIECiyQNx5ddCgQeHxxx8PkyZNqvHqiy66aNhqq62yL3w777xzkVvgcgSaT+DBBx8M1113XbYz6VdffVXjjZZYYomwzTbbZOuUxR1JHQTyItCQ8f+II47I1nN1EKgUAeN/pWRKOwkQyKuAAmBeMy9uAgRaVCD+lvySSy4Jo0aNChMmTKjx3nG65IYbbhjil75DDjmkRdvnZgSaQ+Cmm24K119/fXjppZdqndbesWPHbNOC0047zdutzZEE1yy5gPG/5CnQgBIIGP9LgO6WBAgQqENAAVAXIUCAQDMJfPfdd+Hcc88NI0eODO+//36YOXPmHHdq06ZNWH311cN+++0Xfv/73zdTS1yWQOkFLrzwwnDHHXeEd955J/z8889zNKhVq1Zh5ZVXDj169AjnnHNOWHDBBUvfaC0g0EgB438j4ZyWpIDxP8m0CooAgQoUUACswKRpMgEC5S0Qd3AcPnx4ePvtt8P06dNrbOwvfvGLsNtuu4V+/fqFpZdeurwD0joCRRT4/PPPw/nnnx/uu+++8J///KfGK7dt2zZb66xnz552Ei6ivUs1v4Dxv/mN3aFyBYz/lZs7LSdAIA0BBcA08igKAgRKLFCfHRzjumfbbrttOOmkk0KXLl1K3GK3J1B6gdGjR4cBAwaExx57rNb1MO0kXPo8acHcBYz/egiBhgsY/xtu5gwCBAg0VUABsKmCzidAILcC06ZNC8cdd1yIOznWtplH3ME3Fvt69+4d9tlnn9xaCZxAXQJ33XVXGDx4cIhfCmvbSTgW0eMOwldeeWWYd95567qkfyfQbALG/2ajdeEcChj/c5h0IRMgUBIBBcCSsLspAQKVLBALFHGNsieffDL8+OOPc4QSpy+utdZa4cADDwwnn3xyJYeq7QRKInDZZZeFW2+9Nbz55ps1TqOfb775wtZbb52tselt2pKkKLc3Nf7nNvUCbyEB438LQbsNAQK5FFAAzGXaBU2AQGMEhg4dGv785z+HN954o8YNPVZaaaWw++67hz/84Q82MGgMsHMIzCYQN1KI/3+65557wgcffDCHT9w4ZO211w6/+93vwmGHHcaPQLMJGP+bjdaFCdQoYPzXMQgQIFB8AQXA4pu6IgECiQmcccYZ4ZZbbgkTJkyYI7K4i298A+nMM88MO+20U2KRC4dA+Qg89NBD4YILLsimCNe0i3DHjh3DQQcdFOImDA4CxRIw/hdL0nUINF7A+N94O2cSIEBgVgEFQP2BAAECNQh89NFH4dRTTw3xofPbb7+d4xPt27cPO+64Y/jTn/4UOnfuzJAAgRYSGD9+fPb/zYcffjhMmTJljrsutNBCWTE+/n9zhRVWaKFWuU1KAsb/lLIplpQEjP8pZVMsBAiUQkABsBTq7kmAQNkKPPjgg9kbRPEto+nTp8/Rzg4dOoT9998/27nUQYBAaQXijtq33357mDhx4hwNiWtxxrdz4xtcO++8c2kb6u4VIWD8r4g0aSSBTMD4ryMQIECg4QIKgA03cwYBAgkKxEWnhwwZEt57770ao1tttdXCscceG44//vgEoxcSgcoWuOKKK8LVV18d3n333RoDWWWVVcLRRx9tU57KTnOztd7432y0Lkyg2QWM/81O7AYECCQkoACYUDKFQoBAwwRmzJgR+vTpE+6+++7w5ZdfznFyfIOoa9eu4ayzzgq//e1vG3ZxnyZAoMUF/va3v4X+/fuH559/vsY3eJdccsmw1157hauuuiq0bt26xdvnhuUjYPwvn1xoCYFiCBj/i6HoGgQIpC6gAJh6hsVHgMAcAq+88kro169fePzxx8MPP/wwx78vuOCC2RpicZpv3FjAQYBAZQnEDXvi9LC4hmfcSXL2Y/755w/bbLNNOP/888P6669fWcFpbZMEjP9N4nMygbIXMP6XfYo0kACBEgooAJYQ360JEGhZgbhWWNwY4PXXXw8zZ86c4+bLLrtsOOCAA7LPOAgQSEMgbhhy2223hU8//XSOgFq1ahXWWWedbFORuLanE7Q9sgAAIABJREFUI10B43+6uRUZgdoEjP/6BgECBKoLKADqEQQIJC/w3HPPhb59+4aXX365xljXWGONcNxxx4VjjjkmeQsBEsirwDXXXBOuvPLK8Pbbb9dIsMEGG4RBgwaFTTfdNK9EScZt/E8yrYIi0CAB43+DuHyYAIGEBRQAE06u0AjkXSDuDHrwwQeHRx99NMT1nmY95plnnuyLfpwKvO222+adSvwEciPw2GOPZVN/Y2Hop59+qhZ3XBdwu+22CzfffHOIO347KlfA+F+5udNyAs0lYPxvLlnXJUCgUgQUACslU9pJgECDBA466KAwYsSI8OOPP1Y7r127dqFHjx5h4MCBvuA3SNSHCaQlEAtEJ554Yhg5cmSYOnVqteDmm2++sPfee4dbbrklraBzEo3xPyeJFiaBRgoY/xsJ5zQCBCpeQAGw4lMoAAIEZhWI671cd9114euvv64GE3f03XHHHcOtt94aFl54YWgECBDIBL755ptw4IEHhocffniOnYMXWWSRcOSRR1oXtEL6ivG/QhKlmQTKRMD4XyaJ0AwCBFpMQAGwxajdiACB5hS4/PLLsy/pn3zySbXbxEX+t9hiixDXf4lr/TkIECBQk0BcGzCuA/r000/PsUnQcsstl20UcsIJJ8ArQwHjfxkmRZMIVJCA8b+CkqWpBAg0SUABsEl8TiZAoNQCf/3rX8Pvf//7MHbs2Dmasu6664ZLL73UGn+lTpL7E6gggbhG1CmnnBJee+21OVq96qqrhgsvvDDsscceFRRRuk01/qebW5ERKIWA8b8U6u5JgEBLCigAtqS2exEgUDSBV155JfTp0ye88MILc1xzlVVWCX/4wx/C/vvvX7T7uRABAvkSuP3227Nx5L333psj8E022SRcddVVYf31188XSplEa/wvk0RoBoFEBYz/iSZWWAQIBAVAnYAAgYoSiOu1xMLeqFGjws8//1yt7R07dgwnn3xytrC/gwABAsUQiBsGXXbZZWHChAnVLtemTZuwww47hPhF0bqixZCu+xrG/7qNfIIAgeIJGP+LZ+lKBAiUh4ACYHnkQSsIEKiHwGGHHRaGDx8+x46diy++eDj66KOzqXkOAgQINIdAXGpgyJAhYfLkydUuH3cW79mzZxg6dGhz3NY1/1fA+K8rECBQKgHjf6nk3ZcAgWILKAAWW9T1CBAousCZZ54ZBg8ePMcX7/bt22e7d8Z/cxAgQKAlBHr37p3tJj5lypRqt4u/iIj/dsEFF7REM3JzD+N/blItUAJlL2D8L/sUaSABAnUIKADqIgQIlK3A1VdfHS6++OLw0UcfVWvjvPPOG7p37x7uuuuusm27hhEgkLbAPvvsE+69994wbdq0aoGusMIK4fTTTw/HHnts2gDNHJ3xv5mBXZ4AgUYLGP8bTedEAgRKLKAAWOIEuD0BAnMKvP/++2GvvfaaYxfO1q1bZzv6xql2yy+/PDoCBAiUVODjjz8OcWpq3DlyxowZ1doSdyG/++67w8orr1zSNlbazY3/lZYx7SWQTwHjfz7zLmoClS6gAFjpGdR+AokJnHTSSeGaa64JP/zwQ7XIunTpEgYNGhQ23njjxCIWDgEClS7w4osvhr59+4bRo0dXC2X++ecPxxxzTBgwYEClh9gi7Tf+twizmxAgUEQB438RMV2KAIFmF1AAbHZiNyBAoD4Cr732WjjggAPC22+/Xe3ja665ZramVpzy6yBAgEA5C8QpwXHNurfeeqtaM9dYY41w2223hfhWoGNOAeO/XkGAQKULGP8rPYPaTyAfAgqA+cizKAmUtUB8Q+aGG24IP/30U6GdcYOPE088MZx//vll3XaNI0CAwOwC/fr1CwMHDqy2Ucg888wTDj/88OwNZ8f/CRj/9QYCBFISMP6nlE2xEEhPQAEwvZyKiEDFCDz99NPZF+L33nuvWpu7du0a7r///rDEEktUTCwaSoAAgVkFJk2aFHbdddfw/PPPV4NZZZVVsl94bLHFFrkGM/7nOv2CJ5C0gPE/6fQKjkBFCygAVnT6NJ5A5Qr06tUrmxI3ffr0QhCLLLJINn3u1FNPrdzAtJwAAQKzCPzpT3/KljH4+uuvC3/btm3bbMmDYcOG5dLK+J/LtAuaQO4EjP+5S7mACZS9gAJg2adIAwmkJfDQQw+FPn36hPHjx1cLbJtttsl20nQQIEAgRYG4g/njjz9eLbTOnTuHq666Kuy0004phjxHTMb/XKRZkAQIzCZg/NclCBAoFwEFwHLJhHYQyIFAz549w4gRI8KMGTMK0S655JKhf//+4eijj86BgBAJEMizwJAhQ8JZZ50VvvzyywJD69atw9577x2GDx+eNI3xP+n0Co4AgToE8jz+6xwECJSPgAJg+eRCSwgkKxCLfnFDjwkTJhRibNWqVdhll13Cfffdl2zcAiNAgEBNArvttlt44IEHwsyZMwv/3LFjx2zjkFgMTOkw/qeUTbEQINBUgTyN/021cj4BAsUXUAAsvqkrEiAwi0CPHj2yIt+sX3SXW265MGDAgLDvvvuyIkCAQC4F7rzzznDSSSeFTz75pNovRuKXw5EjRyZhYvxPIo2CIECgyAJ5GP+LTOZyBAgUSUABsEiQLkOAQHWBG2+8MZx++unh888/L/xDXqa66QsECBCor0BNU2OXXnrpcPHFF4dDDz20vpcpq88Z/8sqHRpDgECZCqQ4/pcptWYRIPC/AgqAugIBAkUX2GGHHcIjjzxS7borrrhiuOaaa8L2229f9Pu5IAECBCpZII6XxxxzTBg3bly1MOJ4OWrUqIoKzfhfUenSWAIESiyQ0vhfYkq3J0CgHgIKgPVA8hECBOonEHezPPvss8PkyZMLJ7Rt2zYccsgh4frrr6/fRXyKAAECORU44ogjwk033RSmT59eEFh88cXDeeedl+2eXs6H8b+cs6NtBAiUu0Alj//lbqt9BAj8n4ACoN5AgEBRBLp16xaefPLJatdabbXVwrBhw0KXLl2Kcg8XIUCAQOoCo0ePDr169QrvvvtutVC33nrr8MQTT5Rl+Mb/skyLRhEgUGEClTj+Vxix5hLIvYACYO67AAACTRN48803s918P/zww8KF5ptvvtC7d+9w+eWXN+3iziZAgEBOBU444YQwePDg8OOPPxYEOnXqlO0evNZaa5WFivG/LNKgEQQIJCZQCeN/YuTCIZAbAQXA3KRaoASKL3DFFVeE0047LUydOrVw8XXXXTfcddddYZVVVin+DV2RAAECORJ47733wj777BNee+21QtTt2rULl1xySTj++ONLKmH8Lym/mxMgkLhAOY//idMLj0DSAgqASadXcASaT+Dggw8Ot9xyS+EGrVq1yqatDR06tPlu6soECBDIocBhhx2WLacwc+bMQvQHHXRQuPnmm0uiYfwvCbubEiCQQ4FyG/9zmAIhE0hKQAEwqXQKhkDLCGy00UbhpZdeKtysffv24dJLL82m/ToIECBAoPgCcTrwKaecEqZMmVK4+IYbbhjGjBlT/JvN5YrG/xbldjMCBAhky0GUw/gvFQQIVL6AAmDl51AEBFpMIC5Av99++4WJEycW7tm5c+cwatSosOqqq7ZYO9yIAAECeRQYO3Zs2GGHHcL48eML4Xfo0CHccccdIW7E0ZyH8b85dV2bAAECcxco5fgvNwQIpCOgAJhOLkVCoFkFzjvvvNC/f//w008/Fe6zzTbbhMcee6xZ7+viBAgQIFBdYNtttw2PP/544S/nmWeecNZZZ4Wzzz67WaiM/83C6qIECBBosEBLj/8NbqATCBAoawEFwLJOj8YRKA+BHj16hHvvvbfQmNatW4e+ffuGgQMHlkcDtYIAAQI5EzjxxBPDoEGDwowZMwqRd+/ePYwcObKoEsb/onK6GAECBJos0FLjf5Mb6gIECJSdgAJg2aVEgwiUj8BXX30VNttss/D2228XGrXooouGa6+9Nuy9997l01AtIUCAQA4FRowYEY466qgQx+qqY4011gjPPvtsiGN1Uw7jf1P0nEuAAIHmFWjO8b95W+7qBAiUUkABsJT67k2gjAU8WJRxcjSNAAEC/yvQHIU647/uRYAAgfIXaI7xv/yj1kICBJoioADYFD3nEkhUwNSCRBMrLAIEkhUo1lRd43+yXURgBAgkKlCs8T9RHmERIDCLgAKg7kCAQDUBiwvrEAQIEKhMgaZu1mH8r8y8azUBAgSaOv4TJEAgHwIKgPnIsygJ1CkwduzYsMMOO4Tx48cXPtuhQ4dwxx13hG7dutV5vg8QIECAQOkFnnjiibDffvuFiRMnFhrTuXPnMGrUqLDqqqvW2EDjf+nzpgUECBBoqkBjxv+m3tP5BAhUloACYGXlS2sJNIvA4MGDwymnnBKmTJlSuP6GG24YxowZ0yz3c1ECBAgQaF6BjTbaKLz00kuFm7Rv3z5ceumloXfv3tVubPxv3jy4OgECBFpaoL7jf0u3y/0IECi9gAJg6XOgBQRKKnDYYYeFYcOGhZkzZxbacdBBB4Wbb765pO1ycwIECBBomsDBBx8cbrnllsJFWrVqFXr16hWGDh2a/Z3xv2m+ziZAgEC5CtQ1/pdru7WLAIHmFVAAbF5fVydQ1gKbb755ePbZZwttbNeuXbjkkkvC8ccfX9bt1jgCBAgQqJ/AFVdcEU477bQwderUwgmbbbZZaN26dXj66aeN//Vj9CkCBAhUnEBt4/8zzzxTcbFoMAECxRFQACyOo6sQqDiBtddeO7z55puFdnfq1Ck88MADYa211qq4WDSYAAECBGoXiGP9LrvsEj788MMaP2T813sIECCQpkBN43981n/jjTfSDFhUBAjMVUABUAchkEOBuCD8rF8Et9566xAXDnYQIECAQLoCcUOnJ598slqAxv908y0yAgQIVAnMPv7HX/zMuvEfKQIE8iGgAJiPPIuSQCbwzTffhJVXXjl8+eWXBZHtt98+2x3SQYAAAQLpCnz//fdh9dVXD//5z3+qBbnkkkuG999/Pyy88MLpBi8yAgQIEAg77LBDeOSRRwoSxn+dgkD+BBQA85dzEedU4NVXXw1bbrll+O677woC3bt3DyNHjsypiLAJECCQD4Fx48aFrl27hokTJ9YY8IILLhieeuqpsN566+UDRJQECBDIqUCPHj3CvffeW4je+J/TjiDs3AooAOY29QLPk0As8u27775h2rRphbB79uwZ7rjjjjwxiJUAAQK5Exg9enT4zW9+E7799ttC7H369AmTJk0Kw4cPL/zdvPPOG+68884Qvxw6CBAgQCBdgf3228/4n256RUZgrgIKgDoIgcQF4g5gJ5xwQpgxY0Yh0kMPPTQMHTo08ciFR4AAgXwLxI2ddt999zB9+vQCxJlnnhn69++f/e/DDjss3HjjjYV/izsDX3755XaCz3e3ET0BAjkQMP7nIMlCJFCDgAKgbkEgYYHTTz89XHLJJdUiPPbYY8NVV12VcNRCI0CAAIGbbrop9OrVqxrEZZddFk466aRqfxffBrz66qur/d1pp50WLr74YogECBAgkLCA8T/h5AqNQC0CCoC6BoFEBeIXv/gFcNYjFgQvuuiiRCMWFgECBAhEgQEDBoSTTz65GsawYcPCIYccUiPQGWecMUfBL342nuMgQIAAgXQFjP/p5lZkBGoSUADULwgkKLDzzjuHhx56qBBZq1atwqBBg8Jxxx2XYLRCIkCAAIEqgX79+hWm+Ma/i9N677///rDTTjvNFenKK68Mffv2DTNnzix8Lp7z4IMPwiVAgACBhAWM/wknV2gEZhNQANQlCCQmEHd6fOGFFwpRxS9/99xzT9htt90Si1Q4BAgQIDCrwPHHHx/iF7mqo23btuG5554LG220Ub2g7rvvvmzNwFnXjN1kk03C888/X6/zfYgAAQIEKlPA+F+ZedNqAg0VUABsqJjPEyhjgdVXXz28++67hRa2adMmvPrqq2Httdcu41ZrGgECBAg0VSAW7uKO71XH/PPPn/086NSpU4Mu/cYbb4T11lsv/Pzzz4XzVltttfDOO+806Do+TIAAAQKVJWD8r6x8aS2BxggoADZGzTkEylBg+eWXDxMmTCi0bJ555glfffVVWGCBBcqwtZpEgAABAsUS6NKlS3jxxRcLl1twwQXDpEmTwrzzztuoW3z//fdh0UUXDT/99FPh/I4dO4aPP/64UddzEgECBAhUhoDxvzLypJUEGiugANhYOecRKCOBxRZbLCv2VR3xzY+pU6eWUQs1hQABAgSaQ2CllVYK48aNK1w6/jyYPHlyUW7Vrl278MMPPxSuFYuC//3vf4tybRchQIAAgfIVMP6Xb260jEBTBBQAm6LnXAJlIDD7D+j4xt+UKVPKoGWaQIAAAQLNKbD44otXK8h16NAhfPbZZ0W9Zfv27UN8I6Tq8AumovK6GAECBMpWwPhftqnRMAKNFlAAbDSdEwmUXiAu8D7rOk2LLLJItTcBS99CLSBAgACB5hCYb775wrRp0wqXjmv9jR8/vjlulU0H/vrrrwvXjuvLTp8+vVnu5aIECBAgUD4Cxv/yyYWWECiGgAJgMRRdg0AJBFq1alXtrssuu2z45JNPStAStyRAgACBlhSIu7vPnDmzcMtVV1212gZQzdGW5ZZbLnz66afVLj1rG5rjnq5JgAABAqUXMP6XPgdaQKBYAgqAxZJ0HQItKDD7l79f/epXYezYsS3YArciQIAAgVIIzP7Ln3XXXTfb7b0ljlho/Ne//lW4VWzLjBkzWuLW7kGAAAECJRQw/pcQ360JFFFAAbCImC5FoCUEZp/2FXd/fOGFF1ri1u5BgAABAiUUmH3Zh0033TQ8++yzLdqiTTbZJIwePbpwz7jT8I8//tiibXAzAgQIEGh5AeN/y5u7I4FiCygAFlvU9Qg0o8DsC76X4stfM4bn0gQIECBQi8DsGz6V8pc/m222WXjuuecKLS3mzsM6AAECBAiUr4Dxv3xzo2UE6iOgAFgfJZ8hUAYCK620Uhg3blyhJS057asMwtcEAgQI5FYgFti++uqrQvzlsOzDeuutF1577bVCm1ZcccXwwQcf5DZHAidAgEBeBIz/ecm0OFMUUABMMatiSk4gvunx4osvFuJqiQXfk0MUEAECBCpQYPnllw8TJkwotLycNnxabbXVqq0/u/HGG1ebHlyB3JpMgAABAvUQMP7XA8lHCJShgAJgGSZFkwjMKrD77ruHkSNHFv6qU6dOYfz48ZAIECBAIHGB1Vdfvdruvossski1NwHLIfzOnTuHDz/8sNCUHj16hHvuuaccmqYNBAgQINCMAsb/ZsR1aQLNJKAA2EywLkugGALHH398uPLKKwuX6tChQ/jss8+KcWnXIECAAIEyFujatWu1DZ4WWGCBMGXKlLJs8TLLLBMmTpxYaNtxxx0XrrjiirJsq0YRIECAQPEEjP/Fs3QlAi0hoADYEsruQaARAv369Qv9+/cvnGmR9UYgOoUAAQIVKLDzzjuHhx56qNDy+eefP0ydOrWsI5l9k6qzzjornH/++WXdZo0jQIAAgaYLGP+bbugKBFpKQAGwpaTdh0ADBAYMGBBOPvnkwhkLLrhg+PbbbxtwBR8lQIAAgUoU6NWrV7jpppsKTZ9nnnnCtGnTKiKUhRZaKHz33XeFtl522WXhpJNOqoi2ayQBAgQINF7A+N94O2cSaEkBBcCW1HYvAvUQiF/84hfAqiO++fH111+Heeedtx5n+wgBAgQIVKrA6aefHi655JJC89u0aRO++eabEKf/VsIRC5VxncIffvih0Nxhw4aFQw45pBKar40ECBAg0EgB438j4ZxGoIUFFABbGNztCMxN4IEHHgi77rpr4SNt27YN//73v0Pc+MNBgAABAukKxDXz+vbtWwiwdevW4bXXXgtrr712RQUdNwT55S9/GaZPn15o9/333x922WWXiopDYwkQIECgYQLG/4Z5+TSBUggoAJZC3T0J1CAwevTosPnmmxe+NMUvfy+88ELYaKONeBEgQIBAwgJxp/c999wzzJgxI4uyVatW2e7vu+22W0VGPWbMmLDJJpsU4om/zHrmmWdCly5dKjIejSZAgACB+gkY/+vn5FMESiWgAFgqefclMIvAuHHjwjrrrFNtnb8HH3ww7LTTTpwIECBAIGGBV199NSuWzbrOX3wbMO6kW8lH3MQkbmZSdcT1oV5//fWw4oorVnJY2k6AAAECdQgY/3URAuUroABYvrnRspwIfP/992GllVYKEydOLERszaScJF+YBAjkWiCu79exY8dqG2fEdQAvuuiiJFxmX9O2Q4cO4YMPPqiYNQ2TSIIgCBAgUAIB438J0N2SQD0EFADrgeQjBJpTIK7v95///KdwC7smNqe2axMgQKB8BJZaaqnw5ZdfFhp07LHHhquuuqp8GliElsy+q/0vfvGLENeJchAgQIBA2gLG/7TzK7rKFFAArMy8aXUiAquttloYO3ZsIZozzzwz9O/fP5HohEGAAAECtQl07ty5WiHs0EMPDUOHDk0S7KyzzgoXXHBBIbZVV101vPvuu0nGKigCBAgQ+D8B47/eQKC8BBQAyysfWpMjgfXXXz/EtZ+qjj59+oQrr7wyRwJCJUCAQD4F4s6+b775ZiH4nj17hjvuuCNpjLim4axvN6633nrhlVdeSTpmwREgQIBAyNa0Nf7rCQTKQ0ABsDzyoBU5E9hyyy3D008/XYj6gAMOCLfeemvOFIRLgACB/AnE3d6fffbZQuDdu3fPdvzNw3HggQeG2267rRDqFltsEZ566qk8hC5GAgQI5FrA+J/r9Au+jAQUAMsoGZqSD4HDDjss3HjjjYVgd91113DfffflI3hREiBAIMcCs4//22+/fRg1alSuRHbbbbdw//33F2JOeepzrhIrWAIECNQhYPzXRQiUXkABsPQ50IIcCQwePDjERd5nzpyZRb311luHJ554IkcCQiVAgEA+BYz//5f3bt26hSeffDL7i1atWoWrr7469O7dO58dQ9QECBDIkYDxP0fJFmpZCigAlmVaNCpFgbjZxwYbbBCmTJmShRd3/x0/fnyKoYqJAAECBGYRMP7P2R1m3QSlffv24eWXXw5xcxAHAQIECKQtYPxPO7+iK28BBcDyzo/WJSSw4oorFgp+7dq1Cy+++GJYa621EopQKAQIECBQk4Dxf06VuAnKxhtvHKZOnZr9Y/xCOG7cOB2IAAECBBIXMP4nnmDhlbWAAmBZp0fjUhHYdtttw+OPP14IZ9CgQeH4449PJTxxECBAgEAtAsb/2rvGFVdcEfr27Vv4wDbbbBMee+wxfYkAAQIEEhcw/ieeYOGVrYACYNmmRsNSETjxxBPD5ZdfXgjnoIMOCjfffHMq4YmDAAECBGoRMP7X3TUOPvjgcMsttxQ+eMIJJ4SBAwfWfaJPECBAgEBFCxj/Kzp9Gl+hAgqAFZo4za4MgREjRoSePXuGGTNmZA3ecMMNw5gxYyqj8VpJgAABAo0WMP7Xn26jjTYKL730UnZC69atw/Dhw8Pee+9d/wv4JAECBAhUpIDxvyLTptEVLKAAWMHJ0/TyFvjqq69CXPcp/mc8OnToED777LPybrTWESBAgECTBYz/DSdcZpllwsSJE7MTF1100Ww9wPifDgIECBBIW8D4n3Z+RVdeAgqA5ZUPrUlIYM011wxvv/12FtE888wTHnnkkdCtW7eEIhQKAQIECNQkYPxveL944oknwvbbbx9++umn7OQ11lgjvPXWWw2/kDMIECBAoKIEjP8VlS6NrXABBcAKT6Dml6dAjx49wr333lto3LnnnhvOPvvs8mysVhEgQIBA0QSM/42nPO+888I555xTuED37t3DyJEjG39BZxIgQIBARQgY/ysiTRqZgIACYAJJFEJ5CfgBVl750BoCBAi0lIDxv+nSCqhNN3QFAgQIVKKA8b8Ss6bNlSagAFhpGdPeshbwCntZp0fjCBAg0GwCxv/i0ZpCXTxLVyJAgEAlCRj/Kylb2lqJAgqAlZg1bS5bAYvYlm1qNIwAAQLNKmD8Lx6vTVSKZ+lKBAgQqCQB438lZUtbK1FAAbASs6bNZSlgG/uyTItGESBAoNkFjP/FJx4xYkTo2bNnmDFjRnbxDTfcMIwZM6b4N3JFAgQIECgrAeN/WaVDYxITUABMLKHCKY3AwQcfHG655ZbCzU844YQwcODA0jTm/2PvTOBtqrv/v8xjZpnHModKkTFNNBAZEqUiSqISQuqRp0llCmkS0ROVeEiToTKlKJkyl6lkJlNm/s/6/v7ndBzn3rvvvefeu8/3+16vV6/Hc8/e370+7/Xd65y99nfgqhCAAAQgkGoEyP8ph7pHjx4yfPjw4AXat28vEyZMSLkL0jIEIAABCPiCAPnfF2HACQsJUAC0MKhISl0CI0eOlEcffTR40euvv16+/vrr1HWCq0EAAhCAQKoTIP+nPPIbbrhBvvnmm+CFRowYId27d0/5C3MFCEAAAhBIUwLk/zTFz8UtJUAB0NLAIit1CPzyyy9Ss2ZNOXbsmLlg6dKlZfPmzalzca4CAQhAAAJpRoD8n3roy5QpI1u2bDEXzJYtmyxZskQuu+yy1HOAK0EAAhCAQJoQIP+nCXYuajEBCoAWBxdpKU9AC35bt241F8qRI4csXbpUKlSokPIX5goQgAAEIJCmBMj/qYd//fr1UqNGDTl69Ki5aKlSpYIFwdTzgitBAAIQgEBqEyD/pzZxrmc7AQqAtkcYfSlG4LrrrpO5c+ea9tOlSyejR4+WLl26pNj1aBgCEIAABPxBgPyf+nF48803pWvXrnLu3Dlz8YYNG8q3336b+o5wRQhAAAIQSFUC5P9Uxc3FLCdAAdDyACMvZQi8/vrr0q1bt2DjHTp0kLFjx6bMxWgVAhCAAAR8Q4D8n3ah6Nixo4wbNy7owKhRo+SRRx5JO4e4MgQRXE00AAAgAElEQVQgAAEIpAoB8n+qYOYiDhCgAOhAkJEYfQL58+eX/fv3m4Yvv/xyWbZsWfQvQosQgAAEIOA7AuT/tA3JFVdcIcuXLzdO5MuXT/bt25e2DnF1CEAAAhBIFQLk/1TBzEUsJ0AB0PIAIy/6BG6++WaZOXOmaThLliyyatUqKVeuXPQvRIsQgAAEIOArAuT/tA/Hxo0bpWrVqnLixAnjTOPGjeWrr75Ke8fwAAIQgAAEUpQA+T9F8dK4IwQoADoSaGRGh4BOPdIh6AF77LHHZPjw4dFpnFYgAAEIQMC3BMj//gnN448/Lq+99lrQIV2CQ5fiwCAAAQhAwG4C5H+744u6lCdAATDlGXMFiwgUKlRIdu/ebRRVrFhR1q5da5E6pEAAAhCAQFwEyP/+6huVKlWSdevWGacuvvhi2bVrl78cxBsIQAACEEgRAuT/FMFKo44QoADoSKCRmXwCzZs3l+nTp5uGMmbMKAsXLpRatWolv2FagAAEIAABXxMg//svPIsXL5Z69erJ6dOnjXPNmjWTadOm+c9RPIIABCAAgagSIP9HFSeNOUaAAqBjAUdu0ghMnjxZ2rRpI+fOnTMNPPDAAzJmzJikNcZZEIAABCAQMwTI//4NVadOneTdd981DqZLl04++ugjad26tX8dxjMIQAACEIgKAfJ/VDDSiIMEKAA6GHQkJ55A8eLFZfv27ebEMmXKyKZNmxLfCGdAAAIQgEDMESD/+ztkZcuWlc2bNxsnixUrJn/88Ye/HcY7CEAAAhCICgHyf1Qw0ohjBCgAOhZw5CaewF133WVGFailT59evvjiC7PrIAYBCEAAAnYTIP/7P74zZ86UW2+9Vc6ePWuc1dH6H374of8dx0MIQAACEEgWAfJ/svBxsqMEKAA6GnhkeyOgxb6mTZvyYOENF0dBAAIQsIYA+T92QhleqJ0xY4YpCmIQgAAEIGA3AfK/3fFFXfQJUACMPlNatIiATvfdsmWLUVS0aNHgNGCLJCIFAhCAAAQiECD/x1a30Om/f/75p3G6dOnSwWnBsaUCbyEAAQhAILEEyP+JJcbxLhOgAOhy9NEeL4H7779fxo8fb47RxcUnTZpkphZhEIAABCBgNwHyf+zFV5fqaNu2bXCzrvvuu0/ee++92BOCxxCAAAQgkCgC5P9E4eJgxwlQAHS8AyA/MoEFCxbI9ddfL6dPnzYH6DTgTz/9FFwQgAAEIGA5AfJ/7Ab49ttvF53+q5YxY0b55ptvpH79+rErCM8hAAEIQMATAfK/J0wcBAGhAEgngEAEAuXLl5eNGzeaTwoUKCB79uyBEwQgAAEIOECA/B/bQS5YsKDs3bvXiChXrpxs2LAhtgXhPQQgAAEIeCJA/veEiYMcJ0AB0PEOgPwLCTz88MPy5ptvBj/Qfz/00EOgggAEIAABywmQ/2M/wG+99ZZ06dIlKET//cYbb8S+MBRAAAIQgEC8BMj/dBAIJEyAAmDCjDjCIQLLly+XmjVryqlTp4xqnQb89ddfO0QAqRCAAATcJED+tyfuN9xwg5n+q5YpUyZZsmSJXH755fYIRAkEIAABCEQkQP6nY0AgfgIUAOkhEAghUKVKFVmzZo35S+7cueWvv/6CDwQgAAEIOECA/G9XkPPkySMHDx40oipXriyrV6+2SyBqIAABCEAgIgHyPx0DAnEToABI74DA/yfwxBNPyLBhw4I8XnnlFenduzd8IAABCEDAcgLkf/sC/Oqrr8qTTz4ZFNajRw8ZOnSofUJRBAEIQAAC5xEg/9MhIEABkD4AgXgJ/Pbbb3LZZZfJ8ePHzXG1a9eWRYsWQQ0CEIAABCwnQP63N8B16tSR77//3gjMmjWr/PLLL3LJJZfYKxhlEIAABCBgCJD/6QgQiEyAEYD0DAj8j8AVV1whuv6TWo4cOWTr1q2SP39+2EAAAhCAgOUEyP/2Bnjfvn1SqlQpOXr0qBGp6wAuW7bMXsEogwAEIAABQ4D8T0eAAAVA+gAEIhIYPXq0PPLII8HPnn76aXnuueegBQEIQAAClhMg/1se4P/Je+aZZ+T5558PCn399dela9eu9gtHIQQgAAHHCZD/He8AyI9IgBGAdAznCZQsWVJ+//13w0EXgdcpQhgEIAABCNhPgPxvf4xVoS7xEdgEpESJErJt2zY3hKMSAhCAgOMEyP+OdwDkX0CAAiCdwmkC/fv3lxdffDHIYNq0adKsWTOnmSAeAhCAgAsEyP8uRPn/NE6fPl2aN28eFPzUU0/JCy+84A4AlEIAAhBwlAD539HAIztOAhQA6RxOE9B1/vbv328Y1KpVS3744QeneSAeAhCAgCsEyP+uRPr/dF5zzTWyePFi8+98+fKZ9aEwCEAAAhCwnwD53/4Yo9A7AQqA3llxpGUEOnbsKOPGjTOq0qdPb3YKrFmzpmUqkQMBCEAAAuEEyP/u9YklS5ZI7dq15ezZs0Z8hw4dZOzYse6BQDEEIAABxwiQ/x0LOHLjJUABkA7iJIFDhw5J4cKF5dixY0b/TTfdJLNmzXKSBaIhAAEIuESA/O9StM/X2qhRI5k9e7b5Y7Zs2WTnzp2SK1cud4GgHAIQgIAjBMj/jgQamQkSoACYICIOsJFAkyZN5PPPPzfSMmfOLL/99psUL17cRqloggAEIACBEALkf3e7wx9//CGXXHKJnDx50kC47bbb5LPPPnMXCMohAAEIOEKA/O9IoJGZIAEKgAki4gDbCPz8889mqu+ZM2eMtNatW8vHH39sm0z0QAACEIBAGAHyP13izjvvlMmTJxsQGTJkEJ0aduWVVwIGAhCAAAQsJ0D+tzzAyPNEgAKgJ0wcZBMBXQMosNlHjhw55MiRIzbJQwsEIAABCMRBgPxP11ACOXPmlKNHjxoYuji8rgGMQQACEICA/QTI//bHGIXxE6AASA9xisDUqVOlZcuWQc0PPfSQvPnmm04xQCwEIAABFwmQ/12MemTNXbp0kbfeeiv44ZQpU6RFixYAggAEIAABywmQ/y0PMPISJEABMEFEHGATgYoVK8r69euNpHz58sm+fftskocWCEAAAhCIgwD5n64RSiB//vyyf/9+86cKFSrIunXrAAQBCEAAAg4QIP87EGQkxkmAAiCdwxkCw4cPlx49egT19uvXT1588UVn9CMUAhCAgKsEyP+uRj5u3U899ZS89NJLwQOGDRsmjz/+OKAgAAEIQMByAuR/ywOMvHgJUACkgzhDoFixYvLnn38avfpv3Q0KgwAEIAAB+wmQ/+2PcVIUFi9eXLZv325OLVq0aPDfSWmLcyAAAQhAIHYIkP9jJ1Z4Gl0CFACjy5PWfEqgd+/eMnjw4KB3Q4cOPW80oE/dxi0IQAACEEgmAfJ/MgFafLqO+nviiSeCCnv16iWvvvqqxYqRBgEIQAACSoD8Tz9wlQAFQFcj75juPHnyyMGDB43qcuXKyYYNGxwjgFwIQAACbhIg/7sZd6+qy5cvLxs3bjSH586dW/766y+vp3IcBCAAAQjEMAHyfwwHD9eTTIACYJLRcWKsEGjfvr385z//Cbr7wQcfSLt27WLFffyEAAQgAIEkEiD/JxGcQ6dNnDhR7r777qDie+65R95//32HCCAVAhCAgJsEyP9uxt111RQAXe8BluvftWuXlCpVSk6cOGGUXn755bJs2TLLVSMPAhCAAATI//QBrwSuuOIKWb58uTk8S5YssnXrVilUqJDX0zkOAhCAAARilAD5P0YDh9tJJkABMMnoODEWCDRu3FhmzZplXE2XLp3Mnj1bbrjhhlhwHR8hAAEIQCAZBMj/yYDn2Klff/213HTTTXLu3DmjvFGjRjJz5kzHKCAXAhCAgHsEyP/uxdx1xRQAXe8BFutftGiR1K9fX86ePWtUNmjQQObNm2exYqRBAAIQgIASIP/TDxJL4Nprr5X58+eb09KnTy8LFiyQOnXqJLYZjocABCAAgRgjQP6PsYDhbrIIUABMFj5O9jOBq666SpYuXWpczJgxo6xYsUIqV67sZ5fxDQIQgAAEokCA/B8FiI41sWbNGqlevbqcPn3aKK9Ro4b89NNPjlFALgQgAAH3CJD/3Yu5y4opALocfYu1hy/q2rRpU/n0008tVow0CEAAAhBQAuR/+kFSCdx+++0yY8aM4OlsGpZUkpwHAQhAILYIkP9jK154m3QCFACTzo4zfUwgdEHXbNmyyc6dOyVXrlw+9hjXIAABCEAgGgTI/9Gg6GYbhw4dksKFC8uxY8cMADYOc7MfoBoCEHCPAPnfvZi7qpgCoKuRt1j3zz//LDr9K7CYd9u2bc2IEAwCEIAABOwmQP63O76poa5du3YyadIkcyndPEynAV955ZWpcWmuAQEIQAACaUiA/J+G8Ll0qhGgAJhqqLlQahG47bbb5IsvvjCXy5Qpk/z+++9SqFCh1Lo814EABCAAgTQiQP5PI/AWXXbXrl1SokQJOXXqlFF16623yueff26RQqRAAAIQgEAkAuR/+oULBCgAuhBlhzTqjr85cuSQ48ePG9W6q9PcuXMdIoBUCEAAAm4SIP+7GfeUUN2wYUOZN2+eaTpr1qxy9OhRszMwBgEIQAACdhMg/9sdX9T9b3bD/6ZJngMEBGwh8PDDD8ubb74ZlDNnzhy54YYbbJGHDghAAAIQiIMA+Z+uES0CX3/9tdx4443B5rp06SJvvPFGtJqnHQhAAAIQ8CkB8r9PA4NbUSNAATBqKGnIDwQKFiwoe/fuNa5UrlxZVq9e7Qe38AECEIAABFKYAPk/hQE71nyVKlVkzZo1RnWBAgVkz549jhFALgQgAAE3CZD/3Yy7K6opALoSaQd0DhkyRHr16hVUOnr0aNERIRgEIAABCNhNgPxvd3zTQp2O+OvatWvw0oMHD5aePXumhStcEwIQgAAEUpEA+T8VYXOpVCdAATDVkXPBlCJQvnx52bhxo2m+SJEi8ueff6bUpWgXAhCAAAR8RID876NgWORK0aJFZceOHUZRuXLlZMOGDRapQwoEIAABCMRFgPxP37CVAAVAWyPrmC7doa9JkyZB1ToS8NVXX3WMAnIhAAEIuEeA/O9ezFNLce/evUVH/gXss88+E91pGoMABCAAAbsJkP/tjq/L6igAuhx9i7TXq1dPvvvuO6MoZ86ccvjwYYvUIQUCEIAABOIiQP6nb6QkgYsuukiOHDliLlG3bl1ZuHBhSl6OtiEAAQhAwCcEyP8+CQRuRJUABcCo4qSxtCDw+++/S9myZeX06dPm8nfeead89NFHaeEK14QABCAAgVQkQP5PRdiOXqpNmzby8ccfG/UZM2aUTZs2SYkSJRylgWwIQAAC7hAg/7sTa5eUUgB0KdqWar3rrruCBT/9cb5lyxYpVqyYpWqRBQEIQAACAQLkf/pCShPYvn27lC5dOviSUR8IP/zww5S+LO1DAAIQgEAaEyD/p3EAuHyKEKAAmCJYaTQ1CeTKlSs45bd+/foyf/781Lw814IABCAAgTQiQP5PI/COXbZBgwayYMECo1qnhB06dMgxAsiFAAQg4CYB8r+bcbdZNQVAm6PrgLZ+/frJoEGDgkpnzpwpjRo1ckA5EiEAAQi4TYD873b8U1P9rFmzpHHjxsFL9u3bV1566aXUdIFrQQACEIBAGhAg/6cBdC6ZogQoAKYoXhpPaQLFixcXHZ6tVrFiRVm7dm1KX5L2IQABCEDABwTI/z4IgkMuVKpUSdatW2cU6zIjf/zxh0PqkQoBCEDAXQLkf3djb6NyCoA2RtURTWPHjpUHHnggqHbEiBHSvXt3R9QjEwIQgIC7BMj/7sY+rZSPHDlSHn300eDl3333XenYsWNaucN1IQABCEAglQiQ/1MJNJdJFQIUAFMFMxdJCQLVq1eXlStXmqYLFSokO3fuTInL0CYEIAABCPiMAPnfZwFxxJ3ChQvLrl27jNpq1arJihUrHFGOTAhAAAJuEyD/ux1/m9RTALQpmg5pWbx4sdSuXVvOnTtnVPfo0UOGDh3qEAGkQgACEHCTAPnfzbj7QfUTTzwhw4YNM66kS5dOvv/+e6lVq5YfXMMHCEAAAhBIQQLk/xSES9OpSoACYKri5mLRInDzzTeLbvihliNHDjly5Ei0mqYdCEAAAhDwMQHyv4+D44BrOXPmlKNHjxqlujHIV1995YBqJEIAAhCAAPmfPmADAQqANkTRMQ0nT56UXLlyyYkTJ4zyVq1ayeTJkx2jgFwIQAAC7hEg/7sXc78pbt26tXzyySfGrSxZssihQ4ckc+bMfnMTfyAAAQhAIMoEyP9RBkpzaUKAAmCaYOeiySHw4IMPyjvvvGOayJAhg/z6669SunTp5DTJuRCAAAQgEAMEyP8xECTLXdyyZYtceumlcubMGaO0c+fO8vbbb1uuGnkQgAAEIED+pw/YQIACoA1RdExDgQIFZN++fUZ1nTp15LvvvnOMAHIhAAEIuEmA/O9m3P2mum7durJo0SLjVv78+WXv3r1+cxF/IAABCEAgBQiQ/1MAKk2mKgEKgKmKm4sll4C+ZX/ooYeCzXz++edy6623JrdZzocABCAAAZ8TIP/7PEAOuffFF1/IbbfdFlT81ltviY5OxSAAAQhAwG4C5H+74+uCOgqALkTZIo064k933VMrW7as/PbbbxapQwoEIAABCMRFgPxP3/ATgUsuuUQ2bdpkXKpdu3ZwRKCffMQXCEAAAhCIPgHyf/SZ0mLqEaAAmHqsuVIUCGTLlk2OHz9uWurZs6cMHjw4Cq3SBAQgAAEI+J0A+d/vEXLLv169esmQIUOM6KxZs8qxY8fcAoBaCEAAAo4SIP87GnhLZFMAtCSQLsh46aWX5KmnnjJSM2bMKAcOHBDdjh2DAAQgAAG7CZD/7Y5vLKo7cuSI5M2bV06fPm3cf/HFF6Vfv36xKAWfIQABCEAgEQTI/4mAxaG+I0AB0HchwaG4CFSvXl1WrlxpPr788stl2bJlwIIABCAAAQcIkP8dCHIMSrziiitk+fLlxvNq1arJihUrYlAFLkMAAhCAQGIJkP8TS4zj/UKAAqBfIoEf8RIIf9OiU391CjAGAQhAAAJ2EyD/2x3fWFanU4B1KpgaMxNiOZL4DgEIQCBxBMj/iePF0f4hQAHQP7HAk3gI9O7dO7jeX/bs2eXo0aPwggAEIAABBwiQ/x0IcgxLzJEjh/z9999GgRYDX3311RhWg+sQgAAEIOCVAPnfKymO8xMBCoB+iga+xEmgXLly8uuvv5rPr7vuOvnmm2+gBQEIQAACDhAg/zsQ5BiWeP3118u3335rFFx66aWycePGGFaD6xCAAAQg4JUA+d8rKY7zEwEKgH6KBr5EJKA/pitUqCDnzp0zn3/00Udy5513QgsCEIAABCwnQP63PMAWyPv444+lTZs2Rkm6dOlk/fr1okVrDAIQgAAE7CZA/rc7vraqowBoa2Qt0tWpUyd59913jaL8+fPL3r17LVKHFAhAAAIQiIsA+Z++EQsEChQoIPv27TOuPvDAAzJmzJhYcBsfIQABCEAgmQTI/8kEyOmpToACYKoj54KJJVC8eHHZvn27OU1H/ukIQAwCEIAABOwnQP63P8Y2KNQRgDoSRK1YsWLyxx9/2CALDRCAAAQgkAAB8j9dJNYIUACMtYg55u/ChQulfv36QdU//PCD1KpVyzEKyIUABCDgHgHyv3sxj1XFixcvlmuuuSbo/oIFC6RevXqxKge/IQABCEDAIwHyv0dQHOYbAhQAfRMKHIlEQEf8TZ482XxUsmRJ2bp1K6AgAAEIQMABAuR/B4JskcRSpUrJtm3bjKLWrVsHRwRaJBEpEIAABCAQgQD5n24RSwQoAMZStBz0NXRdhW7dusnIkSMdpIBkCEAAAu4RIP+7F/NYVty9e3cZNWqUkcB6xbEcSXyHAAQgkDgC5P/E8eLotCVAATBt+XP1eAhMnTpVWrZsaY7IkCGD/Pnnn3LxxRfDDAIQgAAELCdA/rc8wBbK2717txQtWlTOnDlj1E2ZMkVatGhhoVIkQQACEIBAKAHyP/0hlghQAIylaDnma+PGjWXWrFlG9WWXXSarVq1yjAByIQABCLhJgPzvZtxjXXXVqlXll19+MTIaNWokM2fOjHVJ+A8BCEAAAh4IkP89QOIQXxCgAOiLMOBEJAK5cuWSw4cPm49eeOEFeeqppwAFAQhAAAIOECD/OxBkCyW++OKL0r9/f6PsoosukkOHDlmoEkkQgAAEIBBOgPxPn4gVAhQAYyVSjvn59ttvy0MPPWRUZ82aVY4dO+YYAeRCAAIQcJMA+d/NuNuiOlu2bHL8+HEj56233pIHH3zQFmnogAAEIACBeAiQ/+kesUCAAmAsRMlBH+vUqSPff/+9UV6vXj1ZsGCBgxSQDAEIQMA9AuR/92Juk+L69evLwoULjaTatWvLokWLbJKHFghAAAIQiIMA+Z+uEQsEKADGQpQc9DH0Dcp7770n9913n4MUkAwBCEDAPQLkf/dibpPi8ePHy/33328kMYPBpsiiBQIQgED8BMj/9JBYIEABMBai5JiPL730UnC9vzx58siBAwccI4BcCEAAAm4SIP+7GXfbVOfNm1f++usvI0vXherXr59tEtEDAQhAAAIRCJD/6RZ+J0AB0O8RctC/K6+8UpYtW2aUN2vWTKZNm+YgBSRDAAIQcI8A+d+9mNuouHnz5jJ9+nQj7YorrpCff/7ZRploggAEIACBMALkf7qE3wlQAPR7hBz0L3v27MFNP2bMmCFNmjRxkAKSIQABCLhHIEeOHPL3338b4Z999pncdttt7kFAccwT0L7btGlTo0OntAf6dMwLQwAEIAABCMRLgPxPB/E7AQqAfo+QY/598skn0rp1a340OxZ35EIAAhD49NNPzahvNX0RdPToUaBAIGYJhL7MnDx5srRq1SpmteA4BCAAAQh4J0D+986KI1OfAAXA1GfOFeMhoMU/LQKqVa9eXZYvXw4vCEAAAhBwgEC7du1k0qRJRqlOBV66dKkDqpFoK4HLL79cVqxYYeRp8U+LgBgEIAABCNhPgPxvf4xjWSEFwFiOnoW+Fy9eXLZv326UPf744zJs2DALVSIJAhCAAATCCZQuXVq2bt1q/tynTx8ZNGgQkCAQswR69Oghw4cPN/4XK1ZM/vjjj5jVguMQgAAEIOCdAPnfOyuOTH0CFABTnzlXjIPA8ePHRdd/Onv2rDli9erVUrlyZXhBAAIQgIDlBMLz/4YNG6RcuXKWq0aezQTWrFkjVapUMRLTp09vprRnzZrVZslogwAEIACB/xEg/9MN/EyAAqCfo+OYb88++6wMHDjQqNYt1Pfv3+8YAeRCAAIQcJPAkCFDpFevXkZ8wYIFZffu3W6CQLVVBPLlyycHDhwwmgYMGCD6OweDAAQgAAH7CZD/7Y9xrCqkABirkbPQ71q1asmSJUuMsvr168v8+fMtVIkkCEAAAhAIJ3DdddfJ3LlzzZ8bN24sX331FZAgEPMEGjRoIAsWLDA6atasKYsXL455TQiAAAQgAIGECZD/E2bEEWlDgAJg2nDnqhEI5MyZM7jr4yuvvCK9e/eGEwQgAAEIOEAgT548cvDgQaN09OjR8vDDDzugGom2E3j11VflySefNDJ1iZMjR47YLhl9EIAABCDwPwLkf7qBXwlQAPRrZBzza9GiRVK3bl2jWtfKOXPmjGMEkAsBCEDATQK62+9VV11F/ncz/NarzpAhQ3Bt4++++07q1KljvWYEQgACEICACPmfXuBHAhQA/RgVB32699575f333zfKixQpIn/++aeDFJAMAQhAwD0C3bt3l1GjRhnhZcqUkU2bNrkHAcXWEihatKjs2LHD6Gvfvr1MmDDBWq0IgwAEIACBfwiQ/+kNfiRAAdCPUXHQp1KlSsm2bduM8mbNmsm0adMcpIBkCEAAAu4RqFSpkqxbt84Iv+++++S9995zDwKKrSXQvHlzmT59utFXsmRJ2bp1q7VaEQYBCEAAAv8QIP/TG/xIgAKgH6PioE+hQ6S1+KdFQAwCEIAABOwnkDFjxuCyDzNnzpRGjRrZLxqFzhDQ4p8+BKqxxIkzYUcoBCAAAfPyh/xPR/AbAQqAfouIg/6888478uCDDxrlmTJlkpMnTzpIAckQgAAE3CMwceJEufvuu43wLFmyyPHjx92DgGLrCWTOnFlOnTpldL799tvSuXNn6zUjEAIQgAAERMj/9AK/EaAA6LeIOOjPddddJ3PnzjXKL730Utm4caODFJAMAQhAwD0Ct99+u8yYMcMIr169uixfvtw9CCi2nkC5cuXk119/NTobNmwo3377rfWaEQgBCEAAAiLkf3qB3whQAPRbRBz0J3fu3HLo0CGjvFu3bjJy5EgHKSAZAhCAgHsE8ufPL/v37zfC+/fvL88//7x7EFBsPYHQjW5y5colBw8etF4zAiEAAQhAQIT8Ty/wGwEKgH6LiGP+6G6/xYoVC6resGGDeVOCQQACEICA3QR27dolhQsXDorU3X91F2AMArYR0JkN5cuXD8ravn276O6QGAQgAAEI2E2A/G93fGNRHQXAWIyaRT736tVLhgwZYhTlyJFDjhw5YpE6pEAAAhCAQFwE/vWvf8lzzz1nPmZUFP3EdgI5c+aUo0ePGpk9e/aUwYMH2y4ZfRCAAAQg8D8C5H+6gZ8IUAD0UzQc9KVSpUqybt06o7x27dqyaNEiBykgGQIQgIB7BKpVqyarVq0ywq+99trgWrDukUCxCwTq1Kkj33//vZFasWJFWbt2rQuy0QgBCEDAeQLkf+e7gK8AUAD0VTjcc0Z3/T19+rQRPmzYMHn88cfdg4BiCEAAAg4SCN0Z7/XXX5euXbs6SAHJrhAYPny49OjRw8jNmDFjcFdgV/SjEwIQgICrBMj/rkben7opAPozLk549eWXX8qtt94a1Hru3DkndCMSAubjQXcAACAASURBVBCAgOsEZs+eLY0aNSL/u94RHNOfLl26oOIvvvhCbrnlFscIIBcCEICAmwTI/27G3Y+qKQD6MSqO+NSyZUuZOnWqUXvxxReLLgiPQQACEICA/QRatWolU6ZMMUILFSokO3futF80Cp0noH199+7dhkOLFi2C94DzYAAAAQhAwHIC5H/LAxxD8igAxlCwbHO1bNmysnnzZiOrSZMmMmPGDNskogcCEIAABCIQIP/TLVwk0LRpU/nss8+MdN3xWne+xiAAAQhAwH4C5H/7YxwrCikAxkqkLPQzW7Zscvz4caNs0KBB0qdPHwtVIgkCEIAABMIJkP/pEy4SePnll6Vv375GetasWeXYsWMuYkAzBCAAAecIkP+dC7lvBVMA9G1o7Hbs7NmzkiFDhqDI1atXS+XKle0WjToIQAACEBDyP53AVQJr1qyRKlWqBOWfOXNG0qdP7yoOdEMAAhBwhgD535lQ+14oBUDfh8hOBz/66CO56667jDj98as/gjEIQAACELCfAPnf/hijMG4C+vJTi+BqH374obRp0wZcEIAABCDgAAHyvwNBjgGJFABjIEg2uti5c2cZM2aMkVagQAHZs2ePjTLRBAEIQAACYQTI/3QJlwkULFhQ9u7daxB06tRJ3nnnHZdxoB0CEICAMwTI/86E2tdCKQD6Ojz2OlejRg35+eefjcBatWrJDz/8YK9YlEEAAhCAQJAA+Z/O4DKBa665RhYvXmwQXHnllbJ06VKXcaAdAhCAgDMEyP/OhNrXQikA+jo89jqXL18+OXDggBHYrVs3GTlypL1iUQYBCEAAAkEC5H86g8sEunfvLqNGjTII8ubNK/v373cZB9ohAAEIOEOA/O9MqH0tlAKgr8Njr3O67t+5c+eMwOnTp8vtt99ur1iUQQACEIBAkAD5n87gMoFPP/1UmjVrZhCkS5cuuB6gy0zQDgEIQMAFAuR/F6Lsf40UAP0fI+s8/PHHH6VmzZpBXYFCoHVCEQQBCEAAAucRIP/TISDwf4W/gC1ZskSuvvpqsEAAAhCAgAMEyP8OBNnnEikA+jxANrr37LPPysCBA4207Nmzy9GjR22UiSYIQAACEAgjQP6nS0BAJEeOHPL3338bFAMGDBC9LzAIQAACELCfAPnf/hj7XSEFQL9HyEL/GjduLLNmzTLKypcvL+vXr7dQJZIgAAEIQCCcAPmfPgEBkQoVKsiGDRsMikaNGsnMmTPBAgEIQAACDhAg/zsQZJ9LpADo8wDZ6F7JkiXl999/N9JatGghU6ZMsVEmmiAAAQhAIIwA+Z8uAQGRli1bytSpUw2KEiVKyLZt28ACAQhAAAIOECD/OxBkn0ukAOjzANnoXpYsWeTkyZNG2muvvSaPPvqojTLRBAEIQAACYQTI/3QJCIiMGDFCHnvsMYMic+bMcuLECbBAAAIQgIADBMj/DgTZ5xIpAPo8QLa5d+jQIcmdO3dQ1pYtW6RUqVK2yUQPBCAAAQiEESD/0yUg8H8Etm7dKqVLlw7iOHjwoOTKlQs8EIAABCBgOQHyv+UBjgF5FABjIEg2uThu3Djp2LGjkZQxY0Y5deqUTfLQAgEIQAACcRAg/9M1IPAPgUyZMsnp06fNH8aOHSsdOnQADwQgAAEIOECA/O9AkH0skQKgj4Njo2v33nuvvP/++0Za4cKFZceOHTbKRBMEIAABCIQRIP/TJSDwD4EiRYrIzp07zR/at28vEyZMAA8EIAABCDhAgPzvQJB9LJECoI+DY6Nr1apVk1WrVhlp9evXl/nz59soE00QgAAEIBBGgPxPl4DAPwQaNGggCxYsMH+oWrWqrFy5EjwQgAAEIOAAAfK/A0H2sUQKgD4Ojo2u6fp/ug6UWs+ePWXw4ME2ykQTBCAAAQiEESD/0yUg8A+BXr16yZAhQ8wfdP0/XQcQgwAEIAAB+wmQ/+2PsZ8VUgD0c3Qs9C19+vRy7tw5o2z27Nly4403WqgSSRCAAAQgEE6A/E+fgMA/BObMmSM33XST+UO6dOnk7Nmz4IEABCAAAQcIkP8dCLKPJVIA9HFwbHNt3rx50rBhw6CsQCHQNp3ogQAEIACB8wmQ/+kRELiQgBb+AjZ37ly59tprwQQBCEAAAg4QIP87EGSfSqQA6NPA2OhW37595eWXXzbSLrroouBUYBu1ogkCEIAABP4hQP6nN0DgQgI69ffw4cPmgz59+sigQYPABAEIQAACDhAg/zsQZJ9KpADo08DY6NZ1110n+oZbrXLlyrJ69WobZaIJAhCAAATCCJD/6RIQuJBAlSpVZM2aNeYDnSHx7bffggkCEIAABBwgQP53IMg+lUgB0KeBsdGtChUqyIYNG4y0Zs2aybRp02yUiSYIQAACEAgjQP6nS0DgQgLNmzeX6dOnmw/Kly8v69evBxMEIAABCDhAgPzvQJB9KpECoE8DY6NbBQoUkH379hlp7ABsY4TRBAEIQCAyAfI/PQMCFxII3Qkyf/78snfvXjBBAAIQgIADBMj/DgTZpxIpAPo0MDa6lTVrVjlx4oSRNnbsWOnQoYONMtEEAQhAAAJhBMj/dAkIXEhg3Lhx0rFjR/NBlixZ5Pjx42CCAAQgAAEHCJD/HQiyTyVSAPRpYGx0K3369BLY+Xf58uVSvXp1G2WiCQIQgAAEwgiQ/+kSELiQwIoVK+Tyyy83H+iOkGfPngUTBCAAAQg4QID870CQfSqRAqBPA2ObW5s3b5ayZcsGZQUKgbbpRA8EIAABCJxPgPxPj4BA3AS08BewTZs2SZkyZcAFAQhAAAIOECD/OxBkH0qkAOjDoNjo0ieffCKtW7c20jJmzCinTp2yUSaaIAABCEAgjAD5ny4BgbgJZMqUSU6fPm0OmDx5srRq1QpcEIAABCDgAAHyvwNB9qFECoA+DIqNLj377LMycOBAIy1Pnjxy4MABG2WiCQIQgAAEwgiQ/+kSEIibQN68eeWvv/4yBwwYMED0fsEgAAEIQMB+AuR/+2PsR4UUAP0YFQt9ateunUyaNMko0+ktOs0FgwAEIAAB+wmQ/+2PMQqTTkCXR9Fp8mpt27aViRMnJr0xzoQABCAAgZghQP6PmVBZ5SgFQKvC6V8xdevWlUWLFhkH69SpI999951/ncUzCEAAAhCIGgHyf9RQ0pCFBLg/LAwqkiAAAQh4IED+9wCJQ6JOgAJg1JHSYCQCl1xySXDUH2+46SMQgAAE3CFA/ncn1ihNPIHQEbI6GuS3335LfCOcAQEIQAACMUeA/B9zIbPCYQqAVoTR/yJY48D/McJDCEAAAilBgPyfElRp0xYCrJFpSyTRAQEIQCBxBMj/iePF0dEhQAEwOhxpJQECmTNnDu78O2XKFGnRogXMIAABCEDAAQLkfweCjMQkE5g6daq0bNnSnK87Qp48eTLJbXEiBCAAAQjEDgHyf+zEyiZPKQDaFE0fa0mXLl3Quy1btkipUqV87C2uQQACEIBAtAiQ/6NFknZsJLB161YpXbp0UNq5c+dslIkmCEAAAhAII0D+p0ukBQEKgGlB3bFr/vLLL1K1alWjWh8Ez5496xgB5EIAAhBwkwD53824ozpxBNKnTy+Bwt+qVavksssuS1wDHA0BCEAAAjFJgPwfk2GLaacpAMZ0+GLD+QkTJsh9991nnM2SJYscP348NhzHSwjECIGjR4/K9OnTZdKkSWa37f3798u1114rTZs2FV1guEiRIslWcuDAAfnxxx9N+/q/q1evljx58shHH30kFSpUSHb7NGAnAfJ/dOO6e/duef/992XBggXy7rvvSv78+T1f4MSJE/Ltt9/K2LFj5euvvzbLctxwww1y7733yq233mq+n73atm3bRGOr05eWLVtmckDr1q3lgQceOG80m9f2XD8ua9asovFRGz9+vIkJBoGkEDh27Jh888038vLLL8tLL70kusuoV9u3b5/5HTFt2jRZsmSJOU3Pb9Wqlbm/c+XK5bUpjoMABDwSIP97BMVhUSNAATBqKGkoLgJ9+/Y1P0TUChQoIHv27AEWBCAQJQI///yzPProo/Ldd99FbFGn2w8dOlTuuOMOMwI3MaYjUlauXGnO/+9//yuHDx+Wiy66yBQNOnToIPXr1xfd4AGDAPk/5fqA3oebN2+WESNGmOKfFvgbN24sH3zwgecCoE4z6tGjh7mPX3jhBfNvtWHDhkn//v2lSZMm5j4vV65cvEJOnz5trvvEE0+YY99++20zWk1Hej744IOyceNGef7556Vz586SMWPGlINiWcsFCxaUvXv3GlV9+vSRQYMGWaYQOSlN4NChQ+befOONN0RHkaotXLjQUwEw9L7WFwOjR4+Wtm3biv6+6N69uyxevNgU+fXe1jW8dcQSBgEIRIcA+T86HGnFOwEKgN5ZcWQSCeji1jpKQK1ixYqydu3aJLbEaRCAQCgBLfrpiJv169fHC0aLdvqgftddd3kG+Pvvv8vTTz9tRvmoaRsPPfSQPPLII2YNz8QWEz1fmAOtIkD+T3o49aH8+++/N0U6LdyFWmIKgJs2bZKHH35YZs2aJbVq1TIjfMqUKWOa08KiPujrA75+Nm7cOKlUqVJEp8+cOWPyiBao9GXAkCFDTCFRc4EWKdXPnj17mnO1gKX/pgjoLf7KfN26deZgLbDoZmkYBBIioPedFvfffPNNeeedd8zLgVDzUgDUPKP3sr6sV9PRfmPGjJHcuXOb/68jjTt16hT8HaDX0pzBb4CEosPnEPBGgPzvjRNHRY8ABcDosaSlOAjUrFnTTBlU05FDc+bMgRUEIJBMAjqSVgty4YWBuJq97rrrzOihYsWKxXtlfaCYOXOmPP7448HCYvXq1eX111+XOnXq8KM/mXFz7XTyf+IjrlP4PvvsMxk5cqSZ6hvJvBYAta0nn3xSRo0aZZrRB/nXXntNsmfPbv7/33//LY899ph54FfTqad63UhT/fSFw913320KDmrz5s2TBg0aBN2bP3++WXpATV8YfPLJJ9KoUaPEA3DwjBtvvNFMy1a7+uqrg9MvHUSBZA8EdC3t5cuXm3s5MDo/0mleCoD6YkCLflrUVxswYID5L1Dg0xeMbdq0kRUrVpjP9QWgjjRMzNRiD5I4BALOEiD/Oxv6NBNOATDN0LtzYf2xoOsFqenDh76lxCAAgeQR0Lfyzz33nPzrX/8y03t1Kq6uBagPAzpyL/CQHnqV//znP+YBPi7T4p+u6aej/AIjCRIaFZQ8FZxtOwHyf+IjrIWgyZMnm2m+Oq1Pi++Bl2iB1rwWALUtzQ+Bh/t+/fqZvJEhQwbTlN7zAwcONP+paeFOXxQ0a9bsPMc1t3Tr1k3ee+8983ed/qsFvmrVqgWP0xFsd955Z3D6oa4Z9tZbb7FMgIcuoFOmA0XYkiVLRszfHprhEEcI/Pnnn/Lvf/9brrjiCilevLgpyOnI3nBLqAAYfl/r+S+++KJongiY5g79TaB5IWDxvShwJATIhEDUCJD/o4aShjwSoADoERSHJZ2AjiQIPHwMHjw4OEUo6S1yJgTcJqAbcugPch0BGBhxE0pEFwC/5557ZMeOHeeBCn/4D6eoI3p0w55A8ZA3/W73s2ioJ/8nn6KOvLvllluC36PaopcC4MmTJ820Pp2aGzAtGjzzzDPnORV4kRD4o+YVPSdbtmzB45YuXWo2FQrkFB0VHL4BUPhIIS0mfvnll4wU8tAFdApmr169zJHKTQu/GAS8EtD1I9u3by9fffXVeackVAAMv6/15PAXhTr1X3OGbigSMO2j+rJRZ/VgEIBA8giQ/5PHj7MTT4ACYOKZcUYiCegaQPoDQm327NmiQ50xCEAg6QR0TS9dnFvXV4u0Do/uJqnT/nTTgFDT9bp0ba7MmTNfcHFdvF8fIHQtsIANHz7cbDDCWj9Jj5XrZ5L/k98Dwgtr2qKXAqCOEtIRv3Pnzg064aUAGKm4pyP5unTpEmzHSwFQD9biom4yQg6Jvx/o0ig33XSTOUhHZ+q6bBgEvBLQqf76/a73aaglVADUkYP6sjDUIs0UCL//ube9RobjIJAwAfJ/wow4IroEKABGlyetRSAQ+sP/4MGDEdcWAhwEIBBdApF+2IdP7QlcUQuG+pCubyEDFr5ZQHS9ozVXCJD/kx/ppBYAI40c9FIAVI91XbBAQSpSccFrAVBfKugUZh0xhMVNQEf8BTZd0KN0ajYGAa8EkloA1FF9Tz311HmXifQ7IdLvifDNQrz6ynEQgMD5BMj/9IjUJkABMLWJO3a93bt3S6FChYKq+VHrWAdAbpoRiPSDPfShPtSxJUuWSPPmzc+bMqxTfnQh8MBaYWkmhAvHLAHyf3RCl9QCoO7grVP6Q81rAXDo0KFmRJGabjjUrl278zbw8loA1I2DJk6caDYOwOInEFos37Vrl1x88cUgg4AnAkktAIZP/9eLRcoRoRv8BBzS2Tx6bxcsWNCTjxwEAQjETYD8T+9ITQIUAFOTtoPX+uWXX6Rq1apGefr06YNTgR1EgWQIpCqB8AKg/ljXgkCRIkXO80On5+sGAPogEGpxFQtTVQQXi2kC5P/ohC8pBcDwzT0CnngtAIYuFxC+uYe25bUAqPlmxowZUqNGjejAsLgVfdmiu7uqrVq1Si677DKL1SItmgSSWgCM9KIw0lIhOpq4Xr1657kcKQdEUxNtQcAlAuR/l6Kd9lopAKZ9DKz2QDcVaNiwodGoa0GdOnXKar2Ig4BfCIRP7YlrPb9I64TpQ7vuArp582az+6juCJwvXz6z4PfDDz9sNh7Rgj4GgfgIkP+j0z+SUgCMqyDgtQAYuhGI14f/SH4qgYTWIYsOpdhvJVOmTMG1/3TdxkgbPMW+ShSkBIGkFgAjbQISaWqv1xyQEtpoEwIuECD/uxBl/2ikAOifWFjpydSpU81GBWpZsmSR48ePW6kTURDwEwHddVt3CX7//feNW7fddpuMGTNGChcufIGbce0wqpuFVKtWTXQqmk4Ffuedd4Lndu3a1YwY1KIgBoG4CJD/o9M30qIAGLrJiNeH/7gKgJE2FYgOGbtayZo1q+h6rGpTpkyRFi1a2CUQNSlGIKkFwAMHDogW+ydPnhz0LdLIvkhTgL1sRJRigmkYApYRIP9bFlCfy6EA6PMAxbp7WjR48MEHjYycOXOKFiYwCEAgZQmsXr1aWrduLWvXrjVrb40fPz7O0SSR1gkLHf2jnkZ6sO/WrZu88sorki1btpQVQ+sxS4D8H53QUQCMDke/t6IbpRw5csS4+fbbb0vnzp397jL++YRAUguA6r6O1Na1Qrdu3RpUo/2vU6dOwd27I00VZoMfnwQfN6wgQP63IowxI4ICYMyEKjYd1QJBnz59jPN58+Y1UwkxCEAg5Qjomn563wV29tORfD179jRT8CNZpEXAwwuA2qZuCqLTigOmP1b++9//mmnBGAQiESD/R6dfUACMDke/t6IjqnVEltrLL78sTz75pN9dxj+fEEhOAVDXC502bZr069fPvOxT0xeHunv3LbfcInv37pVhw4aJ/pYINZ0ZoP+Fbl7gExy4AYGYI0D+j7mQxbTDFABjOnz+d16LEIGige4GvHPnTv87jYcQiGECOuqvbdu2smLFCtGpulqEyZEjR5yKvBQA9WSvi4XHMDpcjzIB8n90gKZFAZA1AKMTu8S0oks06JILalqMefHFFxNzOsc6TCA5BcAAtm3btpmNwnTphmXLlpk/X3PNNeY/XQtYlwIINTYKc7jDIT3qBMj/UUdKg/EQoABI90hRAroO2ejRo8019I3ili1bUvR6NA4BlwnoQ4COGhk1apTo9JwhQ4ZIwYIF40XitQAYaR0wXVtQ1xnU0b0YBMIJkP+j0yeSUgCMNGpXvfG6CUjoTqArV64U3Rhg48aNQUHsAhyd2Ia2Urp06eA0TH15oyOwMAh4IRCNAmBc19ERgPp74quvvgoecuONN5pioW4YhkEAAsknQP5PPkNa8E6AAqB3VhyZBAL6o0EXAFerUKGCrFu3LgmtcAoEIJAQAZ3GM2nSJOnSpYtcf/318tZbb4mOuk3IvBYA9d698847ZdWqVcEmWQQ8Ibpuf07+j078k1IA1CtrDtB8EGpeC4BDhw4VLQKqRdop3GsBsE6dOjJx4kTzAhCLn0DFihWDUzDvueee4CZOcINAQgRSsgC4ZMkSad68uezYsSPohr5c1PzA9N+EIsPnEPBGgPzvjRNHRYcABcDocKSVOAjoj4bp06ebT6+44gr5+eefYQUBCKQAgcDU3+LFi5uRI14fuL1sAqLuJrUIkQJSaTJGCJD/oxOopN57kXbu9FoADJ3e9/fff8tjjz1mdhIPmNcCIBsFeO8DV155ZXDqZbNmzcy6bBgEvBBIqQKgjiQeOHCg6IvCgNWtW9e82NcRSxgEIBAdAuT/6HCkFW8EKAB648RRSSSgGwR888035mz90bBw4cIktsRpEIBAXAT27NkjumbX0aNHzfTfcuXKRTxU1+DUz3VjHt3EQ23p0qXStGnT897uR5raG6kIodMCtSiQO3duggOBCwiQ/6PTKZJaANRdPdu1ayeLFi0KOuKlABipuKebADzxxBPBdrwWALVw0L9/f0YKeegK9erVC66zpqO4v/76aw9ncQgERFKqAKjT/++66y7RF4xq+rtBdwjWv2EQgED0CJD/o8eSlhImQAEwYUYckQwCtWvXlh9++MG0oNMFQ9cQSUaznAoBCPx/AqdPnzZr/WmhPa7in04P1ml8uqi8rgkYunOf7jr5wAMPmB19AxZp2l6kIoTuDKxtZciQgXhA4AIC5P/odIqkFgBPnjwpffv2NTt4BsxLATB8F3A9N/xFgZcCoBYLvvzyS/PyD0uYwM033ywzZ840B+rGC99//33CJ3EEBP5HICUKgPpCUaf5vvPOO0HGuhNwz549JWPGjHCHAASiSID8H0WYNJUgAQqACSLigOQQ0IcEfYOopqOFJk+enJzmOBcCEAghELru3+HDhz2x+fDDD6VNmzbnHfvuu+9Kp06dgn/TB3edAqgPoQELL0LoMVo01FFeGAQiESD/R6dfJLUAqFfXacA6Wiewflfo5h4B70LXAdX7Wjf20SmooRZeYNDF/2fMmCE1atSIM0e0bt3arEPIJkHe+oHy+uSTT8zB1apVMzu5YxDwQiDaBUAt/ukLw9CdqHVXd/0vR44cXlziGAhAIBEEyP+JgMWhySZAATDZCGkgPgI6FfHXX381h3Ts2FG00IBBAALRIfDTTz+ZwrpO9fNikR7a9bzAFOLQUYBvvvmmmVYcsPARQN26dZNXXnlFsmXL5uXSHOMgAfJ/dIKenA14QncGV2+00P/aa69J9uzZjXPhhYN7771XRo4cKbly5brAed0J/O677w7mm3nz5kmDBg2Cx4XuFK6FRC1mNWrUKDoQHGhFR2KPHTvWKL300kvP23XZAflITAaBSOt0anO67E5iR+Dq74Fnn31WRo8ebTzSe/mFF16QBx98ULJkyZIMLzkVAhCIiwD5n76RmgQoAKYmbQevVaJECfnjjz+M8scff/y8qUgO4kAyBKJGYNeuXaZAF9hkx0vDDRs2lA8++ECKFi16weG6xk+HDh1k8eLF5rM77rjDFOwDo3f0PN2ZUk0fKPQz3dkbg0BcBMj/0ekbkTbzqFq1qnz88ceiOwcmZKG5olatWma38DJlypjTQnf4Tei+Dh9xHL4TaGDXYS0Y6PIAOtqQqYIJReefz5XX8OHDzR90M6fff//d+8kc6TQBLdrpep9z5sw5j8P48eNFi/peTF8GTJkyRZ5//vngbtRNmjQxm4DoJn7s+OuFIsdAIGkEyP9J48ZZSSNAATBp3DjLI4GLL77YjC5S0zeKul4YBgEIJI+ATs958skng2/ovbYWPvon/DwdadS7d2/57LPPzEf61l9/lPz2229m5JAWB/VhQh8QtLiDQSA+AuT/5PUPXd9TR9D36tVLPv/88wsa69y5s/lO1YJ+Qg/nOkpY72Ud5Ru4r9OnTy9Dhw410/q04K9rBSa0e7j6pC8DdEMQHeGpGwJoMXL16tUmR2zcuNG0qSMFKf4lLv5aaNHfSWq6Vuvu3bsT1wBHO0dAi/L79+83o3a1/4SbFvz1vr766qsj3o+6TuiGDRtMXtCXeoHZBFr405f21157Lfexc70KwWlBgPyfFtTdvSYFQHdjnyrK8+TJIwcPHjTX0mlHjz76aKpcl4tAwGYCutlH9+7dEy1R1/Pp169fvOedOHHCrBumD/lz5841DwQ60k838dG1xPSBQgsHGAQSIkD+T4hQ5M9Dp9J6bSHS5h7h5+q9rcV93blbr6Gmo/60cKcP/ImZ3rdlyxZTdNDCpK5RqDlCdw/XvFS6dGmvbnNcCIERI0bIY489Zv6iO6v/9ddf8IFARAL79u0zRfbApjFeMOl3uH6v58+f3xwemP6v3/M65fyqq64S3QBMi4Ws2+mFKMdAIHoEyP/RY0lLCROgAJgwI45IBgFdLFjXJlGbMGGCtG/fPhmtcSoEIAABCMQKAfJ/rEQKP/1AQDdfCUzX1DUadaQ3BgEIQAAC9hMg/9sfYz8ppADop2hY6IuOKNApBmo6UuDWW2+1UCWSIAABCEAgnAD5nz4BAe8EvvjiCzOKUi1z5syiIzYxCEAAAhCwnwD53/4Y+0khBUA/RcNCX3QNoDNnzhhlun5YzZo1LVSJJAhAAAIQCCdA/qdPQMA7gSVLlpglFtQyZMggut4iBgEIQAAC9hMg/9sfYz8ppADop2hY6IuuFaaLFKtt2rQpuPOghVKRBAEIQAACIQTI/3QHCHgnsHnzZilbtqw5QTd1OXv2rPeTORICEIAABGKWAPk/ZkMXk45TAIzJsMWO06E7Ex4+fFhy5swZO87jKQQgAAEIJJkA+T/J6DjRQQJHjhyRiy66KKg88PLUQRRIhgAEIOAU7XA1AgAAIABJREFUAfK/U+FOc7EUANM8BHY7wAOg3fFFHQQgAIG4CJD/6RsQ8E6AB0DvrDgSAhCAgE0EyP82RdP/WigA+j9GMe0hU8BiOnw4DwEIQCDJBMj/SUbHiQ4SYAqYg0FHMgQgAIH/ESD/0w1SkwAFwNSk7eC1WATewaAjGQIQgMD/CJD/6QYQ8E6AReC9s+JICEAAAjYRIP/bFE3/a6EA6P8YxbSHWbJkkZMnTxoNn3/+udx6660xrQfnIQABCEDAGwHyvzdOHAUBJfDFF1/IbbfdZmBkzpxZTpw4ARgIQAACEHCAAPnfgSD7SCIFQB8Fw0ZXcuTIIX///beRNmHCBGnfvr2NMtEEgYgEdBH3devWydtvvy1du3aVcuXKXXCcPuTNmTNHxowZI4MGDZIKFSpccMzBgwelU6dO8sknnyRIulWrVqat3LlzJ3jsli1bZOTIkaY4v379ern22mulTZs2cu+994reu5FM/Z06daq89tprsnjxYqlVq5Y89thj0qJFC9GCT3w2b9486dy5s/z73/+Wu+6664JDjx07Ji+88ILUrl1bbrzxxgTbS1AgB6QpAfK/N/xe8oS2pLvC6n06c+ZM+fbbb2XFihVy8803y7BhwyRbtmzBi3Ffe+Put6Pef/99k3vVsmfPLkePHvWbi/iTCAJe7msv3/+BS+7Zs0feffdd+fjjj2XZsmXmt0LLli3lkUcekaJFiybCswsP3bZtm4wePdpsQtO/f/842+L7P1mYORkCcRIg/9M5UpMABcDUpO3gtfLkySNavFDTgsGjjz7qIAUku0hAi1lDhgyRDz/8UJ599llTINM10QKmD3fTp0+X4cOHy48//ijVq1eXjz76KGIBUB/6tTCnD/wJ2ZtvvikPPfRQvIfpg8l///tfeeKJJ6Rw4cKmYFiqVCnp06ePvPHGG9KoUSMZNWrUBQVL9VkfDvRefuqpp6R3797y5JNPyjvvvGOKlz179jTTPiPZzp07TRGzYsWKpsgXV7FQixfatrbzyiuvGP+w2CRA/k84bgnlCW1B71d94H/++efNfZsvXz5p27atKaLXqFEjWPzjvk6Yt5+PGDFihHmZoqYvcP766y8/u4tv8RBI6L5OzPe/Xmb+/Pny4IMPmhcA4aYv4caNGyeVKlVKVEwCBUot/I0fP14OHz5sXs4988wzEdvh+z9ReDkYAokiQP5PFC4OTiYBCoDJBMjp8RO4+OKLRd9aqmkRZMCAASCDgPUE9IeyFsa+++47Uxy7+uqrg5oPHTok+qZPR96F/piPrwA4e/ZsU5RLyPQBYPLkyVKlSpV4D/3pp59ERwpu3bpV+vXrJ88995xkyJDB+BMoNDZr1kzeeustKVSoULAtLVjqKF59UNB/33777WZk73333WdGDugIxUh+nj592tz7WsDUYmNCRT3NGfqy4PfffzcjHiKNikyIBZ+nPQHyf/wxiC9PBM7UQoI+oA8cONDcdzpCTP9dunTpCxrnvk77Pp8cDzSu+jtJrWDBgrJ79+7kNMe5aUQg2t//a9eulSlTpsgDDzxgvjv//PNPkwP0t0XAtGin37H6PZ6Q6Uji5cuXy+DBg2XSpEnnHR5fAZDv/4TI8jkEkk6A/J90dpyZeAIUABPPjDMSQaBEiRLyxx9/mDMef/xxM1UJg4DNBLTYpSP/+vbta6b+6qi3dOnSBSXrm/o1a9bIqVOnZOzYseahXi2+AqDeNzpaLyG7//77zci9uKbv6vk6hUeLk/q2US30B7/6otOJtECppsU6fehQO378uBnhp8UItYULF0rdunXl008/FS0WqvXo0cOMBNT1q0JNHxx0tKA+sOg0Yy+2cuVKM8KpfPnyFxQivZzPMWlPgPwfdwwSyhN6phYSXnzxRfOfmv6v5oFIo2e5r9O+vyfXA82fOiJcrXjx4uYFCBZbBBK6rxP7/a8vACZOnGi+C0O/13XHUB0FrMtwqOkSI/q7I2vWrAkC0wKifu8XK1ZMvvnmG5k7d27wnLgKgHz/J4iVAyCQLALk/2Th4+REEqAAmEhgHJ44Arrm2a+//mpO6tixoxnNg0HAZgKBt+Q6LUdHxxUpUiSiXN0cR4uEgaJ4XAVAfQDQh359ILz77rvN/4ZPs9WRel26dJH//Oc/5pj4TEf9tWvXThYtWmQOC/3Br1OC9C2k/qcWup7gvn37TNu6/phaoACooxzr1at3wfEBH3T0QocOHeSOO+6Id4pwuM+hBQ2dEqw+xTW92Ob+FMvayP9xRy+hPKH3ohbp9cWZmo7801HDuXLlitgo93Us3yn/57u+bNGXQmqXXnqpbNy4MfZFOaYgofs6gMPr97/mAS0qZsqU6TySOkpev8d1/WAdfa8vGyOtq5sQ/qVLl0rTpk1lx44dF/weCD2X7/+ESPI5BJJHgPyfPH6cnTgCFAATx4ujE0lAixo6kkdNiwk6PRGDgK0E9Ee0Pqjrj/LQqbVx6dWpt//617/Mx3EVAPVtve4OpqP7IhXAAqP2NmzYYKbzlClTJl684esJhr/xD0zp1UaqVq1qFhzXdfuS8gAQmAqlXLRIqdPaEmOBqc9aRNW1FBs0aJCY0zk2jQmQ/yMHwEueCIyA1QK6l/7PfZ3GnT0Kl2/dunVwo6dq1ap5WvM1CpeliSgR8HJfh17Ky/d/XK4FCo1aGNS1QXVzraS8IEsobwSuz/d/lDoJzUAgDgLkf7pGahKgAJiatB28lu7m+cMPPxjljRs3lq+++spBCkh2hYCOcNUpv2pasNL19OKz5DwABNoNvMHXHw+6aUZCO/Em9IP/gw8+kHvuuSfodmCkn45E1CkKWshTC/w9dH3C0CnAOnJB23r66afNQ+1VV12V6G6go4d1VINq1DUBvehL9EU4IcUIkP8jo00oTwTWzAxM/fWyszf3dYp141RrWHd0Doywvuaaa+T7779PtWtzoeQTSOi+Dr9CYr//9Tt1165dZrMwnTmgo341N7z66qsR1wT1oiihvBFog+9/LzQ5BgJJJ0D+Tzo7zkw8AQqAiWfGGYkgcMMNN5g1RtR0vTAtGmAQsJGAjnbr1q2bvPfee2ZKzqxZs0Qf4uKzxD4ARGorsD5gYFOOhNjqiEKdyhtY90cLlrqrb/bs2c2pcRUAwz8LFDhDNwHRHUr1nlcLjGDSomD4OogJ+Rj4/MCBA2bTkc8//zzeNRK9tsdxqUuA/H8hby95Inx9L91YR3eF/frrr83aocpVC+K6nmZgZ3Hu69Tt2ylxNV1KQZdUULv++utNvLHYIODlvg5Xktjv/9DlNkLb0k2ydApwUkbIey0A8v0fG/0QL2OXAPk/dmMXi55TAIzFqMWQz82bNze7hapdccUV8vPPP8eQ97gKAe8EQkerxbehR2iLiX0ACPdGC2S6boj+rxbuihYtmqDDZ86cMSPpdF09NV2rMHTqcGgBUNdw09F7Oh1NLTClVzcC0SnOvXr1MusY6uYeuvmHbhKi05DUn4ceekjy5MljRiro4uU6emH+/PlmkXt9sFVfdVqz+h/X1ODwUQdei5wJQuCAVCFA/r8Qs5c8Eb7rt24coKNy161bZ4rpuvC/vmR4+eWX5cEHHzQ7f3Jfp0qXTtGLXHnllbJs2TJzDd1Yadq0aSl6PRqPHgEv93X41RL7/R8YAaibdOn37f79+4NN6ve4/l2/sxNjiSkA8v2fGLIcC4HEESD/J44XRyePAAXA5PHj7AQI6Ogd3ZhATd9S6gMMBgEbCehUdx2po2vypVYBcMmSJaJFFi0KDBgwwBQCvJhOI+revXtwTc6HH37YFBO0eKfTibQttYYNG15QWNSHAB31N378eFOI0NFIen6TJk3M9GMtRAwdOlSmTJkiWrioVKmSKf5pkVE3KtGpwHq+jkDU/KAPujqtuFChQhe4Hl4A1CmRWnjEYoMA+f/COHnJE4FNffRsXf9vxowZUqNGDdNY6GelSpU6b3o993Vs3BdxealrrWpBRk0LvoHd2GNblRvee7mvw0kktgAYev6mTZvMKGAdHR+wN99807x4S4wlpgCo7fL9nxi6HAsB7wTI/95ZcWTyCVAATD5DWoiHwCOPPCI6WkhNH1a2bNkCLwhYSSB01M6NN94oEydOTHDTi+Q8AGhR7YUXXjCj+UKn3nqFG/5DXgv0OoVozZo1wWlooWv6eW133rx5ZkFy3VwksCth6ENGYHMU3eHyzjvvlFWrVskzzzwTsYAZviuxFib1v3Tp0nl1h+PSkAD5/0L4XvJEfHkhfNdOLbbrfRow7us07PDJvHTp0qXNum5qXbt2lddffz2ZLXJ6ahHwcl+H+5Kc739tSzcI6tChg3kRp5aU7+vEFgAT4sn3f0KE+BwCkQmQ/+kZqUmAAmBq0nbwWjrN8KWXXjLKdYTPzp07HaSAZBcIhE6d1Q1v9P/nz58/XunJeQDYu3evGUGnpiNFChQokGzM+vDZrl07WbRokZlimNjCoo5A0hEIl156qSlOBjYkCWUT2HU4dMpUnTp1TMFUXxLE95CkbeuU4mzZsiVbKw2kPAHy/4WMveSJ+PJC+AO7l4d+7uuU7+vRuELhwoXNJg9q+qIksAlMNNqmjZQl4OW+ju+7zeusgdA29AWZfh/q0htqXnJBuA/RLADy/Z+yfYzW7SZA/rc7vn5TRwHQbxGxzB8dndSnTx+jKm/evOetWWKZVOQ4TkDXt9NF+dVSYwSgrqN3xx13yLPPPmt++EdjVFzoQ8y9994rI0eOlFy5cnmKbGDnUt25UguSxYoVC54XWtAIFAD37dtnNiPRXS/jevgJHwEYGD3odaqzJ8c5KMUIkP8vROslTwQ21tGzq1atKh9//LHo9CC1PXv2mCL9nDlzPD/0c1+nWBePasP58uUz66eq6ZIMTz75ZFTbp7GUI+Dlvg6/enJeAAbaCp16nJQlMqJVAOT7P+X6Fi27QYD870ac/aKSAqBfImGpH7o5gC5SrpYzZ06zPhoGARsJpOYaQLrO3sCBA2XMmDFmofiaNWsmG6lOz9d1p3SnwfC1xbw0rht0PPbYYzJ27Fizg2WoJbUAyBqAXsj79xjy/4Wx8ZInwqf5Lly4UOrWrWsaCy2c6/9P6KGf+9q/90e4Zzrq+siRI+bPuqurLqWAxQYBL/d1uJJoFAB1XW1dSkPv8y+//DKYJ7xSi1YBkO9/r8Q5DgKRCZD/6RmpSYACYGrSdvBaU6dOlZYtWxrlOh3w+PHjDlJAsgsEQqfZeZ3Ok9QHgB07doiO0NNddrUImDt37gsQ6xp7TzzxhJnO+/zzz5uHSd3kI5Jt377djCKcPHmyKf698cYbcvPNN3seVajX0unIOiIxsBNw6HUiTQEOffCItNmIns8uwLF955D/L4yflzwR2EVb70e10MX9Q0cA6gNDfA/93Nexdf9kzZpVTpw4YZzWTZRatGgRWwIc9tbLfR2Ox8v3v76Qe+CBB8woeV1Op2zZsuc1E8ix4SP2vX7/R6MAyPe/wx0f6VEjQP6PGkoa8kCAAqAHSBySdAK6ILA+3Ktp8eHUqVNJb4wzIeBjAqHFKn0wnzVrllxzzTVxehxe3PJaNNQGAwuOx7XrX3jbcRUKzp49K998843oWm0//vijXH311TJ8+HCpXbu25+KfbjqgU9W02BDXbr6bN2+Wtm3bmsXKA+sU6ciFVq1aiT48xLUJiBZCtLCoOx3qbsJaEKlSpYqPewGuhRIg/1/YH7zmCb0vdUSuFvvvv/9+GTVqlOTIkUMCI35085xu3bqZTYDC18Tkvo7N+zBTpkyiUynVdJf0wJISsanGLa+93tcBKl6//0OLhDpF8Omnnzb5QF/6LVmyRB5//HHT5Lhx48x3pJrX7389VguM9erVCwYrsESH1+jx/e+VFMdBIH4C5H96SGoSoACYmrQdvNYvv/xi1jBSS58+vejURQwCthIIHfH04YcfSps2bSJK1Qd0LYY9/PDDsmLFiuAxWtDTN/nxbXJx8uRJ6du3r3z11VdxFsTiewDQdfV0sW4tMOhaY7oGn4760+m7Ol1fiwxeTduaNGmSWYdQH0AC0xTDzw8c16VLF7nqqqvMdXXkkl6vWbNmcRYOQzcKefTRR02xI7CxiFcfOS7tCJD/I7P3kic0R2gO6d69u+nzmhtuuukmU6DXgn3r1q3NGp26uZYa93Xa9fNoXVnXNtW4q2mB97LLLotW07STCgS83NfqRmK+/0NHz0eS0KRJE3n11VeDa4TqMV4LgIcOHTJrTYZuNqMbmI0YMULKlSuX4EtAvv9ToVNxCWcIkP+dCbUvhFIA9EUY7HVi9+7dwQeUwEOKvWpR5joB7e861fbTTz81uzjq2/vwDStC3+jHxSu+t/CBqUbly5cPjgqK1E5cU4D0jf/tt99uphTpCMVGjRpJrVq1krSz7tq1a83Ivg4dOogW6OLbiEQfFrToqQ8cuoFJ0aJFzUgGLQLqyIZIFhjpWKRIEVMMadCggetdLKb0k/8jh8tLngh8X+qIP11LUYsLeu/fcMMN0rFjR1M4Dy3Wc1/H1K0R0dnQ/KkvaS6++OLYF+WQAi/3dWK//3VEqP6e0BdsupzH/v37zQs7nVmjm2jpd2Kkl2LxTQEOn/YbKUReZiTw/e9Q50ZqihMg/6c4Yi4QQoACIN0hxQmEJrWDBw963lU0xR3jAhBIAQI69VentlauXNmMjitTpkwKXMX+JgMbnegDk64r+MILLzD6LwbDTv6PHDRX8wT3deT+oKOxQtdy1RcmWOwRcPW+jnakyBPRJkp7fiZA/vdzdOz0jQKgnXH1lSpd+y8w9VdH9Nx4442+8g9nIBBNAvrGfsiQIWaaru7k2KlTpwSn0kTz+ra0tXLlSrnrrrtERzrGtbagLVpt1kH+jxxdV/ME93Xk/jBnzhwzxVtNR40H1gK0OTfYqM3V+zrasSRPRJso7fmZAPnfz9Gx0zcKgHbG1VeqcuXKJYcPHzY+DR482IzmwSBgMwFdGLt///5mI5B3333XbKqBeSeg098eeugh2bt3r+FXoUIF7ydzpK8IkP/jDodreYL7Ou6+oC+NevXqZQ7QTZt0RAgWmwRcu6+jHSXyRLSJ0p7fCZD//R4h+/yjAGhfTH2nSNcr2bZtm/FLR0PpekYYBGwncOLECTMCUNfu0XXvdO0u3QgHi5+ArnnWu3dv8xCs3EqUKAGyGCZA/o8/eK7kCe7r+PuBrh07ZswYc1DJkiXNeo9Y7BJw5b6OdoTIE9EmSnuxQID8HwtRsstHCoB2xdOXamrWrCk//vij8U2LIDrUGYOACwR0HSf9QauFwK5du5qd9bC4CejuhbrWn46Y1KUC2PE39nsL+T/hGNqeJ7ivE+4Dmu90cyS1q6++WpYsWZLwSRzhawK239fRhk+eiDZR2osVAuT/WImUPX5SALQnlr5V0rJlS7ODoVrFihVFdw7DIAABCEDAfgLkf/tjjMLkE6hUqZJ5WaTWokULmTJlSvIbpQUIQAACEPA9AfK/70NknYMUAK0Lqf8E6WYIOpVPrUCBArJnzx7/OYlHEIAABCAQdQLk/6gjpUELCRQsWNCsearWp08fGTRokIUqkQQBCEAAAuEEyP/0idQmQAEwtYk7eL0JEybIfffdZ5TrlL7jx487SAHJEIAABNwjQP53L+YoTjyBrFmziq4bpzZ+/Hi59957E98IZ0AAAhCAQMwRIP/HXMhi3mEKgDEfQv8L+OWXX6Rq1arG0XTp0snZs2f97zQeQgACEIBAsgmQ/5ONkAYcIKAbROmacWqrVq2Syy67zAHVSIQABCAAAfI/fSC1CVAATG3ijl5PC38B27Jli+jOkBgEIAABCNhPgPxvf4xRmHQCuuNv6dKlgw0ECoFJb5EzIQABCEAgFgiQ/2MhSvb5SAHQvpj6UlHmzJnl1KlTxjdd3FoXucYgAAEIQMB+AuR/+2OMwqQT0E3SdLMctUyZMsnJkyeT3hhnQgACEIBAzBAg/8dMqKxylAKgVeH0r5i8efPKX3/9ZRwcMGCAPPvss/51Fs8gAAEIQCBqBMj/UUNJQxYS0N9DAwcONMry5MkjBw4csFAlkiAAAQhAIJwA+Z8+kRYEKACmBXUHr3nJJZfIpk2bjPK2bdvKxIkTHaSAZAhAAALuESD/uxdzFHsn0K5dO5k0aZI5oWzZsvLbb795P5kjIQABCEAgZgmQ/2M2dDHtOAXAmA5f7Dhft25dWbRokXG4Tp068t1338WO83gKAQhAAAJJJkD+TzI6TnSAAPeHA0FGIgQgAIEIBMj/dIu0IEABMC2oO3jN0DccZcqUCY4GdBAFkiEAAQg4RYD871S4EZtIAjrqb/PmzeYsZkgkEh6HQwACEIhhAuT/GA5eDLtOATCGgxdLrrPGQSxFC18hAAEIRI8A+T96LGnJPgKskWlfTFEEAQhAwAsB8r8XShwTbQIUAKNNlPYiEvjkk0+kdevW5rOMGTMGdwQGFwQgAAEI2E2A/G93fFGXPAK68+/p06dNI5MnT5ZWrVolr0HOhgAEIACBmCBA/o+JMFnnJAVA60LqT0E6vUWHOQfs3Llz/nQUryAAAQhAIKoEyP9RxUljlhFIly5dUJFulqbLpGAQgAAEIGA/AfK//TH2o0IKgH6MiqU+pU+fXgKFv+XLl0v16tUtVYosCEAAAhAIJUD+pz9A4EICK1askMsvv9x8oA+CZ8+eBRMEIAABCDhAgPzvQJB9KpECoE8DY6NbWbNmlRMnThhpY8eOlQ4dOtgoE00QgAAEIBBGgPxPl4DAhQTGjRsnHTt2NB9kyZJFjh8/DiYIQAACEHCAAPnfgSD7VCIFQJ8Gxka3ChQoIPv27TPSevbsKYMHD7ZRJpogAAEIQCCMAPmfLgGBCwn06tVLhgwZYj7Inz+/7N27F0wQgAAEIOAAAfK/A0H2qUQKgD4NjI1uVahQQTZs2GCkNWvWTKZNm2ajTDRBAAIQgEAYAfI/XQICFxJo3ry5TJ8+3XxQvnx5Wb9+PZggAAEIQMABAuR/B4LsU4kUAH0aGBvduu6662Tu3LlGWuXKlWX16tU2ykQTBCAAAQiEESD/0yUgcCGBKlWqyJo1a8wHDRs2lG+//RZMEIAABCDgAAHyvwNB9qlECoA+DYyNbvXt21defvllI+2iiy6SQ4cO2SgTTRCAAAQgEEaA/E+XgMCFBHLlyiWHDx82H/Tp00cGDRoEJghAAAIQcIAA+d+BIPtUIgVAnwbGRrfmzZtn3nAHLLAjsI1a0QQBCEAAAv8QIP/TGyBwIQHd+TdgOkPi2muvBRMEIAABCDhAgPzvQJB9KpECoE8DY6tb6dOnl0Dhb/bs2XLjjTfaKhVdEIAABCAQQoD8T3eAwD8E5syZIzfddJP5gz4Inj17FjwQgAAEIOAAAfK/A0H2sUQKgD4Ojo2u5c6dOzj1l52AbYwwmiAAAQhEJkD+p2dA4B8CoTtA6lSwgwcPggcCEIAABBwgQP53IMg+lkgB0MfBsdG1atWqyapVq4y0+vXry/z5822UiSYIQAACEAgjQP6nS0DgHwINGjSQBQsWmD9UrVpVVq5cCR4IQAACEHCAAPnfgSD7WCIFQB8Hx0bX7r33Xnn//feNtMKFC8uOHTtslIkmCEAAAhAII0D+p0tA4B8CRYoUkZ07d5o/tG/fXiZMmAAeCEAAAhBwgAD534Eg+1giBUAfB8dG18aNGycdO3Y00jJmzCinTp2yUSaaIAABCEAgjAD5ny4BgX8IZMqUSU6fPm3+MHbsWOnQoQN4IAABCEDAAQLkfweC7GOJFAB9HBwbXTt06JDoOlAB27Jli5QqVcpGqWiCAAQgAIEQAuR/ugME/o/A1q1bpXTp0kEcuv6frgOIQQACEICA3QTI/3bHNxbUUQCMhShZ5mOWLFnk5MmTRtVrr70mjz76qGUKkQMBCEAAApEIkP/pFxAQGTFihDz22GMGRebMmeXEiRNggQAEIAABBwiQ/x0Iss8lUgD0eYBsdK9kyZLy+++/G2ktWrSQKVOm2CgTTRCAAAQgEEaA/E+XgIBIy5YtZerUqQZFiRIlZNu2bWCBAAQgAAEHCJD/HQiyzyVSAPR5gGx0r3HjxjJr1iwjrXz58rJ+/XobZaIJAhCAAATCCJD/6RIQEKlQoYJs2LDBoGjUqJHMnDkTLBCAAAQg4AAB8r8DQfa5RAqAPg+Qje49++yzMnDgQCMte/bscvToURtlogkCEIAABMIIkP/pEhAQyZEjh/z9998GxYABA0TvCwwCEIAABOwnQP63P8Z+V0gB0O8RstC/H3/8UWrWrBlUdu7cOQtVIgkCEIAABMIJkP/pExAQSZcuXRDDkiVL5OqrrwYLBCAAAQg4QID870CQfS6RAqDPA2Sre+nTp5dA4W/69Oly++232yoVXRCAAAQgEEKA/E93cJnAp59+Ks2aNTMI9EHw7NmzLuNAOwQgAAFnCJD/nQm1r4VSAPR1eOx1Ll++fHLgwAEjsFu3bjJy5Eh7xaIMAhCAAASCBMj/dAaXCXTv3l1GjRplEOTNm1f279/vMg60QwACEHCGAPnfmVD7WigFQF+Hx17natSoIT///LMRWKtWLfnhhx/sFYsyCEAAAhAIEiD/0xlcJnDNNdfI4sWLDYIrr7xSli5d6jIOtEMAAhBwhgD535lQ+1ooBUBfh8de5zp37ixjxowxAgsUKCB79uyxVyzKIAABCEAgSID8T2dwmUDBggVl7969BkGnTp3knXfecRkH2iEAAQg4Q4D870yofS2UAqCvw2Ovcx999JHcddddRqCuB3XmzBl7xaIMAhCAAASCBMj/dAaXCWTIkCG47t+HH34obdq0cRkH2iEAAQg4Q4D870yofS2UAqCvw2Ovc7rotSbBgK1evVoqV65sr2CUQQACEICAIUD+pyO4SmDNmjVSpUqVoHx9+akvQTEIQAACELCbAPnf7vjueacgAAAgAElEQVTGkjoKgLEULct8zZYtmxw/ftyoGjRokPTp08cyhciBAAQgAIFIBMj/9AsXCbz88svSt29fIz1r1qxy7NgxFzGgGQIQgIBzBMj/zoXct4IpAPo2NPY7VrZsWdm8ebMR2qRJE5kxY4b9olEIAQhAAAJC/qcTuEigadOm8tlnnxnpZcqUkU2bNrmIAc0QgAAEnCNA/ncu5L4VTAHQt6Gx37FWrVrJlClTjNBChQrJzp077ReNQghAAAIQEPI/ncBFAoULF5Zdu3YZ6S1btpRPPvnERQxohgAEIOAcAX3W3b17t9HdokWL4DOwcyAQnOYEKACmeQjcdWD27NnSqFGjIIBz5865CwPlEIAABBwiQP53KNhIDRJIly5d8N+zZs2Sm266CToQgAAEIOAAgdD8/8UXX8gtt9zigGok+pEABUA/RsUhnzJnziynTp0yil9//XXp2rWrQ+qRCgEIQMBdAuR/d2PvovLRo0fLI488YqRnypRJTp486SIGNEMAAhBwjsDw4cOlR48eRnfGjBmDz77OgUCwLwhQAPRFGNx1olq1arJq1SoD4Nprr5W5c+e6CwPlEIAABBwiQP53KNhIlYYNG8q8efMMiapVq8rKlSuhAgEIQAACDhCoU6eOfP/990ZpxYoVZe3atQ6oRqJfCVAA9GtkHPHrX//6lzz33HNGba5cueTgwYOOKEcmBCAAAbcJkP/djr9r6nPnzi2HDh0ysp955hn597//7RoC9EIAAhBwkkDOnDnl6NGjRnvPnj1l8ODBTnJAtD8IUAD0Rxyc9UIXw9ZFsQOmO+LpzngYBCAAAQjYTYD8b3d8UfcPgc2bN5udrwOmm57pgvAYBCAAAQjYTWDjxo1Svnz5oMjt27dL0aJF7RaNOl8ToADo6/C44Vz+/Pll//79Rmz//v3l+eefd0M4KiEAAQg4ToD873gHcET+008/LS+88IJRmy9fPtm3b58jypEJAQhAwG0C3bt3l1GjRhkIzHZzuy/4RT0FQL9EwmE/br/9dpkxY4YhUL16dVm+fLnDNJAOAQhAwB0C5H93Yu2y0ssvv1xWrFhhEDRt2lQ+/fRTl3GgHQIQgIAzBMqVKye//vqr0atrwX777bfOaEeoPwlQAPRnXJzyauLEiXL33XcbzVmyZJHjx487pR+xEIAABFwlQP53NfJu6c6aNaucOHHCiP7ggw+kXbt2bgFALQQgAAFHCWTOnDm46+/bb78tnTt3dpQEsv1CgAKgXyLhuB+6JfqZM2cMhZkzZ0qjRo0cJ4J8CEAAAm4QIP+7EWdXVc6aNUsaN25s5GfIkEFOnz7tKgp0QwACEHCKwPTp06V58+ZGc/r06YPPuk5BQKzvCFAA9F1I3HSoUqVKsm7dOiP+vvvuk/fee89NEKiGAAQg4BgB8r9jAXdM7v333y/jx483qitWrChr1651jAByIQABCLhJQIt/WgRUK1mypGzdutVNEKj2FQEKgL4Kh7vOhC6QqrsA627AGAQgAAEI2E+A/G9/jF1WqLv/6i7Aat26dZORI0e6jAPtEIAABJwhoLv97tixw+ht3769TJgwwRntCPUvAQqA/o2NU54tXbpUrrrqKqOZIdJOhR6xEICA4wTI/453AMvl67Tfs2fPGpU//fST1KhRw3LFyIMABCAAASUQmv+/+3/s3QfYFeWZP+CHooKgIhaMqIAGsSWCBQQ1EU2UWNlEbImNmICNFdS1p9n/KrKiiIndRFFSAMWgiWVFJdjAqIgSFSIYUVEsCEj778wuZ2niB3zlnHfuc11cG+Gcmfd3P+8++j2cmXnqqejSpQsYAnUuYABY5yWwgMUCzZo1i48//jj/x0GDBsXJJ58MhwABAgQKIKD/F6DIBYx44403ximnnJIn32CDDWLmzJkFVBCZAAECxRO46qqr4j/+4z/y4E2aNInPPvuseAgSl6WAAWBZlqWYi+ratWs8/vjjefjshtmjRo0qJoTUBAgQKJiA/l+wghckbrdu3fIHm2WvffbZJx577LGCJBeTAAECxRb41re+FaNHj84ROnbsGGPHji02iPRlI2AAWDalsJBrrrkmzjrrrBxik002iffeew8KAQIECBRAQP8vQJELGHHTTTeN999/P09+9dVXx5lnnllABZEJECBQPIHmzZvHRx99lAf/+c9/Hr/4xS+KhyBxWQoYAJZlWYq5qDlz5uRfkV58r5zXX3892rZtW0wMqQkQIFAgAf2/QMUuSNRJkybFtttum6fN7m08a9asaNSoUUHSi0mAAIHiCkyYMCF23HFH/b+4W6CskxsAlnV5ire41q1blx6Rfs4558QVV1xRPASJCRAgUEAB/b+ARU848rnnnhtXXnllnrBVq1YxefLkhNOKRoAAAQKLBfr27RsDBgzI/7Fly5YxdepUOATKRsAAsGxKYSGZwDHHHBP33HNPjrHLLrtE9nRILwIECBBIX0D/T7/GRUqYPe33hRdeyCMfffTRcffddxcpvqwECBAorED79u3jxRdfzPMffvjhMXTo0MJaCF5+AgaA5VeTQq9oxIgRcdhhh+UG6667bn7JjBcBAgQIpC+g/6df4yIlzG5p8vnnn+eRhw8fHoceemiR4stKgACBwgpkP8POnj07z58N/7IhoBeBchEwACyXSlhHSWDJ/2h+4IEH4qCDDqJDgAABAgUQ0P8LUOQCRBw5cmQcfPDBeVJ/mVmAgotIgACB/xXIfnY95JBD8n9q3Lhx6S+CABEoFwEDwHKphHWUBLJLf8eNG5f/c/ZtwGHDhtEhQIAAgQII6P8FKHIBInbv3j3/1l/26tChQ+lS4AJEF5EAAQKFFtD/C13+ighvAFgRZSrWIi+//PI4//zz89DNmjUrPUK9WArSEiBAoHgC+n/xap5i4g033DBmzpyZR7vsssvivPPOSzGmTAQIECCwjID+b0uUu4ABYLlXqKDry74yPWfOnDz97bffHscff3xBJcQmQIBAsQT0/2LVO7W0d9xxR5xwwgl5rEaNGpXuA5VaTnkIECBAYGkB/d+OqAQBA8BKqFIB19ilS5cYM2ZMnnyvvfaK0aNHF1BBZAIECBRPQP8vXs1TSrz33nvHk08+mUfq3LlzPP300ynFk4UAAQIEvkRA/7c1KkHAALASqlTANf7617+OXr165cn9DXoBN4DIBAgUVkD/L2zpkwi+5DdYb7rppvjpT3+aRC4hCBAgQGDlAvq/HVIJAgaAlVClgq5x/fXXj08//TRPf+mll5buC1hQDrEJECBQGAH9vzClTipodr+/Cy64IM+03nrrxSeffJJUPmEIECBAYMUC+r+dUSkCBoCVUqkCrvOAAw6Ihx9+OE++0047xUsvvVRABZEJECBQPAH9v3g1TyHxN77xjXj55ZfzKPvvv3889NBDKcSSgQABAgS+QkD/t0UqRcAAsFIqVcB1/vGPf4wf/OAHefIGDRrEO++8E5tuumkBJUQmQIBAsQT0/2LVO4W07733Xmy++eaxYMGCPM4f/vCH+P73v59CNBkIECBAYCUC+r/tUUkCBoCVVK0CrnXjjTeOGTNm5MlPO+20GDhwYAEVRCZAgEDxBPT/4tW8khOffvrpcf311+cRNtpoo/jggw8qOY61EyBAgEAVBfT/KkJ5W1kIGACWRRks4ssEjjjiiBg6dGj+x1tttVVMmTIFFgECBAgUQED/L0CRE4rYqlWr+Oc//5kn6tGjR9x3330JpROFAAECBL5MQP+3NypJwACwkqpVwLU++eSTkT1SffHrb3/7W3Tq1KmAEiITIECgWAL6f7HqXclpx44dG3vssUcpwujRo2Ovvfaq5EjWToAAAQJVEND/q4DkLWUlYABYVuWwmBUJbLHFFjFt2rT8j7JvhNx7772gCBAgQKAAAvp/AYqcQMQjjzyy9I2/li1bxtSpUxNIJQIBAgQIfJWA/v9VQv683AQMAMutItaznMBJJ50Ut9xyS/777qtjgxAgQKA4Avp/cWpdyUmXvF/lj3/847j55psrOY61EyBAgEAVBfT/KkJ5W9kIGACWTSks5MsEJk2aFO3atYtFixblb8m+AZh9E9CLAAECBNIW0P/Trm8K6bJ7/WXfAMle9erVi9deey3atm2bQjQZCBAgQGAlAvq/7VGJAgaAlVi1Aq45+4/pf/zjH3nyrl27xqOPPlpABZEJECBQPAH9v3g1r6TE++67bzz22GP5kr/+9a9HNrT2IkCAAIH0BfT/9GucYkIDwBSrmmCms88+O66++uo82brrrhuzZs1KMKVIBAgQILCsgP5vT5SzQJMmTeLzzz/Pl3jWWWfFVVddVc7LtTYCBAgQqCYB/b+aIB2mVgUMAGuV28lWV+Czzz6LDTfcMObPn58fIhsGnnnmmat7OJ8jQIAAgQoR0P8rpFAFXOY111yTD/2yV8OGDeOjjz6Kpk2bFlBCZAIECBRLQP8vVr1TSmsAmFI1E8+y8847x9///vc8Zfv27WPcuHGJJxaPAAECBDIB/d8+KEeBDh06xPjx4/OlffOb34wXX3yxHJdpTQQIECBQzQL6fzWDOlytCRgA1hq1E62pwOWXXx7nn39+fhh/076mmj5PgACByhHQ/yunVkVZ6bLfTL3sssvivPPOK0p8OQkQIFBYAf2/sKVPIrgBYBJlLE6Ixo0bx5w5c/LA2SXAi+8LWBwBSQkQIFBMAf2/mHUv19TZpb/ZJWDZq1GjRjF79uxyXap1ESBAgEA1Cuj/1YjpULUuYABY6+ROuCYCXbp0iTFjxuSH2HrrreONN95Yk8P5LAECBAhUiID+XyGFKsgyt9lmm3jzzTfztJ07d46nn366IMnFJECAQLEF9P9i17/S0xsAVnoFC7b+X//619GrV69S6pEjR8aBBx5YMAVxCRAgUDwB/b94NS/XxA8++GAcdNBBpeXddNNN8dOf/rRcl2tdBAgQIFBNAvp/NUE6TJ0JGADWGb0Tr67AxhtvHDNmzMg/nn0j5KmnnlrdQ/kcAQIECFSQgP5fQcVKeKl77rln6Rt/G220UXzwwQcJpxWNAAECBBYL6P/2QqULGABWegULuP7sb9l/85vf5MkbNGgQ//jHP6J169YFlBCZAAECxRLQ/4tV73JMO3ny5Pj6178eCxYsyJf3k5/8JLJvp3oRIECAQNoC+n/a9S1KOgPAolQ6oZxffPFFrL/++jF37tw81eGHHx5Dhw5NKKEoBAgQILAiAf3fvqhrgR49esTvf//7fBnrrLNOfPLJJ7H22mvX9bKcnwABAgRqWED/r2Fgh68VAQPAWmF2kuoW6NatWzz00EP5YZs0aRLZ49i9CBAgQCB9Af0//RqXc8KmTZvGrFmz8iUecMABMWrUqHJerrURIECAQDUJ6P/VBOkwdSpgAFin/E6+ugJjx47Nn7q3aNGi/BB9+/aN/v37r+7hfI4AAQIEKkRA/6+QQiW4zH79+sW1116bJ6tXr16MGTMmOnXqlGBSkQgQIEBgSQH9335IRcAAMJVKFjDHzjvvHH//+9/z5C1atIh33323gAoiEyBAoHgC+n/xal4OiTfbbLOYPn16vpRvfvOb8eKLL5bDsqyBAAECBGpYQP+vYWCHrzUBA8Bao3ai6ha49dZb48c//nHpsNddd12cfvrp1X0axyNAgACBMhPQ/8usIAVYzsCBA6NPnz6lpLfcckv07NmzAMlFJECAQLEF9P9i1z+19AaAqVW0YHm22GKLmDZtWp56u+22i1dffbVgAuISIECgmAL6fzHrXlept99++5g4cWJ++pYtW8bUqVPrainOS4AAAQK1KKD/1yK2U9W4gAFgjRM7QU0KnHfeeXHFFVeUTpE9GGT//fevyVM6NgECBAiUgYD+XwZFKMgSHn744fyBH4tf5557blx++eUFSS8mAQIEiiug/xe39qkmNwBMtbIFyrX++uvHp59+mifee++944knnihQelEJECBQXAH9v7i1r83k3/rWt2L06NH5Kddbb7345JNPavP0zkWAAAECdSSg/9cRvNPWmIABYI3ROnBtCRx11FFx77335qdr2LBhTJ48Ob88x4sAAQIE0hbQ/9Oubzmky24z0rp165g/f36+nCOPPDKGDBlSDkuzBgIECBCoQQH9vwZxHbrOBAwA64zeiatL4O23346tt9669B/nRxxxRGkgWF3ncBwCBAgQKD8B/b/8apLairKB33333ZfHyv6S8c0334wtt9wytZjyECBAgMAyAvq/LZGigAFgilUtYKa99tornnrqqTx506ZNS5cEF5BCZAIECBRKQP8vVLlrPWx2ye9nn32Wn3fPPfeMJ598stbX4IQECBAgUPsC+n/tmztjzQsYANa8sTPUgsDIkSPj4IMPLp3prLPOiquuuqoWzuwUBAgQIFCXAvp/Xeqnfe6zzz47rr766lLIBx54IA466KC0Q0tHgAABAqH/2wSpChgAplrZAubadtttY9KkSXnyr33ta/HOO+8UUEFkAgQIFE9A/y9ezWsj8eabbx7/+te/8lO1bds2Xn/99do4rXMQIECAQB0L6P91XACnrzEBA8Aao3Xg2ha45pprIvvm3+LXoEGD4uSTT67tZTgfAQIECNSygP5fy+AFON2NN94Yp5xySilp9k3AM888swDJRSRAgECxBfT/Ytc/9fQGgKlXuGD5Ntlkk/jggw/y1DvssEO88sorBRMQlwABAsUU0P+LWfeaSr3jjjvGhAkT8sNvvPHG8f7779fUqRyXAAECBMpIQP8vo2JYSrULGABWO6kD1qVA9o2/wYMHl5bw17/+Nfbbb7+6XJJzEyBAgEAtCOj/tYBckFM88sgj8Z3vfKeUtnfv3pF9I8SLAAECBNIW0P/Trq90EQaAdkFSAgsXLowmTZrEnDlz8lzf/va34/HHH08qozAECBAgsLyA/m9XVJfAPvvsE//1X/+VH65Ro0Yxa9asqF+/fnUd3nEIECBAoEwF9P8yLYxlVZuAAWC1UTpQuQhkT+h78MEH8+WstdZa8fbbb0eLFi3KZXnWQYAAAQI1JKD/1xBsgQ47ffr02HLLLWPevHl56gMPPDCyJ017ESBAgEDaAvp/2vWV7n8EDADthOQEXnjhhdhtt91i0aJFebajjz467r777uRyCkSAAAECSwvo/3bEmgocc8wxcc899/zPfyTXqxfPPfdc7LLLLmt6WJ8nQIAAgTIX0P/LvECWVy0CBoDVwugg5SbQoUOHGD9+fL6sxo0bx7vvvhvrr79+uS3TeggQIECgmgX0/2oGLdDhPvnkk9hss81i9uzZeer27dvHuHHjCiQgKgECBIopoP8Xs+5FTG0AWMSqFyBz9o2/H/7wh6WkhxxySIwYMaIAyUUkQIBAsQX0/2LXf03SH3rooXH//feXDvG73/0usm+EeBEgQIBA2gL6f9r1le7/BAwA7YZkBbLLgJ9//vk8X8OGDePFF1+MHXbYIdm8ghEgQIDA/wjo/3bCqgpMmDAhdt5555g/f37+0V133TW//NeLAAECBNIW0P/Trq90SwsYANoRyQo8/fTTsffee0f2ZMjs9a1vfav0VL9kQwtGgAABAqH/2wSrKvDtb387nnjiifxj2RN/R48eHV26dFnVw3g/AQIECFSYgP5fYQWz3DUSMABcIz4fLneBAw44IB5++OF8mdnNvP/yl7/EfvvtV+7Ltj4CBAgQWEMB/X8NAQv08UceeSS++93vlh4etv/++8dDDz1UIAFRCRAgUEwB/b+YdS9yagPAIle/ANmzx7m3atUq5s6dm6d1Q+8CFF1EAgQI/LeA/m8bVFVgyQfHrLPOOjFlypRo0aJFVT/ufQQIECBQoQL6f4UWzrJXW8AAcLXpfLBSBI499tj47W9/W1qum3pXSuWskwABAmsmoP+vmV8RPr3sQ2N+9KMfxV133VWE6DISIECg0AL6f6HLX9jwBoCFLX2xgjdr1iw+/vjjPHTbtm3j9ddfLxaAtAQIECiogP5f0MJXMfa2224bkyZNyt+9wQYbxMyZM6v4SW8jQIAAgUoW0P8ruXrWvroCBoCrK+dzFSVw9tlnx9VXX11ac//+/aNv374VlcFiCRAgQGDVBfT/VTcryieuvfba6NevXynuWWedFVdddVVR4stJgACBwgro/4UtfeGDGwAWfgsUB6Bly5bxzjvv5IGz/z116tTihJeUAAECBRbQ/wtc/JVE32KLLWLatGn5OzbffPPS/6ZFgAABAmkL6P9p11e6LxcwALQ7CiMwYMCApb71d95558Vll11WmPyCEiBAoKgC+n9RK//luc8///y4/PLLS2/Ivg1yxhlngCJAgACBxAX0/8QLLN5KBQwAbZBCCWy33Xbx2muv5ZmbN28eM2bMKFR+YQkQIFBUAf2/qJVfce6NNtooPvzww/wP27VrFxMnTgREgAABAgUQ0P8LUGQRv1TAANDmKJTAH//4x/jBD35QytyrV68YPHhwoQyEJUCAQBEF9P8iVn3FmXv37h033XRT6Q//8Ic/xPe//31ABAgQIJC4gP6feIHF+0oBA8CvJPKG1AQ6d+4cf/vb3/JYTZo0ic8++yy1iPIQIECAwAoE9H/bIhNo2rRpzJo1K8fYY489YsyYMWAIECBAoAAC+n8BiiziSgUMAG2Qwgm88MIL0bFjx1iwYEGevUePHnHfffcVzkFgAgQIFE1A/y9axZfPe8QRR8TQoUPzP2jQoEE888wzscsuu4AhQIAAgcQF9P/ECyxelQQMAKvE5E2pCRx88MExcuTIPNbaa68db7zxRmRPg/IiQIAAgbQF9P+067uydFOnTo1tttkmvvjii/xtBx10UDzwwAPFBZGcAAECBRHQ/wtSaDG/UsAA8CuJvCFFgU8++SQ222yzmD17dh7vu9/9bjz88MMpRpWJAAECBJYQ0P+Lux3233//+Mtf/pIDNG7cON59991Yf/31iwsiOQECBAoioP8XpNBifqWAAeBXEnlDqgI9e/aM2267LY9Xv379/B5A2aXBXgQIECCQtoD+n3Z9V5Quu9Q3uwfkwoUL8z8+8cQT49Zbby0ehMQECBAomID+X7CCi7tSAQNAG6TQAks+Br5Tp06lh4MUGkV4AgQIFEBA/y9AkZeImD3sY+zYsfnvNG/ePGbMmFEsAGkJECBQUAH9v6CFF3uFAgaANkahBS644IK47LLLSgbDhg2Lww47rNAmwhMgQKAIAvp/Ear8PxmHDx8e3bt3LwU+//zz49JLLy0OgKQECBAoqID+X9DCi/2lAgaANkfhBbbaaqt4++23c4cdd9wxXn755cKbACBAgEARBPT/IlQ5YqeddopXXnklD7vlllvGP//5z2IEl5IAAQIFF9D/C74BxF9OwADQpii8wKBBg+LUU08tOVx44YVx8cUXF94FAAECBFIX0P9Tr3DERRddFJdcckkp6A033BCnnHJK+sElJECAQMEF9P+CbwDxVyhgAGhjEPhvgQ4dOsT48eNziyZNmsSUKVMiuz+UFwECBAikLaD/p1vf7D5/rVq1ilmzZuUh27dvH+PGjUs3sGQECBAgkAvo/zYCgRULGADaGQT+W+CNN97ILxGaM2dO7pE9KfDpp59mQ4AAAQKJC+j/6Ra4S5cuMWbMmDxgo0aN8lt8bLPNNukGlowAAQIEcgH930YgYABoDxBYqUC/fv3i2muvLb3n//2//xdnn302NQIECBBIXED/T6/AV111VfzHf/xHKVjfvn2jf//+6QWViAABAgSWEtD/bQgCXy7gG4B2B4ElBLKHgEyYMCH/nQ022CBmzpzJhwABAgQKIKD/p1XkZs2axccff5yH2mGHHUoPAUkrpTQECBAgsKyA/m9PEDAAtAcIVEkguw9gx44dY968efn7991333jkkUeq9FlvIkCAAIHKFdD/K7d2y658v/32i0cffTT/7bXWWiueeeaZ/P5/XgQIECCQtoD+n3Z9pVtzAd8AXHNDR0hM4OSTT47BgweXUmX/u1evXomlFIcAAQIElhXQ/yt/T9x0003Ru3fvUpDsf994442VH0wCAgQIEFipgP5vgxD4agEDwK828o4CCmy77bYxadKkPPnGG28c77//fgEVRCZAgEDxBPT/yq75JptsEh988EEeom3btvH6669XdiCrJ0CAAIEqCej/VWLypoILGAAWfAOIv2KB0aNH55f/zp8/P3/DIYccEiNGjMBFgAABAokL6P+VW+BDDz007r///jxAw4YN88uA995778oNZOUECBAgUCUB/b9KTN5EIAwAbQICXyJwwgknxB133JH/ab169eKee+6JI488khcBAgQIJC6g/1dege+99944+uijY9GiRfnijz/++Lj99tsrL4gVEyBAgMAqCej/q8TlzQUXMAAs+AYQf+UCbdq0icmTJ+dv2nzzzWPatGnICBAgQKAAAvp/ZRW5ZcuW8c477+SLbt26dbz11luVFcBqCRAgQGC1BPT/1WLzoYIKGAAWtPBiV03gwQcfzC//XbhwYf6B7BuAQ4YMqdqHvYsAAQIEKlZA/6+c0h111FGRfQMke9WvXz+/DPjAAw+snABWSoAAAQKrJaD/rxabDxVYwACwwMUXvWoCy/6LJfuh8IADDqjah72LAAECBCpWQP8v/9I99NBD+bDPX9SVf62skAABAtUpoP9Xp6ZjFUXAALAolZZzjQS22GKL0uW/2WVhb7755hodz4cJECBAoDIE9P/yrtPWW29dutw3uwxs6tSp5b1gqyNAgACBahHQ/6uF0UEKJmAAWLCCi7t6AkOHDs0v/118c/Ef//jHcfPNN6/ewXyKAAECBCpGQP8v31KddNJJccstt+QLzB7WlV0G3KNHj/JdsJURIECAQLUI6P/VwuggBRQwACxg0UVePYHu3bvH8OHD8w83bNgwnnzyyejUqdPqHcynCBAgQKBiBPT/8ivV2LFjY6+99or58wUv5VYAACAASURBVOfnizvssMNi2LBh5bdQKyJAgACBahXQ/6uV08EKJmAAWLCCi7tmAi1atIj33nsvP8h2220Xr7766pod0KcJECBAoCIE9P/yKtP2228fEydOzBe16aabxvTp08trgVZDgAABAjUioP/XCKuDFkTAALAghRazegRuu+226NmzZ+lg//7v/x4DBgyonoM7CgECBAiUrYD+Xz6lOeOMM+I///M/Swu69dZb48QTTyyfBVoJAQIECNSIgP5fI6wOWiABA8ACFVvU6hHo1q1bZE+dyl7rrLNOvPTSS9G2bdvqObijECBAgEDZCuj/dV+aSZMmxTe+8Y2YO3duvpgDDjggRo0aVfcLswICBAgQqFEB/b9GeR28IAIGgAUptJjVK7DRRhvFhx9+mB+0ffv2MW7cuOo9gaMRIECAQFkK6P91W5YOHTrE+PHj80U0b948ZsyYUbcLcnYCBAgQqBUB/b9WmJ0kcQEDwMQLLF7NCNxwww1x2mmnlQ6eXXqUXYLkRYAAAQJpC+j/dVff7BYc2aXYi1/XX399nHrqqXW3IGcmQIAAgVoR0P9rhdlJCiBgAFiAIotYMwJdu3aNxx9/PD94vXr1YtCgQdG7d++aOZmjEiBAgEDZCOj/tV+KwYMHxymnnBKLFi3KT77PPvvEY489VvsLcUYCBAgQqFUB/b9WuZ0scQEDwMQLLF7NCrRu3TqmTJmSn6RJkybx/PPPR7t27Wr2pI5OgAABAnUuoP/XXglee+212HXXXWPWrFn5SVu1ahWTJ0+uvQU4EwECBAjUiYD+XyfsTpqwgAFgwsUVreYFXn755ejYsWPMnj07P1n2A+Fbb71V8yd2BgIECBCoUwH9v/b427RpUxr4NW7cOJ555pnYaaedam8BzkSAAAECdSKg/9cJu5MmLGAAmHBxRasdgYEDB0afPn1KJ9t3333jkUceqZ2TOwsBAgQI1JmA/l/z9Pvtt188+uijpRNdd911cfrpp9f8iZ2BAAECBOpUQP+vU34nT1TAADDRwopVuwLHHXdc3HXXXaWTnnHGGXHttdfW7iKcjQABAgRqXUD/rznyvn37xoABA0onOPbYY+POO++suRM6MgECBAiUhYD+XxZlsIgEBQwAEyyqSHUjsPvuu8dzzz2Xn7x+/foxZMiQ6NGjR90sxlkJECBAoNYE9P/qpx46dGgcddRRsXDhwvzgu+22Wzz77LPVfyJHJECAAIGyEtD/y6ocFpOYgAFgYgUVp24FNttss5g+fXq+iGbNmuX3A8z+rxcBAgQIpC2g/1dffWfOnBnZfZ+y/5u9WrRoEe+++271ncCRCBAgQKAsBfT/siyLRSUkYACYUDFFqXuBxx57LA444ICYN29evpgddtghXnnllbpfmBUQIECAQI0K6P/Vx7vjjjvGhAkT8gOutdZa8dBDD0XXrl2r7wSORIAAAQJlKaD/l2VZLCohAQPAhIopSnkI/OpXv4qf//znpcUcdthhMWzYsPJYnFUQIECAQI0J6P9rTtu9e/cYPnx46UC//OUv42c/+9maH9gRCBAgQKCsBfT/si6PxSUiYACYSCHFKC8B/wIrr3pYDQECBGpLQP9ffWkD1NW380kCBAhUsoD+X8nVs/ZKEjAArKRqWWtFCfgKe0WVy2IJECBQbQL6/6pTuoR61c18ggABAikI6P8pVFGGShEwAKyUSllnxQm4iW3FlcyCCRAgUC0C+v+qM3qIyqqb+QQBAgRSEND/U6iiDJUiYABYKZWyzooU8Bj7iiybRRMgQGCNBfT/qhPuvvvu8dxzz+UfqF+/fgwZMiR69OhR9QN4JwECBAhUpID+X5Fls+gKFjAArODiWXplCPTt2zcGDBhQWuyxxx4bd955Z2Us3ioJECBAYLUF9P+vpjvuuOPirrvuKr3xjDPOiGuvvfarP+gdBAgQIFDRAvp/RZfP4itUwACwQgtn2ZUlsN9++8Wjjz5aWvR1110Xp59+emWFsFoCBAgQWGUB/f/LyQYOHBh9+vQpvWHfffeNRx55ZJWNfYAAAQIEKktA/6+selltOgIGgOnUUpIyF2jTpk1Mnjw5X2Xjxo3jmWeeiZ122qnMV215BAgQILCmAvr/8oIvv/xydOzYMWbPnp3/YevWreOtt95aU2qfJ0CAAIEyF9D/y7xAlpe0gAFg0uUVrpwEXnvttdh1111j1qxZ+bJatWpVGgiW0zqthQABAgSqV0D/X94zG/hNmTIl/4MmTZrE888/H+3atateeEcjQIAAgbIT0P/LriQWVCABA8ACFVvUuhcYPHhwnHLKKbFo0aJ8Mfvss0889thjdb8wKyBAgACBGhXQ//+Pt2vXrvH444/nv1GvXr0YNGhQ9O7du0b9HZwAAQIE6l5A/6/7GlhBsQUMAItdf+nrQKBnz55x2223lc58wAEHxKhRo+pgJU5JgAABArUpoP9HdOvWLR566KES+4knnhi33nprbZbBuQgQIECgDgQOPfTQuP/++/X/OrB3SgKLBQwA7QUCdSCw1157xVNPPVU682GHHRbDhg2rg5U4JQECBAjUpkCR+3/37t1j+PDhJe4999wznnzyydrkdy4CBAgQqAOBH/3oR/G73/2udOa99947nnjiiTpYiVMSKLaAAWCx6y99HQp84xvfiOwmuItfRx11VNxzzz11uCKnJkCAAIHaEChi/z/66KNjyJAhJd7sIVgvvfRSbXA7BwECBAjUocBpp50WN9xwQ2kFHTp0iBdeeKEOV+TUBIorYABY3NpLXgYCS94EN1uOS6HKoCiWQIAAgVoQKFL/X/bSZw/BqoUN5hQECBAoA4ELL7wwLr300tJKsoc9TZw4sQxWZgkEiilgAFjMuktdRgKbbLJJfPDBB6UVZQ8JWfJvycpoqZZCgAABAtUoUIT+f+qpp+YP+Vj82njjjeP999+vRkWHIkCAAIFyFOjfv3+ceeaZpaVttdVWpae/l+N6rYlAEQQMAItQZRnLWuCTTz6Jli1bxmeffVZa57nnnhuXX355Wa/b4ggQIEBgzQRS7//nnXdeXHHFFSWkpk2bxrRp02L99ddfMzifJkCAAIGyFrjjjjvihBNOKK2xRYsW8eabb8a6665b1uu2OAKpCxgApl5h+SpCYNy4cbHHHnvEF198UVrvwIEDI7tnhhcBAgQIpCuQav+//vrr4/TTTy8Vbu21146//e1vkd37yYsAAQIE0hV48MEH46CDDioFXG+99eLFF1+MNm3apBtaMgIVImAAWCGFssz0BbKnAP/gBz+IhQsX5mHr1auXPxn40EMPTT+8hAQIECiwQGr9f8SIEZE98XfRokV5VevXrx9/+MMf8t/zIkCAAIF0BZ599tn8Sw2Lf55p2LBh/rT3Tp06pRtaMgIVJGAAWEHFstT0BbJv/fXp06cUNPuhafz48ZE9MdKLAAECBNIVSKX/Z0/2bd++femHv6xi11133VLfBky3ipIRIECguAJTpkyJr3/96zF//vwSwv333x8HH3xwcVEkJ1BmAgaAZVYQyyGQ3f/vyiuvLEE0aNAgsvtEuWeGvUGAAIG0BSq9/3/++ef5/f0WLFhQKtQ555yz1H0A066gdAQIECimQHYbow022CDmzJlTArj99tvj+OOPLyaI1ATKVMAAsEwLY1nFFshumpvdPHfxa6211lrq/oDF1pGeAAEC6QpUcv/P7vM3b968UnGyH/yyHwC9CBAgQCBtgew+f0s+0PCaa66Jfv36pR1aOgIVKGAAWIFFs+RiCGQ3z81uorv41ahRo5g9e3YxwktJgACBAgtUYv9v3LjxUt/8OPDAA2PkyJEFrqLoBAgQKIZA8+bN46OPPiqFvfDCC+Piiy8uRngpCVSYgAFghRXMcosl0Llz5/ypiYtf2WXAs2bNKhaCtAQIECigQCX1/yZNmkR2+e/iV3YD+DFjxhSwaiITIECgWAKbbbZZTJ8+vRT6tNNOi+yetl4ECJSngAFgedbFqgiUBLbffvuYOHFi6Z+z+2vMnDmTEAECBAgkLlAJ/b9Zs2bx8ccflyqx3Xbbxauvvpp4ZcQjQIAAgdatW0f24I/Fr+xJ73/605/AECBQxgIGgGVcHEsjsFhgiy22iGnTppVAvva1r8U777wDiAABAgQSFyjn/r/55pvHv/71r1IFWrZsGVOnTk28IuIRIECAQPaXPa+99loJomPHjjF27FgwBAiUuYABYJkXyPIILBbYcMMNl/rm37bbbrvUv3hJESBAgECaAuXY/9u1axevv/56CTz7JuCS94BKsxJSESBAgECHDh1i/PjxJYg2bdrEm2++CYYAgQoQMACsgCJZIoHFAsveZL1Tp05L3SOQFAECBAikKVBO/T+7x9+S3/TwkKo095xUBAgQWFZgzz33jKeffrr029lfUH344YegCBCoEAEDwAoplGUSWCzQsGHDWLBgQQmkS5cu8dRTTwEiQIAAgcQFyqH/L/vDX4MGDWL+/PmJy4tHgAABAsv+5c/aa68dc+fOBUOAQAUJGABWULEslcBigXr16i2F0b59+xg3bhwgAgQIEEhcoC77/7KXfWXUixYtSlxcPAIECBBY9rYP2b+LFi5cCIYAgQoTMACssIJZLoHFAvXr11/qB6/sX8xLPi2YFAECBAikKVAX/X/ZG7774S/NvSUVAQIElhVY9oFP/vLHHiFQuQIGgJVbOysnEOuss0588cUXJYlWrVrF5MmTyRAgQIBA4gK12f9bt24dU6ZMKYm67CvxzSUeAQIE/lcge8DTxx9/XPJw2wdbg0BlCxgAVnb9rJ5ANG/efKknL7Zo0SLeffddMgQIECCQuEBt9P/NNtsspk+fXpJ0w/fEN5V4BAgQ+F+BJk2axOeff17y8MAnW4NA5QsYAFZ+DSUgEFtvvXW89dZbfkCzFwgQIFAwgZrs/8sOGNu0aRNvvvlmwYTFJUCAQPEEln3yfPZNwI8++qh4EBITSEzAADCxgopTXIFOnTrFM888UwJo2rRpzJgxI7JLtbwIECBAIF2B6u7/2a0lNtpoo/jss89KaB07doyxY8emiygZAQIECOTf+MuGffPmzStptGzZMqZOnUqHAIEEBAwAEyiiCAQWC/zbv/1bDBs2rASSfVU/ezBIdm9ALwIECBBIV6C6+n92r7/sgR9z5swpYXXv3j3+9Kc/pYsnGQECBAjESy+9FNnT3hcsWFDSyP598Oqrr9IhQCARAQPARAopBoHFAqeffnpcf/31JZCGDRvG008/HbvvvjskAgQIEEhYYE37/7PPPhtdunSJ+fPnl5ROO+20GDhwYMJqohEgQIDAiBEjIvuLpIULF5Yw9thjjxgzZgwcAgQSEjAATKiYohBYLHDRRRfFJZdcUgKpX79+3H///XHggQdCIkCAAIGEBVa3/z/44INxyCGHLPXD34UXXhgXX3xxwlqiESBAgED2xYE+ffrEokWLShjZzwwjR46EQ4BAYgIGgIkVVBwCiwX69+8fZ5555lIgt99+exx//PGQCBAgQCBhgVXt/3fccUeccMIJS4lcc8010a9fv4SVRCNAgACB8847L6644oqlILKfFbKfGbwIEEhPwAAwvZpKRKAk4Ic6m4EAAQLFFKhq/1/VYWExNaUmQIBAegKnnnpqDBo0aKlg55xzznIDwfSSS0SguAIGgMWtveQFEXjggQfye3oseU+nCy64YKlLhAtCISYBAgQKJfBV/T+7xPfSSy8tmWT3jM0e9nHwwQcXyklYAgQIFE2gZ8+ecdttt5ViZ7cLGjBgQGT3kvUiQCBdAQPAdGsrGYGSwNixY+O73/1ufPrpp6Xfy/7Wb8mHheAiQIAAgfQEvqz/Z0lvuOGGUuD11lsv/vKXv0SnTp3SQ5CIAAECBEoCRx99dAwZMqT0z2uvvXbce++9kT3x3YsAgbQFDADTrq90BEoCb731VnTu3DmmT59e+r0f/vCH8dvf/pYSAQIECCQssKL+v2TcFi1a5E96bNOmTcIKohEgQIBANuQbPnx4CaJp06bxxBNPRIcOHeAQIFAAAQPAAhRZRAKLBT7//PPYfvvt45///GcJJXvq44gRIyARIECAQMICK+r/WdytttoqXn311Vh33XUTTi8aAQIECHTr1i0eeuihEsTGG28cb7zxRqy//vpwCBAoiIABYEEKLSaBJQW22267eO2110q/tc8++8Rjjz0GiQABAgQSFujatWs8/vjjSyXU/xMuuGgECBD4X4Fl+3+rVq1i8uTJfAgQKJiAAWDBCi4ugcUCu+yyS4wbN64Ekv2HQHbD+J122gkSAQIECCQk8PLLL+cP9pgyZcoKU+n/CRVbFAIECCwhsKL+n/23/ksvvcSJAIECChgAFrDoIhNYLPCtb30rRo8eXQJp3LhxXHnllZ4AZosQIEAgEYGBAwfGOeecE7Nnzy4l2nvvvfP/rf8nUmQxCBAgsAKBFfX/PffcM5588kleBAgUVMAAsKCFF5vAYoGePXvG7bffHosWLSqhHHvssXHnnXdCIkCAAIEKFjjuuOPirrvuKiWoV69enHDCCXHrrbfmv6f/V3BxLZ0AAQIrEfiq/g+PAIFiChgAFrPuUhNYSmDw4MFx1llnxaxZs0q/v9tuu8Wzzz5LigABAgQqUGD33XeP5557rrTyJk2axNVXXx29e/fW/yuwnpZMgACBqgpUtf9X9XjeR4BAOgIGgOnUUhICaySQPRQkezrYkjcEbtGiRdxzzz2R3TjYiwABAgTKXyB7oNPRRx8d06dPLy22devWMWrUqGjXrt0KA+j/5V9XKyRAgMBXCaxO//+qY/pzAgTSEjAATKue0hBYY4H99tsvHn300dJx1lprrbjwwgvjZz/72Rof2wEIECBAoOYEfvWrX8Ull1wS8+bNK51k3333jUceeaRKJ9X/q8TkTQQIECg7gTXt/2UXyIIIEKgRAQPAGmF1UAKVLdC3b9+47rrrYuHChaUghx12WAwbNqyyg1k9AQIEEhXo3r17DB8+vJSufv360adPn7j22mtXKbH+v0pc3kyAAIE6F6iu/l/nQSyAAIEaFzAArHFiJyBQmQJDhw6Nn/70pzFz5sxSgB122CGeeuqpaNasWWWGsmoCBAgkJpD16OypjhMmTCgly3r0r3/96+jRo8dqpdX/V4vNhwgQIFCrAjXR/2s1gJMRIFDrAgaAtU7uhAQqR8B/WFROrayUAIHiCdTkoE7/L95+kpgAgcoRqMn+XzkKVkqAwKoKGACuqpj3EyiggEsLClh0kQkQKGuB2rpUV/8v621gcQQIFFCgtvp/AWlFJpC8gAFg8iUWkED1CLi5cPU4OgoBAgTWVKC2H9ah/69pxXyeAAEC1SNQ2/2/elbtKAQIlIuAAWC5VMI6CFSAwGOPPRZHH310TJ8+vbTa1q1bx6hRo6Jdu3YVkMASCRAgULkCr732WnTr1i0mT55cCtGiRYu45557omvXrjUaTP+vUV4HJ0CAwEoF6rL/Kw0BAukIGACmU0tJCNSawO677x7PPfdc6XxNmjSJq6++Onr37l1ra3AiAgQIFElg8ODBcdZZZ8WsWbNKsXfbbbd49tlna5VB/69VbicjQIBAlEv/VwoCBCpfwACw8msoAYE6ETjuuOPirrvuKp27Xr16ccIJJ8Stt95aJ+txUgIECKQq0LNnz7j99ttj0aJFpYjHHnts3HnnnXUSWf+vE3YnJUCggALl1v8LWAKRCSQlYACYVDmFIVC7AgMHDoxzzjknZs+eXTpx+/bt47777ou2bdvW7mKcjQABAokJTJo0KY444ogYP358KVnjxo3jyiuvjNNPP71O0+r/dcrv5AQIJC5Qzv0/cXrxCCQtYACYdHmFI1DzAi+//HIcfPDBMWXKlNLJ1llnnfxy4AEDBtT8ApyBAAECCQqcccYZ+WVfc+fOLaVr1apVPPDAA7HTTjuVRWL9vyzKYBEECCQmUAn9PzFycQgURsAAsDClFpRAzQpkN6B//PHHlzrJdtttl1+21qlTp5o9uaMTIEAgEYGxY8fmt1OYOHHiUon22WefyB7EUY4v/b8cq2JNBAhUmkAl9v9KM7ZeAkUXMAAs+g6Qn0A1Ctxwww3xs5/9LD788MPSURs2bBjHH3983HzzzdV4JociQIBAegInnXRS3HHHHTF//vxSuObNm8evfvWrOPXUU8s6sP5f1uWxOAIEylygkvt/mdNaHgECSwgYANoOBAhUu0C3bt3ioYceWuq4bdq0iRtvvDEOOOCAaj+fAxIgQKCSBbJ+efLJJ8dbb721VIysX44aNaqioun/FVUuiyVAoI4FUur/dUzp9AQIVEHAALAKSN5CgMCqC9x2221x7rnnxnvvvVf6cP369aNHjx4xZMiQVT+gTxAgQCBBgaOOOiqGDh0aCxcuLKXbdNNN44orrogTTzyxIhPr/xVZNosmQKCWBVLs/7VM6HQECKyigAHgKoJ5OwECqybQvXv3GDFiRCxatKj0wc033zz69+8fRx555KodzLsJECCQiMC9994b/fr1i3feeaeUqF69enHooYfGsGHDkkip/ydRRiEIEKhmgSL0/2omczgCBKpJwACwmiAdhgCBLxfIvt3St2/fmDZt2lI/6GZPD86Gg14ECBAokkA25Mue5rvkX4y0bNkyrr322vxb0im99P+UqikLAQJrKlCk/r+mVj5PgED1CxgAVr+pIxIg8CUCK7rUYeONN45LLrkkevXqxY0AAQJJC9x0001x4YUXxgcffFDKWZRbI+j/SW9t4QgQ+AqBIvd/m4MAgfIRMAAsn1pYCYFCCDz44IP50ywnT568VN599903HnnkkUIYCEmAQPEE9ttvv3j00UeXCt66devInp574IEHFgJE/y9EmYUkQGAZAf3fliBAoFwEDADLpRLWQaBgAieccEL87ne/i/nz55eSb7DBBnHBBRfE2WefXTANcQkQSFXgqquuiksvvTQ+/vjjUsSGDRvGD3/4w7j99ttTjb3SXPp/IcsuNIHCCej/hSu5wATKXsAAsOxLZIEE0hUYPXp0/PjHP45JkyYtFbJz585x//33x0YbbZRueMkIEEhaYMaMGXHIIYfEmDFjlsrZtm3buOWWW2LvvfdOOv9XhdP/v0rInxMgUKkC+n+lVs66CaQvYACYfo0lJFD2AieffHL+A/G8efNKa23SpEn+4JCLL7647NdvgQQIEFhS4KKLLsof6DFr1qzSb6+11lr5X3jceOONsJYQ0P9tBwIEUhLQ/1OqpiwE0hMwAEyvphIRqEiB8ePH55fETZgwYan177jjjvnlc4cddlhF5rJoAgSKIzB8+PD8NgavvPLKUqF32GGH/JYH7du3Lw7GKiTV/1cBy1sJEChLAf2/LMtiUQQILCNgAGhLECBQVgL9+vXLvyEzZ86cpdbVqVOnuO6666Jjx45ltV6LIUCAwDPPPBN9+vSJsWPHLoXRqFGjyL7h1r9/f0hVEND/q4DkLQQIlJWA/l9W5bAYAgS+QsAA0BYhQKDsBN544404/PDDI/tWyJKv+vXrR/YktVtvvTW22GKLslu3BREgUCyBqVOnRs+ePfMnmC9cuHCp8Nm3/X7/+9/HNttsUyyUNUyr/68hoI8TIFArAvp/rTA7CQEC1SxgAFjNoA5HgED1CQwaNCiuuOKKePvtt5c66Nprr51fEnzfffdV38kciQABAqsgcMQRR0R2ydcXX3yx1Ke23HLLOPfcc+OUU05ZhaN567IC+r89QYBAuQro/+VaGesiQOCrBAwAv0rInxMgUOcC2T21Bg8eHB9++OFSa8keFPKjH/0o/zMvAgQI1IZA796947e//e1SD/jIztu8efPI/iy7Z6lX9Qno/9Vn6UgECKyZgP6/Zn4+TYBA3QsYANZ9DayAAIEqCmSX2g0ZMiRmz5691CeyH7x79eoVl112WRWP5G0ECBBYNYHzzz8/brrppuX+IqJx48Zx1FFH5bcm8Ko5Af2/5mwdmQCBlQvo/3YIAQKpCBgAplJJOQgUROCTTz6JY445JkaNGhULFixYKnXLli3jzDPPjL59+xZEQ0wCBGpa4Nprr41rrrkmpk2bttSpGjRoEN26dYu777471l9//ZpehuP/t4D+bxsQIFCbAvp/bWo7FwECtSFgAFgbys5BgEC1C7zwwgtx6qmnxt/+9rfljt22bdv4xS9+kQ8KvQgQILA6AtlgL+sjkyZNWu7je+yxR9xwww2xyy67rM6hfWYNBfT/NQT0cQIEViqg/9sgBAikKmAAmGpl5SJQEIE//vGPkV2a8dprry2XOHsK59VXX50/OdiLAAECVRHInuh71llnLfcU8uyz7dq1y2818P3vf78qh/KeGhbQ/2sY2OEJFExA/y9YwcUlUEABA8ACFl1kAikKDBgwIK666qp45513lopXr1692HvvvePGG2+MHXbYIcXoMhEgUA0CEyZMiJNPPjlGjx4dixYtWuqIm2++eZx99tlxxhlnVMOZHKK6BfT/6hZ1PALFEtD/i1VvaQkUWcAAsMjVl51AggLZD+m/+c1v4uOPP14qXcOGDeN73/te/vRO9+tKsPAiEVhNgey+ctnTxP/85z/H/PnzlzrKBhtsED/5yU/yv1zwKn8B/b/8a2SFBMpJQP8vp2pYCwECtSFgAFgbys5BgECtCxx77LExdOjQmDt37lLnzp7Y2b1798hu7NyiRYtaX5cTEiBQHgLTp0/PHxg0bNiw5Z4svs4660SPHj3irrvuKo/FWsUqCej/q8TlzQQKJ6D/F67kAhMg8L8CBoC2AgECyQpk/4F33HHHxV//+tdYuHDhUjnXWmut6NKlS1x00UXuEZjsDhCMwPIC2T2eLr744nj66adj3rx5S72hfv368Z3vfCfuvPNOf0FQ4ZtH/6/wAlo+gRoQ0P9rANUhCRCoKAEDwIoql8USILA6AtkP+n369InnzkEB5AAAIABJREFUn39+hR/P7g142mmn5ff/8iJAIE2B7D6g119/fWT3elrRa9ddd43rrrsu/4sBr3QE9P90aikJgdUV0P9XV87nCBBITcAAMLWKykOAwJcK3H333fm9vF588cXlbvKffehrX/ta/PCHP3S/L3uIQEIC2X3hfve738W//vWv5VJlDwnaeeed8wd8HHPMMQmlFmVZAf3fniBQPAH9v3g1l5gAgZULGADaIQQIFE7ghRdeyC/9ffTRR2POnDnL5W/atGkceOCB0b9//2jZsmXhfAQmUOkC06ZNi379+sWDDz4Yn3322XJxGjVqFPvuu29+KfAuu+xS6XGtfxUE9P9VwPJWAhUooP9XYNEsmQCBWhMwAKw1aiciQKDcBLL7Ap566qnx+9//Pj744IPllpc9Obhz585x4YUXxv77719uy7ceAgSWEXj44YfjkksuiTFjxiz3RN/srRtvvHEcfvjhccMNN0R2vz+v4gro/8WtveRpCuj/adZVKgIEqlfAALB6PR2NAIEKFbjmmmvipptuikmTJq0wwXbbbRennHJKnH766RWa0LIJpCswcODAGDRoUEycOHGFIdu2bRu9evWKM888M10EyVZbQP9fbTofJFDnAvp/nZfAAggQqCABA8AKKpalEiBQ8wIjR46Myy+/PMaOHbvCbxC1aNEiv1dYdnmwFwECdSuQXeab3dste+Lrsq/sG7ydOnWK8847Lw466KC6XaizV4SA/l8RZbJIArmA/m8jECBAYNUFDABX3cwnCBAogMDbb7+dPxggu4fYp59+ulziJk2axPe+9738gSGtW7cugIiIBMpDYPLkyfn/b/75z3+OWbNmLbeo9dZbL7+HZ/b/m1tuuWV5LNoqKkpA/6+ocllsgQT0/wIVW1QCBGpEwACwRlgdlACBlASybxDdddddkd1YetlXgwYN8m8ZXXDBBfnQwYsAgZoRyIbxl156af7t3AULFix3kuyBPccee2z+DV4vAtUloP9Xl6TjEFh9Af1/9e18kgABAksKGADaDwQIEKiiwK233hr/+Z//GS+99FIsWrRouU9tvfXW8W//9m/xi1/8IrInCXsRILBmAtkTfLP/f/rTn/4Ub7755nIHq1evXnzjG9+If//3f4+ePXuu2cl8msBKBPR/24NA7Qro/7Xr7WwECBRDwACwGHWWkgCBahTIvoH085//PB5//PGYO3fuckfO7j220047xY9+9CMPHahGd4cqjkD2UIbf/va38fLLL6/wXpzrrLNO7LPPPvHLX/4y/wauF4HaEtD/a0vaeYoqoP8XtfJyEyBQGwIGgLWh7BwECCQp8MUXX8Rpp50Wf/zjH2PGjBkrzLjuuuvmA4revXvHEUcckaSDUASqQ+C+++6LwYMH55f4fv755ys85EYbbRTf//734/rrr4+11167Ok7rGARWS0D/Xy02HyKwQgH938YgQIBA7QgYANaOs7MQIJC4wK9//eu4/fbbY9y4cTFnzpwvHV7st99++ZPrfGsp8Q0hXpUEsmFf9kTtRx555EuH6I0aNYoOHTrECSecED/96U+rdFxvIlCbAvp/bWo7VyoC+n8qlZSDAIFKEjAArKRqWSsBAhUhkD2EYMiQITFhwoQVXr6Yhdhqq63i0EMPjYsuuig23XTTishlkQSqQ+C9996Liy++OEaMGBH//Oc/V3jI7DL6HXbYIY466qjIHsLgRaBSBPT/SqmUddaFgP5fF+rOSYAAgf8TMAC0GwgQIFBDAtkNrLN7lA0bNizeeOONFT44JHuK8Pbbbx9HH310nH/++TW0EoclUPcCl112Wdxzzz3x6quvrvApvtkDPbbZZpvo3r17fo9ND9Kp+5pZweoL6P+rb+eT6Qno/+nVVCICBCpTwACwMutm1QQIVJjApEmT4sorr4xRo0bFtGnTVrj67FLH3XbbLU466aQ4/vjjKyyh5RJYXuCOO+6Im2++OZ577rkvvTS+ZcuW0a1btzjnnHOibdu2GAkkJ6D/J1dSgaogoP9XAclbCBAgUMsCBoC1DO50BAgQePLJJ+O6666LRx999Evve9asWbP49re/nQ8DDz74YGgEKkbggQceyId+//Vf/xUzZ85c4bqzh3nsu+++0adPn9hrr70qJpuFElhTAf1/TQV9vpwFRo4cGb/5zW/0/3IukrURIFBoAQPAQpdfeAIE6loge4LwTTfdFGPGjIlPP/10hctp3LhxbLvtttG1a9f4yU9+kt8bzYtAuQhk97rMfuB77LHH4vXXX4/Zs2evcGnrrbdedO7cOXr16pU/ydeLQNEF9P+i74DKz599u/WWW26Jv/zlLzFx4sQvfYK7/l/5tZaAAIE0BAwA06ijFAQIJCBQlSdJZjE33HDD2GmnneKQQw6Js88+O4HkIlSawFVXXRX3339/vPzyy/HRRx996fI9wbfSKmu9dSWg/9eVvPOuqsCNN94Yw4cPjxdeeCHef/99/X9VAb2fAAECdShgAFiH+E5NgACBLxPIniQ5dOjQ/G/Uv+wbVdln69evHy1atIiOHTvGiSeeGIcddhhUAtUukP2wd9ttt8UzzzwT06dPj4ULF37pObJvrG633XbRo0cPT/Ct9ko4YBEE9P8iVLlyMj788MNx9913xxNPPBFTpkxZaf9fd911o127dvp/5ZTXSgkQKJiAAWDBCi4uAQKVJ/D73/8+7r333vwy4X/9618r/Y/vtdZaK1q1apU/VCG7v5qHKlRevcthxdllXdl9KrOH1mQ/8M2bN+9Ll5UNob/2ta/ll/ceeeSRcfjhh5dDBGsgkISA/p9EGSsqxFtvvZVf1pvdzzX7S8i5c+eutP9vueWW0aVLlzjqqKPi0EMPraisFkuAAIGiCRgAFq3i8hIgUNECc+bMiSuuuCL+/Oc/xyuvvBKzZs1aaZ4mTZrEN7/5zTjiiCPijDPOqOjsFl+zAgMGDIj77rsv/v73v1dpX+24447xve99L84999zILvX1IkCgZgX0/5r1LfLRBw0alPf/cePGxSeffLJSig022CA6dOiQP6Ds1FNP1f+LvHFkJ0Cg4gQMACuuZBZMgACB/xN4+umnY/DgwfkT96ZOnbrSbwdmn9p0003zy4WzJ69m9xD0QJFi7qbswR3ZPfyyJ5Jml/W+9957K4XIvuW3xRZb5E+m7t27d/5tDy8CBOpWQP+vW/9KPfuS/f/ZZ5/Nb+uwsleDBg3yqwm+853vxAknnBC77rprpUa3bgIECBRewACw8FsAAAECKQlkT2PN7tWT3Zz7q/4WP8udDXaaN28e22yzTey+++7x3e9+1yU8KW2I/84yYsSI/AmN2Q96b7zxRnz44YdfOSjOCNZff/3YZZdd4phjjsmfPu1FgEB5C+j/5V2fuljd6vb/7L8L9txzz/yy3uzfAV4ECBAgkIaAAWAadZSCAAECywm888470b9//xg5cmT84x//iPnz51dZKbuRd/aNr+xpw9m3vrKHi2T3FvQqX4HsXn3Zwzqyb4NmT+fNvhH6+eefV3nBDRs2jK9//etx0EEHRb9+/WLzzTev8me9kQCB8hLQ/8urHjW9mjXt/9n9g7OHN3Xv3j2/rDd7uJgXAQIECKQnYACYXk0lIkCAwAoFsvsG3nzzzfk9frKHiWT3k1qVVzYg2njjjfNLgbLLiLMHjWSXBHnVvsBf//rX/AEd2eW72QM7Pvjgg1Ua8GYrzu7blz28I7uX00knnZTfz8+LAIE0BfT/dOpanf0/+5Z3r1698m//exEgQIBA+gIGgOnXWEICBAisUGDhwoUxdOjQyH6YyC4Zzp78N3PmzFi0aNEqia233nqRPQUwGwxm3yDLHg6R/VCx8847r9JxvHlpgRdffDGvS/awl+wbnNmg7+23345PP/10lajq1asXzZo1izZt2uR1yYa2PXr0yC//9iJAoJgC+n95113/L+/6WB0BAgQqVcAAsFIrZ90ECBCoIYHsXnHZZcNjxoyJV199Nb9B+BdffLFaZ8u+Ndi0adPYcMMN82+bZZcRb7vttvmTibMbiRf1suLscq3nn38+f+Lu66+/Htk/Z9/K/Oijj+Kzzz5b5W/zLS7O2muvnV+6tf3220fnzp3zy3mzezt6ESBAoCoC+n9VlNbsPfr/mvn5NAECBAisvoAB4Orb+SQBAgQKI5A9UOQPf/hDPPbYYzF+/Ph8YJV9E21Vvy24LFj27bRsaJV9izC7vLhly5b5N9WyexFl3yDMLjXOHkZRSa/MKrs0N/sGx8SJE/NvVk6bNi2/TDczy4ap1eGWmWUD1Pbt20fXrl3jBz/4QcVZVVJdrZVAUQX0/6pXXv+vupV3EiBAgEDtCxgA1r65MxIgQCAZgeyBE9m9pcaOHRvZTednzJiRf4OtOoZcSyJll6tmvxo0aBDZzcqzX9ngMLuPXfYre2hJ9iv7tmE2GMuGhtmv7NLX7NuH2a+NNtooHzJusskm+a/s9f777+e/suFctvbsG3jZr+xS6OwHuexXNrTLMmUP1Mh+ZfdOzH5lGefNm5f/WrBgQf5k3exXdb0WD0ezTNnas4dydOrUKb9XX/ZgFi8CBAjUpYD+r//X5f5zbgIECBBYdQEDwFU38wkCBAgQqIJA9s237DLX7Im0iy9zfffdd+PDDz+MWbNm5YOzIr+yIWaTJk2iefPmsdlmm5Uuj86evJxdHp19E9KLAAEClSig/6+8avp/Je5qayZAgEDlCxgAVn4NJSBAgEDFCmTDwexBFxMmTCg95CK752D2Lbzs23bZN+sq8ZV9UzH7RmL2zcPsnnyLH5Kyww475A/iyIZ8XgQIECiygP5f5OrLToAAAQJ1IWAAWBfqzkmAAAECVRZ47733IvuVXaK7+Nfiy3Q//vjj0mW62aW6iy/TXXyp7ty5c0uX6s6fP790qe7ie/Bll9kuvrQ4e2DJ4kuL11lnnaUuLc6GedmlxYsvL95ggw1Klxdnl+cu/rXppptG9suLAAECBNZcQP9fc0NHIECAAAECiwUMAO0F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jctf9HAAAQBklEQVQ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MD/b8eOaQAAABCG+Xc9H0slULggQIAAAQIECBAgQIAAAQJjAQfguFzRCBAgQIAAAQIECBAgQIAAAQIECDgAbYAAAQIECBAgQIAAAQIECBAgQIDAWMABOC5XNAIECBAgQIAAAQIECBAgQIAAAQIOQBsgQIAAAQIECBAgQIAAAQIECBAgMBZwAI7LFY0AAQIECBAgQIAAAQIECBAgQICAA9AGCBAgQIAAAQIECBAgQIAAAQIECIwFHIDjckUjQIAAAQIECBAgQIAAAQIECBAg4AC0AQIECBAgQIAAAQIECBAgQIAAAQJjAQfguFzRCBAgQIAAAQIECBAgQIAAAQIECDgAbYAAAQIECBAgQIAAAQIECBAgQIDAWMABOC5XNAIECBAgQIAAAQIECBAgQIAAAQIOQBsgQIAAAQIECBAgQIAAAQIECBAgMBZwAI7LFY0AAQIECBAgQIAAAQIECBAgQICAA9AGCBAgQIAAAQIECBAgQIAAAQIECIwFHIDjckUjQIAAAQIECBAgQIAAAQIECBAg4AC0AQIECBAgQIAAAQIECBAgQIAAAQJjAQfguFzRCBAgQIAAAQIECBAgQIAAAQIECDgAbYAAAQIECBAgQIAAAQIECBAgQIDAWMABOC5XNAIECBAgQIAAAQIECBAgQIAAAQIOQBsgQIAAAQIECBAgQIAAAQIECBAgMBZwAI7LFY0AAQIECBAgQIAAAQIECBAgQICAA9AGCBAgQIAAAQIECBAgQIAAAQIECIwFHIDjckUjQI"/>
          <p:cNvSpPr/>
          <p:nvPr/>
        </p:nvSpPr>
        <p:spPr>
          <a:xfrm>
            <a:off x="-697447" y="-655179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 descr="data:image/png;base64,iVBORw0KGgoAAAANSUhEUgAABQAAAAUACAYAAAAY5P/3AAAgAElEQVR4XuzdB5xVxdk4/qFYEHtDRQNqjD12ETtqYhfs2LGjKLG+ahSNii1RMNjAgthRTMSOiS12xBorMQpGUVEhNkQR4f+b83/3vizssu3u3nvnfM/nwycJ3HPOPN9nMnvus2dmWs38f0dwECBAgAABAgQIECBAgAABAgQIECCQpEArBcAk8yooAgQIECBAgAABAgQIECBAgAABApmAAqCO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AQIECBAgQIAAAQIECBAgQCBhAQXAhJMrNAIECBAgQIAAAQIECBAgQIAAAQIKgPoAAQIECBAgQIAAAQIECBAgQIAAgYQFFAATTq7QCBAgQIAAAQIECBAgQIAAAQIECCgA6gMECBAgQIAAAQIECBAgQIAAAQIEEhZQAEw4uUIjQIAAAQIECBAgQIAAAQIECBAgoACoDxAgQIAAAQIECBAgQIAAAQIECBBIWEABMOHkCo0AAQIECBAgQIAAAQIECBAgQICAAqA+QIAAgWYUmDlzZnj33XfD7bffHh599NHwwgsvZHfbZJNNws477xwOPPDA0KlTp9CqVavs76+//vqwxRZbhFVXXTX735MmTQoHHHBAeOSRR4rWyvPOOy/069evcL3zzz8/nH322fW6/vbbbx9uu+22sMQSS8zx+bqu88wzz4TNNtusXvfxIQIECBAgUO4CjfkZvc4664Q777yz8HO+rhgbc4+6rjn7c8Czzz4bNt9887pOK/x7bT/P67rO7Pet9w19kAABAgSKIqAAWBRGFyFAgMCcAt9++224+OKLwxVXXBHif6/pWGihhcLRRx8d+vTpExZeeOFw5plnhhNOOGGOLwYzZswIr7zySvbvf/vb35rEPfsDeLz2+++/H84555xwxx13zHHtWKC87rrrQrdu3ULbtm3neu9p06aF+MXg97//fRg9enT22aOOOiqcccYZ1QqdTQrAyQQIECBAoIwEpk+fHsaMGRNOPPHEws++WZsXf+F32WWXhVVWWSW0bt26US1vzueA2KD//ve/4YYbbgjxGaGmZ5YLLrgg/O53vwvt27efa/tjO8ePHx/i54cOHZp9Nv7yr3///lmRsa7niEbhOIkAAQIE6iWgAFgvJh8iQIBAwwSmTJkS/ud//idcffXV2YkHH3xwOOWUU8Lqq6+ePfxOnTo1vPHGG2Hw4MHh7rvvLjxs1/VmwM033xwOOeSQORpT02/j4z0mTJiQvX345z//OUyePDk7r7bfwI8dOzbsu+++4fXXX692/braVJPMkCFDQu/evcOxxx4b/vjHP9b5haFhuj5NgAABAgTKT+Ciiy7KfgE2+xF/cfeb3/ymKA1uzueA+NwQi5jxZ/jsx6233prNSKjv8c9//jPstddeYfHFFw833nhj9vzjIECAAIHSCigAltbf3QkQSFDg559/DgMGDMgKgPGYWxEsThF+/PHHw8knn5wV3uoqtsXpt3Ha8OxHXdNrP/jgg9C3b9/w4IMP1loAjG0ZOHBg1pbZjzg1+fDDD69XtuJ14m/+R40aFeIXhs6dO9frPB8iQIAAAQKVLNDYn9ENibmx96jPc0Bsx4svvhh69OgRPv3002rN6tWrV7jyyivr/Qu9OB14jz32CNdee23o3r17Q0L0WQIECBBoJgEFwGaCdVkCBPIrMG7cuLDffvsVpgH94x//CFtuueVcQd58881wxBFHhB9++GGuawM19sE/3jz+Nr5nz55Z22ZdA3DWhs3e9qp/23333bOpQYsttlidiY1fGuIbj/vss08WU9X6hnWe6AMECBAgQKCCBZryM7q+YTflHvV5Dvjxxx+zX2AOGjSoWpOWXXbZMHLkyLDxxhvX2dT4i9Bzzz03fPjhh9kyKHGJEwcBAgQIlF5AAbD0OdACAgQSE7jvvvuq/ba7vlN/hg8fHi699NJsk42qTUBmp2nIg3/87Xs8qjbeiA/ksfDXrl27WguAVQ/tcUOPWY+4VuE999wTtt122zqz9de//jVcc801IU5Til8YHAQIECBAIA8CDfkZ3ViPhtyjMc8BsV2PPfZYiL/4m30twPgMEdcLbtOmzVybH3+ZGGcrxCVH6vPc0FgL5xEgQIBAwwQUABvm5dMECBCoU2D2h/P6roMXF+CO029PO+20ohQAYwFu5ZVXrrbz7t///vdsJ+La3gCMwb300kvZuj3xN/ezHnEKcVzPb7755qvVIK59eNxxx4VNN93U23919hQfIECAAIGUBBpSnGts3A25R2OfA+LzSNygbMSIEdWa2aVLl2yzsBVXXHGuzY8zBp566ilv/zU2yc4jQIBAMwkoADYTrMsSIJBfgZoezg866KCseLbMMsvMFSautbfFFls0uQAYd+M9/fTTw5577lmtAPjvf/87PPDAA9lOw7UdtU3/iQt4xy8Da665Zq3nxrWD4tShuOB3XV8Q8ttDRE6AAAECKQo0pDjX2Pjre4+mPAfEtsW3+eMzxOxHXWsCx+JhXDM4vgEY1wB0ECBAgED5CCgAlk8utIQAgUQE4pSbHXfccY6pM3Fa7/HHHx9iMbCx6+HU98G/ai2/yy67rFoBsL7EtU3/ideLOwTWtK5f1fTheI/6TBH64osvsnUF77rrrvDqq6+GTp06ZV8W4huECyywQIi7KZ599tlhiSWWqG+zfY4AAQIECJRMoL4/o5vSwPreo6nPAVXr+T766KPVmlvXmsDx+SH+wnPYsGF1LgPiOaApPcG5BAgQaLiAAmDDzZxBgACBuQpU/fY7rplX0xELXVWFwKWXXrpBmvV58J8+fXqIhbr4BmBduwPXdvPaYthuu+1qXdsvftk49NBDswf/uhYJHzt2bPaGQFyQPO4quP/++4f45mHcpfjCCy/MdkTefvvts/UQFQAb1EV8mAABAgRKJFCfn9FNbSHovB0AACAASURBVFp97lGM54CZM2eGgQMHZkuTzHrMbU3gqhkE8Tmntl8WVl3Lc0BTe4LzCRAg0HABBcCGmzmDAAECdQrEnX8POeSQOdbRm/XExRdfPBx55JEhrhH4i1/8os5rxg/M7cG/a9euYfz48dkGHEOGDMneQGxsATDeK76dF3fxnf34y1/+Mse0nvhFIU4LirsZ17VO4NSpU7MvBrGNNRX53nnnnayQuOiiiyoA1qtX+BABAgQIlINAfYpzTW1nSz4HvPXWW2HvvfcO8efyrEdtawLHX+rFZUDic8jclgHxHNDUXuB8AgQINE5AAbBxbs4iQIDAXAViQSwulN27d+85pgLPfmIsBJ511lnhqKOOCu3bt5/rdWt78K/tpKYUAKumD40ePbra5Xv16pW9tTdrW+NUofj38cG/rh3/Xn755bDrrruGeE58S+Cmm24KW221VbV7xJ2T45sHt956qzcA/X+NAAECBCpCoJQFwOZ4DmjImsANWQbEc0BFdGeNJEAgQQEFwASTKiQCBMpDIBYBH3/88Wz6TJzSWtcR19WJRa9YFKvtaMkCYNXD/Pnnn1+tOcsuu2wYOXJktWm+cbHwWKyLbw0utthiDSpixnjjtN999tkntG3bNjs3vh1w6aWXZm9HmgJcV8/x7wQIECBQDgKpFQCjaX3XBG7IMiCzO3kOKIfeqw0ECORBQAEwD1kWIwECJRWYNGlSGDp0aLj44ovD5MmT59qWrbfeOls4u7Yi4Ny+XHTp0iWbcnzVVVdlhcR4NOUNwHh+3NW3R48e2dt6sx79+vUrbPQxZcqUbOOOzTffPFvXr67jzjvvDD179pzjYwcffHDo379/WGGFFeq6hH8nQIAAAQJlJ1DKAmD8ed8czwH1XRM4/gIwtmH2GQI1JclzQNl1XQ0iQCAnAgqAOUm0MAkQKL1ALKLdeOON4dprr53r2oDxjcELLrggzDfffHM0uj5fLuKUnTPPPDPbCKSpBcCq4l4sSs56xC8ZcYpzXOMnFgnjrr9xDcCOHTvWCV3bmkLxxLhTcrxWXHOo6m3AOi/oAwQIECBAoAwE6vMzuqnNrM89ivkcENtb15rAsUgYlzGJ6xr/9re/rTNEzwF1EvkAAQIEmkVAAbBZWF2UAAECtQt888034ZZbbglXXHFFiLvgzX6svvrqYcSIEWHNNdec49/q8+AfT4rX3XfffbO3ATfbbLMmpSNO791zzz3nuEYs+MV1/84999xsw466dvyrusCsX0xqa1ic+hunHsf1ER0ECBAgQKASBOr7M7opsdT3HsV8DqhrTeAXXnghDB48OPsFZ13LgMTYPQc0pQc4lwABAo0XUABsvJ0zCRAgUKNA3P2ue/fuYbnllpurUCwE/vnPfw5/+tOf5tgoZPjw4VkBb/ajvg/+06ZNC6effnpWuGtqATC+uRin5z766KPVmhPXLPz973+fbWAS3zasqWBZG8AXX3yRrY0YC6G1HQcddFB23aWWWkpPI0CAAAECZS9Q35/RdQUSN8mIm2GdccYZZfEcMLc1gePzyl/+8pfw61//ul7LgFQF5Dmgrl7g3wkQIFB8AQXA4pu6IgECOReI69h17dq1zt1wI9OMGTPC7bffnm128e233xbk4oYaBxxwQKMf/OOJN998c1h55ZVrLAA+/fTTYcEFFwzrrbdendmKm5nENQVjwW7WY6GFFsqKfhtvvHH44x//WOOU5bldPG70EQt88dxZY5/1nMsvvzz07ds3tGrVqs52+gABAgQIECilQLEKgPFnbtwAK/7ybfajIfco1nNAbENtawLH54iFF144W+IkLgvSkMNzQEO0fJYAAQJNF1AAbLqhKxAgQKCaQJy6OmHChKxo1q5duzp14gNwnD47ZMiQwmeLUQB89tlns+vN/gZgnHoT2xjfsItr7tXnqG29nrgjcPzt/5Zbblmfy8zxmVgAjTsMnnrqqTXulLzzzjtnbwnWZ0pRoxrgJAIECBAgUCSBhhTnartl1aYbcRZAU2YCxOsX8zmgtjWB430uvPDC8D//8z+hTZs2DZb0HNBgMicQIECg0QIKgI2mcyIBAgRqFojFtTitNxau4lTg+hyx+Ne7d+/so/HNuocffrjGN/eK8eXin//8Z1YAjOv1xDcM6nPEomF8uB80aFC1j8c1AOuz419d94hTgf7whz+Eq6++utpH11lnnRB3C6xvobKu+/h3AgQIECDQXALF+Bldte5ubZt4FeMejXkOiGY1rQk8t3WLG+LsOaAhWj5LgACBxgkoADbOzVkECBCoVSAW184+++wQd8qNm3BssMEGc9WKa+v069cvXHTRRdnn4g64sSBY01tvtT34/+Mf/6jXW3gTJ04MRx99dLauXlx/cIEFFqh3JuObenHdv1mn68Z1f/bYY496XyN+MO4eHAuPs+8UOH369HDTTTdlb0NW3WO77bbLpkhbB7BBxD5MgAABAiUQaGpxLs4eiG/nf/zxx+Huu+/O1tWb/Sjlc0BNawLHZToaugyI54ASdE63JECAwP8TUADUDQgQIFBkgaoCYLxsfHMtrgkYi2StW7eu8U6xeHfIIYeEDz/8MHTq1Ckrgm211VY1fra2B//apgzPepHx48dnm3bEB++4sHhsZ0Om61RNS7rnnnuyy8biXFxfKE4Dbshx3333haFDh2ZFzg4dOlQ7NRb++vTpU9gcJBYDL7744jDvvPM25BY+S4AAAQIEWlygtp/R9957b9htt93m2p7PPvsse9M+zh6Y29vvpXwOmH1N4DhjIT4TbLvttg2y9hzQIC4fJkCAQNEEFACLRulCBAgQ+P8FZi0AVpnssssu2UYfm266aVhkkUVCfIiePHlyiA/Bl1xySRg7dmw29TdOy91vv/1q3fRi1qnCs3rHqbhxDZ5Zi3FxXZ1YtHv33XfDiBEjsi8V8Z7xGDBgQPamXUOPG264IRxxxBHZaY3doCOuSbT55puHY445Jos9xl11zLoeYiyGxjcgNtxww4Y20+cJECBAgECLC8Q3+eMv2mY/jjzyyHDuuefO8Quz+HN60qRJ4e9//3v2M3XMmDHZqdtvv32Ihb6aluko9XPArGsCz23GwtzwPQe0eNd0QwIECGQCCoA6AgECBIosEAuAcZpMLG7FglZ8oy++xVZVfKvpdhtttFH2mW7dutVY/ItfEl5++eVw2mmnhSeeeKLJLY4bd9S0uHhdFx43blxWoIxHfJOwoTv+xfOqHvzjf49xn3POOWGbbbbJdhGOax/GNwDjEYuUccqxHYDryop/J0CAAIFSCsQlLGLxLv5ibfTo0U1uyl577RWuv/767BeGVUe5PAfMuiZwY5YB8RzQ5O7hAgQIEGi0gAJgo+mcSIAAgZoF4kYZu+66a7Xi2Oeffx7uuuuuMHLkyPDiiy9ma9ytt9562TSfWFDbYostatwxOL4ZcMABB4RHHnmkqNy1LS5e103ieoXxLYZ4xMJdQ6YQV107FgBjITG+ORC/MMW3E2N88S3IaBJ3/j388MND586d62qOfydAgAABAiUTaK6f0XGt3oEDB2bPBc11j8Y+B0TsuCZwXPdv2LBhDV4GpKoA6DmgZN3WjQk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ECBAgQIAAAQIECBAgQCDHAgqAOU6+0AkQIECAAAECBAgQIECAAAECBNIXUABMP8ciJECAAAECBAgQIECAAAECBAg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ECBAgQIAAAQIECBAgQCDHAgqAOU6+0AkQIECAAAECBAgQIECAAAECBNIXUABMP8ciJECAAAECBAgQIECAAAECBAgQyLGAAmCOky90AgQIECBAgAABAgQIECBAgACB9AUUANPPsQgJECBAgAABAgQIECBAgAABAgRyLKAAmOPkC50AAQIECBAgQIAAAQIECBAgQCB9AQXA9HMsQgIECBAgQIAAAQIECBAgQIAAgRwLKADmOPlCJ0CAAAECBAgQIECAAAECBAgQSF9AATD9HIuQAAECBAgQIECAAAECBAgQIEAgxwIKgDlOvtAJECBAgAABAgQIECBAgAABAgTSF1AATD/HIiRAgAABAgQIECBAgAABAgQIEMixgAJgjpMvdAIECBAgQIAAAQIECBAgQIAAgfQFFADTz7EICRAgQIAAAQIECBAgQIAAAQIEciygAJjj5AudAAECBAgQIECAAAECBAgQIEAgfQEFwPRzLEICBAgQIECAAAECBAgQIECAAIEcCygA5jj5QidAgAABAgQIECBAgAABAgQIEEhfQAEw/RyLkAABAgQIECBAgAABAgQIECBAIMcCCoA5Tr7QCRAgQIAAAQIECBAgQIAAAQIE0hdQAEw/xyIkQIAAAQIECBAgQIAAAQIECBDIsYACYI6TL3QCBAgQIECAAAECBAgQIECAAIH0BRQA08+xCAkQIECAAAECBAgQIECAAAECBHIsoACY4+QLnQABAgQIECBAgAABAgQIECBAIH0BBcD0cyxCAgQIECBAgAABAgQIECBAgACBHAsoAOY4+UInQIAAAQIECBAgQIAAAQIECBBIX0ABMP0ci5AAAQIVLfD555+H+GfSpEmFP//973/DV199Fb7++uvwzTffhG+//Tb78/333xf+/PDDD+HHH38M06ZNCz/99FOYPn16+Pnnn8OMGTPCzJkzM5NWrVqF1q1bhzZt2oS2bduGeeaZJ8w777xhvvnmC/PPP39YYIEFCn8WWmihEP8svPDCYZFFFgmLLrpoWGyxxcISSyxR+LP00kuH+MdBgAABAk0XMP433dAVCBAgQIBAlYACoL5AgAABAiUTePPNN8Mrr7wS3n777fDee++Fjz76KEycODHEAl8s5sWCXSUesaAYi4exQNihQ4ewwgorhFVWWSWsscYaYf311w9rrbVWJYalzQQIECiagPG/aJQuRIAAAQIE6iWgAFgvJh8iQIAAgYYKjBs3Lrz88sshfsn717/+FT788MPw2WefhcmTJ4cpU6Zkb+Xl+YhvG7Zv3z4svvjiYZlllgmdOnUKv/rVr7Li4AYbbBBWXHHFPPOInQCBChYw/s89ecb/Cu7cmk6AAIEKFlAArODkaToBAgRKLfCPf/wjPPzww2H06NHhk08+yabofvfdd9m026pptsVoY5ymWzVVN35xqpqqG6fpzjpVd8EFFyxM041Tdaum6VZN1V1yySXDUkstlf2JxxdffJH9+fLLL7O2xzcPq6YXx6nFVdOLY0xV04vj1OL4p2pqcSxkVk0tjtOLi3XE6clxOnKMKU4zXm655UKXLl3CjjvuGLbaaqti3cZ1CBAg0CgB4/9P2S+yjP+N6j5OIkCAAIESCCgAlgDdLQkQIFBpArEQ9pe//CU88cQT4bXXXsve5otr7jW1yFdV5Ipr68XiXMeOHbM331ZbbbWwzjrrhI033jhbc6+Sjmj14osvhtdffz28++67Ib4JM2HChKzIGM2KURyNbtEsvjW47rrrhm7duoU999yz4qwqKa/aSiCvAsb/+mfe+F9/K58kQIAAgZYXUABseXN3JECAQFkLjBkzJjz44IPh+eefD++88062Jl8sWjXmiBtrxDfY4ht4yy67bGGa669//etsmmssYOXxiAXUOD36n//8Z2F69Keffpq9fRjfNowbljTmiG8MxjUHV1999dC1a9ew8847h4022qgxl3IOAQI5FDD+N3/Sjf/Nb+wOBAgQIFCzgAKgnkGAAIGcCsTpqiNGjAiPPvpothFHfFMt7qzb0Lf64ptoVZtc/PKXvwxrrrlmttFFfIPP0XiB+AZhzMtbb70V/v3vfxc2SYlvETbkiG8LxqnQ8c3KmJftttsu7L333tmUagcBAvkUMP6Xd96N/+WdH60jQIBApQooAFZq5rSbAAECDRT4+9//HoYMGZIVleLbZnEdu4Yc8W2+OE037mYbp+busMMOWTHJ0fICsWg7atSobKpx3D05Ti9u6FuDce3E+FZmLAoeffTR4Te/+U3LB+KOBAi0iEBcq/X6668Pr776qvG/RcSb7ybG/+azdWUCBAikLqAAmHqGxUeAQG4F4tTdq666KowcOTJbi64hu+4usMACYfnll892pI0bTnTv3j2303UrpQPFaWX33ntviAvzx52XP/7442zjkvoecWOVuPZijx49Qp8+fbKpxA4CBCpTIG7KNGDAgGw5h/gGcUN+QWD8r7ycG/8rL2daTIAAgVIIKACWQt09CRAg0EwCt99+exg+fHh49tlnw+TJk+u8S5wGuvjii4eVV145WysuvgW222671XmeD1SOwH333Rfi259xba/3338/6xf12a049ovNNtss9OzZM+y///6VE7CWEsipwHXXXRfiz4D4lnfcjKKuw/hfl1Dl/7vxv/JzKAICBAgUU0ABsJiarkWAAIEWFogbSQwbNixbxy9OBf3555/n2oL4Vlcs9G2++eZh1113DWussUYLt9jtykHg7bffDvfff3945plnssJgfFt0bkebNm2yqd9xynevXr2yDVwcBAiUVuC5554LgwcPzt76jW/81lXYX3rppbPlG4z/pc1bqe9u/C91BtyfAAECpRNQACydvTsTIECgwQJx3b44rfeBBx7I1nL6+uuv53qNhRdeOKy33nphn332Cccee2yD7+eE/AhcffXV4a677sr6VV1vDy2yyCJZv9pll12y6cJxPUEHAQLNKxDH/4svvjjE9fzi5kBTpkyZ6w3bt28f4o7rcfw/4YQTmrdxrl7RAsb/ik6fxhMgQKDeAgqA9abyQQIECJRGIE7hidN649seH3300Vzf8phvvvmyddxiYebwww/Pdn51EGioQNwR+oYbbsgKzXH9yB9//LHWS8RphHEX6E033TSbLmwKeUO1fZ5A7QJ33313uPPOO8Pzzz+fbd4xt7f84jqenTp1yjZo6tu3b/bWroNAQwWM/w0V83kCBAhUjoACYOXkSksJEMiRwEUXXRRGjBgRxo4dO9eNHGLxJX7h23LLLbN12n7729/mSEmoLSXwt7/9LVtb7Kmnngpxsfm5FSHiBgKrrrpq2HvvvcMZZ5zRUk10HwLJCFSN/7H4PnXq1LkW3+OyDnFa76GHHppt1uQgUGwB43+xRV2PAAECpRNQACydvTsTIECgmsC1116brecXp2DGqV61HUsttVRYf/31sy97xxxzDEUCLS5wzTXXZDsOx80Gvvjii1rvH6cGx6nCcd3Ao446qsXb6YYEKkWgvuP/Yostlu3OHtdwPfXUUyslPO1MSMD4n1AyhUKAQO4EFABzl3IBEyBQTgJ//etfw5AhQ7LpXd9++22NTYtvVMVpvXGH3jit17SucsqgtsTNZ+J04bjTcHxj6fvvv68RZaGFFgpdu3YNRx99dNhjjz3AEci9QH3G/3bt2oVf/epXoVu3buHII4+0cVPue015ARj/yysfWkOAAIG6BBQA6xLy7wQIECiyQNx5ddCgQeHxxx8PkyZNqvHqiy66aNhqq62yL3w777xzkVvgcgSaT+DBBx8M1113XbYz6VdffVXjjZZYYomwzTbbZOuUxR1JHQTyItCQ8f+II47I1nN1EKgUAeN/pWRKOwkQyKuAAmBeMy9uAgRaVCD+lvySSy4Jo0aNChMmTKjx3nG65IYbbhjil75DDjmkRdvnZgSaQ+Cmm24K119/fXjppZdqndbesWPHbNOC0047zdutzZEE1yy5gPG/5CnQgBIIGP9LgO6WBAgQqENAAVAXIUCAQDMJfPfdd+Hcc88NI0eODO+//36YOXPmHHdq06ZNWH311cN+++0Xfv/73zdTS1yWQOkFLrzwwnDHHXeEd955J/z8889zNKhVq1Zh5ZVXDj169AjnnHNOWHDBBUvfaC0g0EgB438j4ZyWpIDxP8m0CooAgQoUUACswKRpMgEC5S0Qd3AcPnx4ePvtt8P06dNrbOwvfvGLsNtuu4V+/fqFpZdeurwD0joCRRT4/PPPw/nnnx/uu+++8J///KfGK7dt2zZb66xnz552Ei6ivUs1v4Dxv/mN3aFyBYz/lZs7LSdAIA0BBcA08igKAgRKLFCfHRzjumfbbrttOOmkk0KXLl1K3GK3J1B6gdGjR4cBAwaExx57rNb1MO0kXPo8acHcBYz/egiBhgsY/xtu5gwCBAg0VUABsKmCzidAILcC06ZNC8cdd1yIOznWtplH3ME3Fvt69+4d9tlnn9xaCZxAXQJ33XVXGDx4cIhfCmvbSTgW0eMOwldeeWWYd95567qkfyfQbALG/2ajdeEcChj/c5h0IRMgUBIBBcCSsLspAQKVLBALFHGNsieffDL8+OOPc4QSpy+utdZa4cADDwwnn3xyJYeq7QRKInDZZZeFW2+9Nbz55ps1TqOfb775wtZbb52tselt2pKkKLc3Nf7nNvUCbyEB438LQbsNAQK5FFAAzGXaBU2AQGMEhg4dGv785z+HN954o8YNPVZaaaWw++67hz/84Q82MGgMsHMIzCYQN1KI/3+65557wgcffDCHT9w4ZO211w6/+93vwmGHHcaPQLMJGP+bjdaFCdQoYPzXMQgQIFB8AQXA4pu6IgECiQmcccYZ4ZZbbgkTJkyYI7K4i298A+nMM88MO+20U2KRC4dA+Qg89NBD4YILLsimCNe0i3DHjh3DQQcdFOImDA4CxRIw/hdL0nUINF7A+N94O2cSIEBgVgEFQP2BAAECNQh89NFH4dRTTw3xofPbb7+d4xPt27cPO+64Y/jTn/4UOnfuzJAAgRYSGD9+fPb/zYcffjhMmTJljrsutNBCWTE+/n9zhRVWaKFWuU1KAsb/lLIplpQEjP8pZVMsBAiUQkABsBTq7kmAQNkKPPjgg9kbRPEto+nTp8/Rzg4dOoT9998/27nUQYBAaQXijtq33357mDhx4hwNiWtxxrdz4xtcO++8c2kb6u4VIWD8r4g0aSSBTMD4ryMQIECg4QIKgA03cwYBAgkKxEWnhwwZEt57770ao1tttdXCscceG44//vgEoxcSgcoWuOKKK8LVV18d3n333RoDWWWVVcLRRx9tU57KTnOztd7432y0Lkyg2QWM/81O7AYECCQkoACYUDKFQoBAwwRmzJgR+vTpE+6+++7w5ZdfznFyfIOoa9eu4ayzzgq//e1vG3ZxnyZAoMUF/va3v4X+/fuH559/vsY3eJdccsmw1157hauuuiq0bt26xdvnhuUjYPwvn1xoCYFiCBj/i6HoGgQIpC6gAJh6hsVHgMAcAq+88kro169fePzxx8MPP/wwx78vuOCC2RpicZpv3FjAQYBAZQnEDXvi9LC4hmfcSXL2Y/755w/bbLNNOP/888P6669fWcFpbZMEjP9N4nMygbIXMP6XfYo0kACBEgooAJYQ360JEGhZgbhWWNwY4PXXXw8zZ86c4+bLLrtsOOCAA7LPOAgQSEMgbhhy2223hU8//XSOgFq1ahXWWWedbFORuLanE7Q9sgAAIABJREFUI10B43+6uRUZgdoEjP/6BgECBKoLKADqEQQIJC/w3HPPhb59+4aXX365xljXWGONcNxxx4VjjjkmeQsBEsirwDXXXBOuvPLK8Pbbb9dIsMEGG4RBgwaFTTfdNK9EScZt/E8yrYIi0CAB43+DuHyYAIGEBRQAE06u0AjkXSDuDHrwwQeHRx99NMT1nmY95plnnuyLfpwKvO222+adSvwEciPw2GOPZVN/Y2Hop59+qhZ3XBdwu+22CzfffHOIO347KlfA+F+5udNyAs0lYPxvLlnXJUCgUgQUACslU9pJgECDBA466KAwYsSI8OOPP1Y7r127dqFHjx5h4MCBvuA3SNSHCaQlEAtEJ554Yhg5cmSYOnVqteDmm2++sPfee4dbbrklraBzEo3xPyeJFiaBRgoY/xsJ5zQCBCpeQAGw4lMoAAIEZhWI671cd9114euvv64GE3f03XHHHcOtt94aFl54YWgECBDIBL755ptw4IEHhocffniOnYMXWWSRcOSRR1oXtEL6ivG/QhKlmQTKRMD4XyaJ0AwCBFpMQAGwxajdiACB5hS4/PLLsy/pn3zySbXbxEX+t9hiixDXf4lr/TkIECBQk0BcGzCuA/r000/PsUnQcsstl20UcsIJJ8ArQwHjfxkmRZMIVJCA8b+CkqWpBAg0SUABsEl8TiZAoNQCf/3rX8Pvf//7MHbs2Dmasu6664ZLL73UGn+lTpL7E6gggbhG1CmnnBJee+21OVq96qqrhgsvvDDsscceFRRRuk01/qebW5ERKIWA8b8U6u5JgEBLCigAtqS2exEgUDSBV155JfTp0ye88MILc1xzlVVWCX/4wx/C/vvvX7T7uRABAvkSuP3227Nx5L333psj8E022SRcddVVYf31188XSplEa/wvk0RoBoFEBYz/iSZWWAQIBAVAnYAAgYoSiOu1xMLeqFGjws8//1yt7R07dgwnn3xytrC/gwABAsUQiBsGXXbZZWHChAnVLtemTZuwww47hPhF0bqixZCu+xrG/7qNfIIAgeIJGP+LZ+lKBAiUh4ACYHnkQSsIEKiHwGGHHRaGDx8+x46diy++eDj66KOzqXkOAgQINIdAXGpgyJAhYfLkydUuH3cW79mzZxg6dGhz3NY1/1fA+K8rECBQKgHjf6nk3ZcAgWILKAAWW9T1CBAousCZZ54ZBg8ePMcX7/bt22e7d8Z/cxAgQKAlBHr37p3tJj5lypRqt4u/iIj/dsEFF7REM3JzD+N/blItUAJlL2D8L/sUaSABAnUIKADqIgQIlK3A1VdfHS6++OLw0UcfVWvjvPPOG7p37x7uuuuusm27hhEgkLbAPvvsE+69994wbdq0aoGusMIK4fTTTw/HHnts2gDNHJ3xv5mBXZ4AgUYLGP8bTedEAgRKLKAAWOIEuD0BAnMKvP/++2GvvfaaYxfO1q1bZzv6xql2yy+/PDoCBAiUVODjjz8OcWpq3DlyxowZ1doSdyG/++67w8orr1zSNlbazY3/lZYx7SWQTwHjfz7zLmoClS6gAFjpGdR+AokJnHTSSeGaa64JP/zwQ7XIunTpEgYNGhQ23njjxCIWDgEClS7w4osvhr59+4bRo0dXC2X++ecPxxxzTBgwYEClh9gi7Tf+twizmxAgUEQB438RMV2KAIFmF1AAbHZiNyBAoD4Cr732WjjggAPC22+/Xe3ja665ZramVpzy6yBAgEA5C8QpwXHNurfeeqtaM9dYY41w2223hfhWoGNOAeO/XkGAQKULGP8rPYPaTyAfAgqA+cizKAmUtUB8Q+aGG24IP/30U6GdcYOPE088MZx//vll3XaNI0CAwOwC/fr1CwMHDqy2Ucg888wTDj/88OwNZ8f/CRj/9QYCBFISMP6nlE2xEEhPQAEwvZyKiEDFCDz99NPZF+L33nuvWpu7du0a7r///rDEEktUTCwaSoAAgVkFJk2aFHbdddfw/PPPV4NZZZVVsl94bLHFFrkGM/7nOv2CJ5C0gPE/6fQKjkBFCygAVnT6NJ5A5Qr06tUrmxI3ffr0QhCLLLJINn3u1FNPrdzAtJwAAQKzCPzpT3/KljH4+uuvC3/btm3bbMmDYcOG5dLK+J/LtAuaQO4EjP+5S7mACZS9gAJg2adIAwmkJfDQQw+FPn36hPHjx1cLbJtttsl20nQQIEAgRYG4g/njjz9eLbTOnTuHq666Kuy0004phjxHTMb/XKRZkAQIzCZg/NclCBAoFwEFwHLJhHYQyIFAz549w4gRI8KMGTMK0S655JKhf//+4eijj86BgBAJEMizwJAhQ8JZZ50VvvzyywJD69atw9577x2GDx+eNI3xP+n0Co4AgToE8jz+6xwECJSPgAJg+eRCSwgkKxCLfnFDjwkTJhRibNWqVdhll13Cfffdl2zcAiNAgEBNArvttlt44IEHwsyZMwv/3LFjx2zjkFgMTOkw/qeUTbEQINBUgTyN/021cj4BAsUXUAAsvqkrEiAwi0CPHj2yIt+sX3SXW265MGDAgLDvvvuyIkCAQC4F7rzzznDSSSeFTz75pNovRuKXw5EjRyZhYvxPIo2CIECgyAJ5GP+LTOZyBAgUSUABsEiQLkOAQHWBG2+8MZx++unh888/L/xDXqa66QsECBCor0BNU2OXXnrpcPHFF4dDDz20vpcpq88Z/8sqHRpDgECZCqQ4/pcptWYRIPC/AgqAugIBAkUX2GGHHcIjjzxS7borrrhiuOaaa8L2229f9Pu5IAECBCpZII6XxxxzTBg3bly1MOJ4OWrUqIoKzfhfUenSWAIESiyQ0vhfYkq3J0CgHgIKgPVA8hECBOonEHezPPvss8PkyZMLJ7Rt2zYccsgh4frrr6/fRXyKAAECORU44ogjwk033RSmT59eEFh88cXDeeedl+2eXs6H8b+cs6NtBAiUu0Alj//lbqt9BAj8n4ACoN5AgEBRBLp16xaefPLJatdabbXVwrBhw0KXLl2Kcg8XIUCAQOoCo0ePDr169QrvvvtutVC33nrr8MQTT5Rl+Mb/skyLRhEgUGEClTj+Vxix5hLIvYACYO67AAACTRN48803s918P/zww8KF5ptvvtC7d+9w+eWXN+3iziZAgEBOBU444YQwePDg8OOPPxYEOnXqlO0evNZaa5WFivG/LNKgEQQIJCZQCeN/YuTCIZAbAQXA3KRaoASKL3DFFVeE0047LUydOrVw8XXXXTfcddddYZVVVin+DV2RAAECORJ47733wj777BNee+21QtTt2rULl1xySTj++ONLKmH8Lym/mxMgkLhAOY//idMLj0DSAgqASadXcASaT+Dggw8Ot9xyS+EGrVq1yqatDR06tPlu6soECBDIocBhhx2WLacwc+bMQvQHHXRQuPnmm0uiYfwvCbubEiCQQ4FyG/9zmAIhE0hKQAEwqXQKhkDLCGy00UbhpZdeKtysffv24dJLL82m/ToIECBAoPgCcTrwKaecEqZMmVK4+IYbbhjGjBlT/JvN5YrG/xbldjMCBAhky0GUw/gvFQQIVL6AAmDl51AEBFpMIC5Av99++4WJEycW7tm5c+cwatSosOqqq7ZYO9yIAAECeRQYO3Zs2GGHHcL48eML4Xfo0CHccccdIW7E0ZyH8b85dV2bAAECcxco5fgvNwQIpCOgAJhOLkVCoFkFzjvvvNC/f//w008/Fe6zzTbbhMcee6xZ7+viBAgQIFBdYNtttw2PP/544S/nmWeecNZZZ4Wzzz67WaiM/83C6qIECBBosEBLj/8NbqATCBAoawEFwLJOj8YRKA+BHj16hHvvvbfQmNatW4e+ffuGgQMHlkcDtYIAAQI5EzjxxBPDoEGDwowZMwqRd+/ePYwcObKoEsb/onK6GAECBJos0FLjf5Mb6gIECJSdgAJg2aVEgwiUj8BXX30VNttss/D2228XGrXooouGa6+9Nuy9997l01AtIUCAQA4FRowYEY466qgQx+qqY4011gjPPvtsiGN1Uw7jf1P0nEuAAIHmFWjO8b95W+7qBAiUUkABsJT67k2gjAU8WJRxcjSNAAEC/yvQHIU647/uRYAAgfIXaI7xv/yj1kICBJoioADYFD3nEkhUwNSCRBMrLAIEkhUo1lRd43+yXURgBAgkKlCs8T9RHmERIDCLgAKg7kCAQDUBiwvrEAQIEKhMgaZu1mH8r8y8azUBAgSaOv4TJEAgHwIKgPnIsygJ1CkwduzYsMMOO4Tx48cXPtuhQ4dwxx13hG7dutV5vg8QIECAQOkFnnjiibDffvuFiRMnFhrTuXPnMGrUqLDqqqvW2EDjf+nzpgUECBBoqkBjxv+m3tP5BAhUloACYGXlS2sJNIvA4MGDwymnnBKmTJlSuP6GG24YxowZ0yz3c1ECBAgQaF6BjTbaKLz00kuFm7Rv3z5ceumloXfv3tVubPxv3jy4OgECBFpaoL7jf0u3y/0IECi9gAJg6XOgBQRKKnDYYYeFYcOGhZkzZxbacdBBB4Wbb765pO1ycwIECBBomsDBBx8cbrnllsJFWrVqFXr16hWGDh2a/Z3xv2m+ziZAgEC5CtQ1/pdru7WLAIHmFVAAbF5fVydQ1gKbb755ePbZZwttbNeuXbjkkkvC8ccfX9bt1jgCBAgQqJ/AFVdcEU477bQwderUwgmbbbZZaN26dXj66aeN//Vj9CkCBAhUnEBt4/8zzzxTcbFoMAECxRFQACyOo6sQqDiBtddeO7z55puFdnfq1Ck88MADYa211qq4WDSYAAECBGoXiGP9LrvsEj788MMaP2T813sIECCQpkBN43981n/jjTfSDFhUBAjMVUABUAchkEOBuCD8rF8Et9566xAXDnYQIECAQLoCcUOnJ598slqAxv908y0yAgQIVAnMPv7HX/zMuvEfKQIE8iGgAJiPPIuSQCbwzTffhJVXXjl8+eWXBZHtt98+2x3SQYAAAQLpCnz//fdh9dVXD//5z3+qBbnkkkuG999/Pyy88MLpBi8yAgQIEAg77LBDeOSRRwoSxn+dgkD+BBQA85dzEedU4NVXXw1bbrll+O677woC3bt3DyNHjsypiLAJECCQD4Fx48aFrl27hokTJ9YY8IILLhieeuqpsN566+UDRJQECBDIqUCPHj3CvffeW4je+J/TjiDs3AooAOY29QLPk0As8u27775h2rRphbB79uwZ7rjjjjwxiJUAAQK5Exg9enT4zW9+E7799ttC7H369AmTJk0Kw4cPL/zdvPPOG+68884Qvxw6CBAgQCBdgf3228/4n256RUZgrgIKgDoIgcQF4g5gJ5xwQpgxY0Yh0kMPPTQMHTo08ciFR4AAgXwLxI2ddt999zB9+vQCxJlnnhn69++f/e/DDjss3HjjjYV/izsDX3755XaCz3e3ET0BAjkQMP7nIMlCJFCDgAKgbkEgYYHTTz89XHLJJdUiPPbYY8NVV12VcNRCI0CAAIGbbrop9OrVqxrEZZddFk466aRqfxffBrz66qur/d1pp50WLr74YogECBAgkLCA8T/h5AqNQC0CCoC6BoFEBeIXv/gFcNYjFgQvuuiiRCMWFgECBAhEgQEDBoSTTz65GsawYcPCIYccUiPQGWecMUfBL342nuMgQIAAgXQFjP/p5lZkBGoSUADULwgkKLDzzjuHhx56qBBZq1atwqBBg8Jxxx2XYLRCIkCAAIEqgX79+hWm+Ma/i9N677///rDTTjvNFenKK68Mffv2DTNnzix8Lp7z4IMPwiVAgACBhAWM/wknV2gEZhNQANQlCCQmEHd6fOGFFwpRxS9/99xzT9htt90Si1Q4BAgQIDCrwPHHHx/iF7mqo23btuG5554LG220Ub2g7rvvvmzNwFnXjN1kk03C888/X6/zfYgAAQIEKlPA+F+ZedNqAg0VUABsqJjPEyhjgdVXXz28++67hRa2adMmvPrqq2Httdcu41ZrGgECBAg0VSAW7uKO71XH/PPPn/086NSpU4Mu/cYbb4T11lsv/Pzzz4XzVltttfDOO+806Do+TIAAAQKVJWD8r6x8aS2BxggoADZGzTkEylBg+eWXDxMmTCi0bJ555glfffVVWGCBBcqwtZpEgAABAsUS6NKlS3jxxRcLl1twwQXDpEmTwrzzztuoW3z//fdh0UUXDT/99FPh/I4dO4aPP/64UddzEgECBAhUhoDxvzLypJUEGiugANhYOecRKCOBxRZbLCv2VR3xzY+pU6eWUQs1hQABAgSaQ2CllVYK48aNK1w6/jyYPHlyUW7Vrl278MMPPxSuFYuC//3vf4tybRchQIAAgfIVMP6Xb260jEBTBBQAm6LnXAJlIDD7D+j4xt+UKVPKoGWaQIAAAQLNKbD44otXK8h16NAhfPbZZ0W9Zfv27UN8I6Tq8AumovK6GAECBMpWwPhftqnRMAKNFlAAbDSdEwmUXiAu8D7rOk2LLLJItTcBS99CLSBAgACB5hCYb775wrRp0wqXjmv9jR8/vjlulU0H/vrrrwvXjuvLTp8+vVnu5aIECBAgUD4Cxv/yyYWWECiGgAJgMRRdg0AJBFq1alXtrssuu2z45JNPStAStyRAgACBlhSIu7vPnDmzcMtVV1212gZQzdGW5ZZbLnz66afVLj1rG5rjnq5JgAABAqUXMP6XPgdaQKBYAgqAxZJ0HQItKDD7l79f/epXYezYsS3YArciQIAAgVIIzP7Ln3XXXTfb7b0ljlho/Ne//lW4VWzLjBkzWuLW7kGAAAECJRQw/pcQ360JFFFAAbCImC5FoCUEZp/2FXd/fOGFF1ri1u5BgAABAiUUmH3Zh0033TQ8++yzLdqiTTbZJIwePbpwz7jT8I8//tiibXAzAgQIEGh5AeN/y5u7I4FiCygAFlvU9Qg0o8DsC76X4stfM4bn0gQIECBQi8DsGz6V8pc/m222WXjuuecKLS3mzsM6AAECBAiUr4Dxv3xzo2UE6iOgAFgfJZ8hUAYCK620Uhg3blyhJS057asMwtcEAgQI5FYgFti++uqrQvzlsOzDeuutF1577bVCm1ZcccXwwQcf5DZHAidAgEBeBIz/ecm0OFMUUABMMatiSk4gvunx4osvFuJqiQXfk0MUEAECBCpQYPnllw8TJkwotLycNnxabbXVqq0/u/HGG1ebHlyB3JpMgAABAvUQMP7XA8lHCJShgAJgGSZFkwjMKrD77ruHkSNHFv6qU6dOYfz48ZAIECBAIHGB1Vdfvdruvossski1NwHLIfzOnTuHDz/8sNCUHj16hHvuuaccmqYNBAgQINCMAsb/ZsR1aQLNJKAA2EywLkugGALHH398uPLKKwuX6tChQ/jss8+KcWnXIECAAIEyFujatWu1DZ4WWGCBMGXKlLJs8TLLLBMmTpxYaNtxxx0XrrjiirJsq0YRIECAQPEEjP/Fs3QlAi0hoADYEsruQaARAv369Qv9+/cvnGmR9UYgOoUAAQIVKLDzzjuHhx56qNDy+eefP0ydOrWsI5l9k6qzzjornH/++WXdZo0jQIAAgaYLGP+bbugKBFpKQAGwpaTdh0ADBAYMGBBOPvnkwhkLLrhg+PbbbxtwBR8lQIAAgUoU6NWrV7jpppsKTZ9nnnnCtGnTKiKUhRZaKHz33XeFtl522WXhpJNOqoi2ayQBAgQINF7A+N94O2cSaEkBBcCW1HYvAvUQiF/84hfAqiO++fH111+Heeedtx5n+wgBAgQIVKrA6aefHi655JJC89u0aRO++eabEKf/VsIRC5VxncIffvih0Nxhw4aFQw45pBKar40ECBAg0EgB438j4ZxGoIUFFABbGNztCMxN4IEHHgi77rpr4SNt27YN//73v0Pc+MNBgAABAukKxDXz+vbtWwiwdevW4bXXXgtrr712RQUdNwT55S9/GaZPn15o9/333x922WWXiopDYwkQIECgYQLG/4Z5+TSBUggoAJZC3T0J1CAwevTosPnmmxe+NMUvfy+88ELYaKONeBEgQIBAwgJxp/c999wzzJgxI4uyVatW2e7vu+22W0VGPWbMmLDJJpsU4om/zHrmmWdCly5dKjIejSZAgACB+gkY/+vn5FMESiWgAFgqefclMIvAuHHjwjrrrFNtnb8HH3ww7LTTTpwIECBAIGGBV199NSuWzbrOX3wbMO6kW8lH3MQkbmZSdcT1oV5//fWw4oorVnJY2k6AAAECdQgY/3URAuUroABYvrnRspwIfP/992GllVYKEydOLERszaScJF+YBAjkWiCu79exY8dqG2fEdQAvuuiiJFxmX9O2Q4cO4YMPPqiYNQ2TSIIgCBAgUAIB438J0N2SQD0EFADrgeQjBJpTIK7v95///KdwC7smNqe2axMgQKB8BJZaaqnw5ZdfFhp07LHHhquuuqp8GliElsy+q/0vfvGLENeJchAgQIBA2gLG/7TzK7rKFFAArMy8aXUiAquttloYO3ZsIZozzzwz9O/fP5HohEGAAAECtQl07ty5WiHs0EMPDUOHDk0S7KyzzgoXXHBBIbZVV101vPvuu0nGKigCBAgQ+D8B47/eQKC8BBQAyysfWpMjgfXXXz/EtZ+qjj59+oQrr7wyRwJCJUCAQD4F4s6+b775ZiH4nj17hjvuuCNpjLim4axvN6633nrhlVdeSTpmwREgQIBAyNa0Nf7rCQTKQ0ABsDzyoBU5E9hyyy3D008/XYj6gAMOCLfeemvOFIRLgACB/AnE3d6fffbZQuDdu3fPdvzNw3HggQeG2267rRDqFltsEZ566qk8hC5GAgQI5FrA+J/r9Au+jAQUAMsoGZqSD4HDDjss3HjjjYVgd91113DfffflI3hREiBAIMcCs4//22+/fRg1alSuRHbbbbdw//33F2JOeepzrhIrWAIECNQhYPzXRQiUXkABsPQ50IIcCQwePDjERd5nzpyZRb311luHJ554IkcCQiVAgEA+BYz//5f3bt26hSeffDL7i1atWoWrr7469O7dO58dQ9QECBDIkYDxP0fJFmpZCigAlmVaNCpFgbjZxwYbbBCmTJmShRd3/x0/fnyKoYqJAAECBGYRMP7P2R1m3QSlffv24eWXXw5xcxAHAQIECKQtYPxPO7+iK28BBcDyzo/WJSSw4oorFgp+7dq1Cy+++GJYa621EopQKAQIECBQk4Dxf06VuAnKxhtvHKZOnZr9Y/xCOG7cOB2IAAECBBIXMP4nnmDhlbWAAmBZp0fjUhHYdtttw+OPP14IZ9CgQeH4449PJTxxECBAgEAtAsb/2rvGFVdcEfr27Vv4wDbbbBMee+wxfYkAAQIEEhcw/ieeYOGVrYACYNmmRsNSETjxxBPD5ZdfXgjnoIMOCjfffHMq4YmDAAECBGoRMP7X3TUOPvjgcMsttxQ+eMIJJ4SBAwfWfaJPECBAgEBFCxj/Kzp9Gl+hAgqAFZo4za4MgREjRoSePXuGGTNmZA3ecMMNw5gxYyqj8VpJgAABAo0WMP7Xn26jjTYKL730UnZC69atw/Dhw8Pee+9d/wv4JAECBAhUpIDxvyLTptEVLKAAWMHJ0/TyFvjqq69CXPcp/mc8OnToED777LPybrTWESBAgECTBYz/DSdcZpllwsSJE7MTF1100Ww9wPifDgIECBBIW8D4n3Z+RVdeAgqA5ZUPrUlIYM011wxvv/12FtE888wTHnnkkdCtW7eEIhQKAQIECNQkYPxveL944oknwvbbbx9++umn7OQ11lgjvPXWWw2/kDMIECBAoKIEjP8VlS6NrXABBcAKT6Dml6dAjx49wr333lto3LnnnhvOPvvs8mysVhEgQIBA0QSM/42nPO+888I555xTuED37t3DyJEjG39BZxIgQIBARQgY/ysiTRqZgIACYAJJFEJ5CfgBVl750BoCBAi0lIDxv+nSCqhNN3QFAgQIVKKA8b8Ss6bNlSagAFhpGdPeshbwCntZp0fjCBAg0GwCxv/i0ZpCXTxLVyJAgEAlCRj/Kylb2lqJAgqAlZg1bS5bAYvYlm1qNIwAAQLNKmD8Lx6vTVSKZ+lKBAgQqCQB438lZUtbK1FAAbASs6bNZSlgG/uyTItGESBAoNkFjP/FJx4xYkTo2bNnmDFjRnbxDTfcMIwZM6b4N3JFAgQIECgrAeN/WaVDYxITUABMLKHCKY3AwQcfHG655ZbCzU844YQwcODA0jTm/2PvTOBtqrv/v8xjZpnHModKkTFNNBAZEqUiSqISQuqRp0llCmkS0ROVeEiToTKlKJkyl6lkJlNm/s/6/v7ndBzn3rvvvefeu8/3+16vV6/Hc8/e370+7/Xd65y99nfgqhCAAAQgkGoEyP8ph7pHjx4yfPjw4AXat28vEyZMSLkL0jIEIAABCPiCAPnfF2HACQsJUAC0MKhISl0CI0eOlEcffTR40euvv16+/vrr1HWCq0EAAhCAQKoTIP+nPPIbbrhBvvnmm+CFRowYId27d0/5C3MFCEAAAhBIUwLk/zTFz8UtJUAB0NLAIit1CPzyyy9Ss2ZNOXbsmLlg6dKlZfPmzalzca4CAQhAAAJpRoD8n3roy5QpI1u2bDEXzJYtmyxZskQuu+yy1HOAK0EAAhCAQJoQIP+nCXYuajEBCoAWBxdpKU9AC35bt241F8qRI4csXbpUKlSokPIX5goQgAAEIJCmBMj/qYd//fr1UqNGDTl69Ki5aKlSpYIFwdTzgitBAAIQgEBqEyD/pzZxrmc7AQqAtkcYfSlG4LrrrpO5c+ea9tOlSyejR4+WLl26pNj1aBgCEIAABPxBgPyf+nF48803pWvXrnLu3Dlz8YYNG8q3336b+o5wRQhAAAIQSFUC5P9Uxc3FLCdAAdDyACMvZQi8/vrr0q1bt2DjHTp0kLFjx6bMxWgVAhCAAAR8Q4D8n3ah6Nixo4wbNy7owKhRo+SRRx5JO4e4MgQRXE00AAAgAElEQVQgAAEIpAoB8n+qYOYiDhCgAOhAkJEYfQL58+eX/fv3m4Yvv/xyWbZsWfQvQosQgAAEIOA7AuT/tA3JFVdcIcuXLzdO5MuXT/bt25e2DnF1CEAAAhBIFQLk/1TBzEUsJ0AB0PIAIy/6BG6++WaZOXOmaThLliyyatUqKVeuXPQvRIsQgAAEIOArAuT/tA/Hxo0bpWrVqnLixAnjTOPGjeWrr75Ke8fwAAIQgAAEUpQA+T9F8dK4IwQoADoSaGRGh4BOPdIh6AF77LHHZPjw4dFpnFYgAAEIQMC3BMj//gnN448/Lq+99lrQIV2CQ5fiwCAAAQhAwG4C5H+744u6lCdAATDlGXMFiwgUKlRIdu/ebRRVrFhR1q5da5E6pEAAAhCAQFwEyP/+6huVKlWSdevWGacuvvhi2bVrl78cxBsIQAACEEgRAuT/FMFKo44QoADoSKCRmXwCzZs3l+nTp5uGMmbMKAsXLpRatWolv2FagAAEIAABXxMg//svPIsXL5Z69erJ6dOnjXPNmjWTadOm+c9RPIIABCAAgagSIP9HFSeNOUaAAqBjAUdu0ghMnjxZ2rRpI+fOnTMNPPDAAzJmzJikNcZZEIAABCAQMwTI//4NVadOneTdd981DqZLl04++ugjad26tX8dxjMIQAACEIgKAfJ/VDDSiIMEKAA6GHQkJ55A8eLFZfv27ebEMmXKyKZNmxLfCGdAAAIQgEDMESD/+ztkZcuWlc2bNxsnixUrJn/88Ye/HcY7CEAAAhCICgHyf1Qw0ohjBCgAOhZw5CaewF133WVGFailT59evvjiC7PrIAYBCEAAAnYTIP/7P74zZ86UW2+9Vc6ePWuc1dH6H374of8dx0MIQAACEEgWAfJ/svBxsqMEKAA6GnhkeyOgxb6mTZvyYOENF0dBAAIQsIYA+T92QhleqJ0xY4YpCmIQgAAEIGA3AfK/3fFFXfQJUACMPlNatIiATvfdsmWLUVS0aNHgNGCLJCIFAhCAAAQiECD/x1a30Om/f/75p3G6dOnSwWnBsaUCbyEAAQhAILEEyP+JJcbxLhOgAOhy9NEeL4H7779fxo8fb47RxcUnTZpkphZhEIAABCBgNwHyf+zFV5fqaNu2bXCzrvvuu0/ee++92BOCxxCAAAQgkCgC5P9E4eJgxwlQAHS8AyA/MoEFCxbI9ddfL6dPnzYH6DTgTz/9FFwQgAAEIGA5AfJ/7Ab49ttvF53+q5YxY0b55ptvpH79+rErCM8hAAEIQMATAfK/J0wcBAGhAEgngEAEAuXLl5eNGzeaTwoUKCB79uyBEwQgAAEIOECA/B/bQS5YsKDs3bvXiChXrpxs2LAhtgXhPQQgAAEIeCJA/veEiYMcJ0AB0PEOgPwLCTz88MPy5ptvBj/Qfz/00EOgggAEIAABywmQ/2M/wG+99ZZ06dIlKET//cYbb8S+MBRAAAIQgEC8BMj/dBAIJEyAAmDCjDjCIQLLly+XmjVryqlTp4xqnQb89ddfO0QAqRCAAATcJED+tyfuN9xwg5n+q5YpUyZZsmSJXH755fYIRAkEIAABCEQkQP6nY0AgfgIUAOkhEAghUKVKFVmzZo35S+7cueWvv/6CDwQgAAEIOECA/G9XkPPkySMHDx40oipXriyrV6+2SyBqIAABCEAgIgHyPx0DAnEToABI74DA/yfwxBNPyLBhw4I8XnnlFenduzd8IAABCEDAcgLkf/sC/Oqrr8qTTz4ZFNajRw8ZOnSofUJRBAEIQAAC5xEg/9MhIEABkD4AgXgJ/Pbbb3LZZZfJ8ePHzXG1a9eWRYsWQQ0CEIAABCwnQP63N8B16tSR77//3gjMmjWr/PLLL3LJJZfYKxhlEIAABCBgCJD/6QgQiEyAEYD0DAj8j8AVV1whuv6TWo4cOWTr1q2SP39+2EAAAhCAgOUEyP/2Bnjfvn1SqlQpOXr0qBGp6wAuW7bMXsEogwAEIAABQ4D8T0eAAAVA+gAEIhIYPXq0PPLII8HPnn76aXnuueegBQEIQAAClhMg/1se4P/Je+aZZ+T5558PCn399dela9eu9gtHIQQgAAHHCZD/He8AyI9IgBGAdAznCZQsWVJ+//13w0EXgdcpQhgEIAABCNhPgPxvf4xVoS7xEdgEpESJErJt2zY3hKMSAhCAgOMEyP+OdwDkX0CAAiCdwmkC/fv3lxdffDHIYNq0adKsWTOnmSAeAhCAgAsEyP8uRPn/NE6fPl2aN28eFPzUU0/JCy+84A4AlEIAAhBwlAD539HAIztOAhQA6RxOE9B1/vbv328Y1KpVS3744QeneSAeAhCAgCsEyP+uRPr/dF5zzTWyePFi8+98+fKZ9aEwCEAAAhCwnwD53/4Yo9A7AQqA3llxpGUEOnbsKOPGjTOq0qdPb3YKrFmzpmUqkQMBCEAAAuEEyP/u9YklS5ZI7dq15ezZs0Z8hw4dZOzYse6BQDEEIAABxwiQ/x0LOHLjJUABkA7iJIFDhw5J4cKF5dixY0b/TTfdJLNmzXKSBaIhAAEIuESA/O9StM/X2qhRI5k9e7b5Y7Zs2WTnzp2SK1cud4GgHAIQgIAjBMj/jgQamQkSoACYICIOsJFAkyZN5PPPPzfSMmfOLL/99psUL17cRqloggAEIACBEALkf3e7wx9//CGXXHKJnDx50kC47bbb5LPPPnMXCMohAAEIOEKA/O9IoJGZIAEKgAki4gDbCPz8889mqu+ZM2eMtNatW8vHH39sm0z0QAACEIBAGAHyP13izjvvlMmTJxsQGTJkEJ0aduWVVwIGAhCAAAQsJ0D+tzzAyPNEgAKgJ0wcZBMBXQMosNlHjhw55MiRIzbJQwsEIAABCMRBgPxP11ACOXPmlKNHjxoYuji8rgGMQQACEICA/QTI//bHGIXxE6AASA9xisDUqVOlZcuWQc0PPfSQvPnmm04xQCwEIAABFwmQ/12MemTNXbp0kbfeeiv44ZQpU6RFixYAggAEIAABywmQ/y0PMPISJEABMEFEHGATgYoVK8r69euNpHz58sm+fftskocWCEAAAhCIgwD5n64RSiB//vyyf/9+86cKFSrIunXrAAQBCEAAAg4QIP87EGQkxkmAAiCdwxkCw4cPlx49egT19uvXT1588UVn9CMUAhCAgKsEyP+uRj5u3U899ZS89NJLwQOGDRsmjz/+OKAgAAEIQMByAuR/ywOMvHgJUACkgzhDoFixYvLnn38avfpv3Q0KgwAEIAAB+wmQ/+2PcVIUFi9eXLZv325OLVq0aPDfSWmLcyAAAQhAIHYIkP9jJ1Z4Gl0CFACjy5PWfEqgd+/eMnjw4KB3Q4cOPW80oE/dxi0IQAACEEgmAfJ/MgFafLqO+nviiSeCCnv16iWvvvqqxYqRBgEIQAACSoD8Tz9wlQAFQFcj75juPHnyyMGDB43qcuXKyYYNGxwjgFwIQAACbhIg/7sZd6+qy5cvLxs3bjSH586dW/766y+vp3IcBCAAAQjEMAHyfwwHD9eTTIACYJLRcWKsEGjfvr385z//Cbr7wQcfSLt27WLFffyEAAQgAIEkEiD/JxGcQ6dNnDhR7r777qDie+65R95//32HCCAVAhCAgJsEyP9uxt111RQAXe8BluvftWuXlCpVSk6cOGGUXn755bJs2TLLVSMPAhCAAATI//QBrwSuuOIKWb58uTk8S5YssnXrVilUqJDX0zkOAhCAAARilAD5P0YDh9tJJkABMMnoODEWCDRu3FhmzZplXE2XLp3Mnj1bbrjhhlhwHR8hAAEIQCAZBMj/yYDn2Klff/213HTTTXLu3DmjvFGjRjJz5kzHKCAXAhCAgHsEyP/uxdx1xRQAXe8BFutftGiR1K9fX86ePWtUNmjQQObNm2exYqRBAAIQgIASIP/TDxJL4Nprr5X58+eb09KnTy8LFiyQOnXqJLYZjocABCAAgRgjQP6PsYDhbrIIUABMFj5O9jOBq666SpYuXWpczJgxo6xYsUIqV67sZ5fxDQIQgAAEokCA/B8FiI41sWbNGqlevbqcPn3aKK9Ro4b89NNPjlFALgQgAAH3CJD/3Yu5y4opALocfYu1hy/q2rRpU/n0008tVow0CEAAAhBQAuR/+kFSCdx+++0yY8aM4OlsGpZUkpwHAQhAILYIkP9jK154m3QCFACTzo4zfUwgdEHXbNmyyc6dOyVXrlw+9hjXIAABCEAgGgTI/9Gg6GYbhw4dksKFC8uxY8cMADYOc7MfoBoCEHCPAPnfvZi7qpgCoKuRt1j3zz//LDr9K7CYd9u2bc2IEAwCEIAABOwmQP63O76poa5du3YyadIkcyndPEynAV955ZWpcWmuAQEIQAACaUiA/J+G8Ll0qhGgAJhqqLlQahG47bbb5IsvvjCXy5Qpk/z+++9SqFCh1Lo814EABCAAgTQiQP5PI/AWXXbXrl1SokQJOXXqlFF16623yueff26RQqRAAAIQgEAkAuR/+oULBCgAuhBlhzTqjr85cuSQ48ePG9W6q9PcuXMdIoBUCEAAAm4SIP+7GfeUUN2wYUOZN2+eaTpr1qxy9OhRszMwBgEIQAACdhMg/9sdX9T9b3bD/6ZJngMEBGwh8PDDD8ubb74ZlDNnzhy54YYbbJGHDghAAAIQiIMA+Z+uES0CX3/9tdx4443B5rp06SJvvPFGtJqnHQhAAAIQ8CkB8r9PA4NbUSNAATBqKGnIDwQKFiwoe/fuNa5UrlxZVq9e7Qe38AECEIAABFKYAPk/hQE71nyVKlVkzZo1RnWBAgVkz549jhFALgQgAAE3CZD/3Yy7K6opALoSaQd0DhkyRHr16hVUOnr0aNERIRgEIAABCNhNgPxvd3zTQp2O+OvatWvw0oMHD5aePXumhStcEwIQgAAEUpEA+T8VYXOpVCdAATDVkXPBlCJQvnx52bhxo2m+SJEi8ueff6bUpWgXAhCAAAR8RID876NgWORK0aJFZceOHUZRuXLlZMOGDRapQwoEIAABCMRFgPxP37CVAAVAWyPrmC7doa9JkyZB1ToS8NVXX3WMAnIhAAEIuEeA/O9ezFNLce/evUVH/gXss88+E91pGoMABCAAAbsJkP/tjq/L6igAuhx9i7TXq1dPvvvuO6MoZ86ccvjwYYvUIQUCEIAABOIiQP6nb6QkgYsuukiOHDliLlG3bl1ZuHBhSl6OtiEAAQhAwCcEyP8+CQRuRJUABcCo4qSxtCDw+++/S9myZeX06dPm8nfeead89NFHaeEK14QABCAAgVQkQP5PRdiOXqpNmzby8ccfG/UZM2aUTZs2SYkSJRylgWwIQAAC7hAg/7sTa5eUUgB0KdqWar3rrruCBT/9cb5lyxYpVqyYpWqRBQEIQAACAQLkf/pCShPYvn27lC5dOviSUR8IP/zww5S+LO1DAAIQgEAaEyD/p3EAuHyKEKAAmCJYaTQ1CeTKlSs45bd+/foyf/781Lw814IABCAAgTQiQP5PI/COXbZBgwayYMECo1qnhB06dMgxAsiFAAQg4CYB8r+bcbdZNQVAm6PrgLZ+/frJoEGDgkpnzpwpjRo1ckA5EiEAAQi4TYD873b8U1P9rFmzpHHjxsFL9u3bV1566aXUdIFrQQACEIBAGhAg/6cBdC6ZogQoAKYoXhpPaQLFixcXHZ6tVrFiRVm7dm1KX5L2IQABCEDABwTI/z4IgkMuVKpUSdatW2cU6zIjf/zxh0PqkQoBCEDAXQLkf3djb6NyCoA2RtURTWPHjpUHHnggqHbEiBHSvXt3R9QjEwIQgIC7BMj/7sY+rZSPHDlSHn300eDl3333XenYsWNaucN1IQABCEAglQiQ/1MJNJdJFQIUAFMFMxdJCQLVq1eXlStXmqYLFSokO3fuTInL0CYEIAABCPiMAPnfZwFxxJ3ChQvLrl27jNpq1arJihUrHFGOTAhAAAJuEyD/ux1/m9RTALQpmg5pWbx4sdSuXVvOnTtnVPfo0UOGDh3qEAGkQgACEHCTAPnfzbj7QfUTTzwhw4YNM66kS5dOvv/+e6lVq5YfXMMHCEAAAhBIQQLk/xSES9OpSoACYKri5mLRInDzzTeLbvihliNHDjly5Ei0mqYdCEAAAhDwMQHyv4+D44BrOXPmlKNHjxqlujHIV1995YBqJEIAAhCAAPmfPmADAQqANkTRMQ0nT56UXLlyyYkTJ4zyVq1ayeTJkx2jgFwIQAAC7hEg/7sXc78pbt26tXzyySfGrSxZssihQ4ckc+bMfnMTfyAAAQhAIMoEyP9RBkpzaUKAAmCaYOeiySHw4IMPyjvvvGOayJAhg/z6669SunTp5DTJuRCAAAQgEAMEyP8xECTLXdyyZYtceumlcubMGaO0c+fO8vbbb1uuGnkQgAAEIED+pw/YQIACoA1RdExDgQIFZN++fUZ1nTp15LvvvnOMAHIhAAEIuEmA/O9m3P2mum7durJo0SLjVv78+WXv3r1+cxF/IAABCEAgBQiQ/1MAKk2mKgEKgKmKm4sll4C+ZX/ooYeCzXz++edy6623JrdZzocABCAAAZ8TIP/7PEAOuffFF1/IbbfdFlT81ltviY5OxSAAAQhAwG4C5H+74+uCOgqALkTZIo064k933VMrW7as/PbbbxapQwoEIAABCMRFgPxP3/ATgUsuuUQ2bdpkXKpdu3ZwRKCffMQXCEAAAhCIPgHyf/SZ0mLqEaAAmHqsuVIUCGTLlk2OHz9uWurZs6cMHjw4Cq3SBAQgAAEI+J0A+d/vEXLLv169esmQIUOM6KxZs8qxY8fcAoBaCEAAAo4SIP87GnhLZFMAtCSQLsh46aWX5KmnnjJSM2bMKAcOHBDdjh2DAAQgAAG7CZD/7Y5vLKo7cuSI5M2bV06fPm3cf/HFF6Vfv36xKAWfIQABCEAgEQTI/4mAxaG+I0AB0HchwaG4CFSvXl1WrlxpPr788stl2bJlwIIABCAAAQcIkP8dCHIMSrziiitk+fLlxvNq1arJihUrYlAFLkMAAhCAQGIJkP8TS4zj/UKAAqBfIoEf8RIIf9OiU391CjAGAQhAAAJ2EyD/2x3fWFanU4B1KpgaMxNiOZL4DgEIQCBxBMj/iePF0f4hQAHQP7HAk3gI9O7dO7jeX/bs2eXo0aPwggAEIAABBwiQ/x0IcgxLzJEjh/z9999GgRYDX3311RhWg+sQgAAEIOCVAPnfKymO8xMBCoB+iga+xEmgXLly8uuvv5rPr7vuOvnmm2+gBQEIQAACDhAg/zsQ5BiWeP3118u3335rFFx66aWycePGGFaD6xCAAAQg4JUA+d8rKY7zEwEKgH6KBr5EJKA/pitUqCDnzp0zn3/00Udy5513QgsCEIAABCwnQP63PMAWyPv444+lTZs2Rkm6dOlk/fr1okVrDAIQgAAE7CZA/rc7vraqowBoa2Qt0tWpUyd59913jaL8+fPL3r17LVKHFAhAAAIQiIsA+Z++EQsEChQoIPv27TOuPvDAAzJmzJhYcBsfIQABCEAgmQTI/8kEyOmpToACYKoj54KJJVC8eHHZvn27OU1H/ukIQAwCEIAABOwnQP63P8Y2KNQRgDoSRK1YsWLyxx9/2CALDRCAAAQgkAAB8j9dJNYIUACMtYg55u/ChQulfv36QdU//PCD1KpVyzEKyIUABCDgHgHyv3sxj1XFixcvlmuuuSbo/oIFC6RevXqxKge/IQABCEDAIwHyv0dQHOYbAhQAfRMKHIlEQEf8TZ482XxUsmRJ2bp1K6AgAAEIQMABAuR/B4JskcRSpUrJtm3bjKLWrVsHRwRaJBEpEIAABCAQgQD5n24RSwQoAMZStBz0NXRdhW7dusnIkSMdpIBkCEAAAu4RIP+7F/NYVty9e3cZNWqUkcB6xbEcSXyHAAQgkDgC5P/E8eLotCVAATBt+XP1eAhMnTpVWrZsaY7IkCGD/Pnnn3LxxRfDDAIQgAAELCdA/rc8wBbK2717txQtWlTOnDlj1E2ZMkVatGhhoVIkQQACEIBAKAHyP/0hlghQAIylaDnma+PGjWXWrFlG9WWXXSarVq1yjAByIQABCLhJgPzvZtxjXXXVqlXll19+MTIaNWokM2fOjHVJ+A8BCEAAAh4IkP89QOIQXxCgAOiLMOBEJAK5cuWSw4cPm49eeOEFeeqppwAFAQhAAAIOECD/OxBkCyW++OKL0r9/f6PsoosukkOHDlmoEkkQgAAEIBBOgPxPn4gVAhQAYyVSjvn59ttvy0MPPWRUZ82aVY4dO+YYAeRCAAIQcJMA+d/NuNuiOlu2bHL8+HEj56233pIHH3zQFmnogAAEIACBeAiQ/+kesUCAAmAsRMlBH+vUqSPff/+9UV6vXj1ZsGCBgxSQDAEIQMA9AuR/92Juk+L69evLwoULjaTatWvLokWLbJKHFghAAAIQiIMA+Z+uEQsEKADGQpQc9DH0Dcp7770n9913n4MUkAwBCEDAPQLkf/dibpPi8ePHy/33328kMYPBpsiiBQIQgED8BMj/9JBYIEABMBai5JiPL730UnC9vzx58siBAwccI4BcCEAAAm4SIP+7GXfbVOfNm1f++usvI0vXherXr59tEtEDAQhAAAIRCJD/6RZ+J0AB0O8RctC/K6+8UpYtW2aUN2vWTKZNm+YgBSRDAAIQcI8A+d+9mNuouHnz5jJ9+nQj7YorrpCff/7ZRploggAEIACBMALkf7qE3wlQAPR7hBz0L3v27MFNP2bMmCFNmjRxkAKSIQABCLhHIEeOHPL3338b4Z999pncdttt7kFAccwT0L7btGlTo0OntAf6dMwLQwAEIAABCMRLgPxPB/E7AQqAfo+QY/598skn0rp1a340OxZ35EIAAhD49NNPzahvNX0RdPToUaBAIGYJhL7MnDx5srRq1SpmteA4BCAAAQh4J0D+986KI1OfAAXA1GfOFeMhoMU/LQKqVa9eXZYvXw4vCEAAAhBwgEC7du1k0qRJRqlOBV66dKkDqpFoK4HLL79cVqxYYeRp8U+LgBgEIAABCNhPgPxvf4xjWSEFwFiOnoW+Fy9eXLZv326UPf744zJs2DALVSIJAhCAAATCCZQuXVq2bt1q/tynTx8ZNGgQkCAQswR69Oghw4cPN/4XK1ZM/vjjj5jVguMQgAAEIOCdAPnfOyuOTH0CFABTnzlXjIPA8ePHRdd/Onv2rDli9erVUrlyZXhBAAIQgIDlBMLz/4YNG6RcuXKWq0aezQTWrFkjVapUMRLTp09vprRnzZrVZslogwAEIACB/xEg/9MN/EyAAqCfo+OYb88++6wMHDjQqNYt1Pfv3+8YAeRCAAIQcJPAkCFDpFevXkZ8wYIFZffu3W6CQLVVBPLlyycHDhwwmgYMGCD6OweDAAQgAAH7CZD/7Y9xrCqkABirkbPQ71q1asmSJUuMsvr168v8+fMtVIkkCEAAAhAIJ3DdddfJ3LlzzZ8bN24sX331FZAgEPMEGjRoIAsWLDA6atasKYsXL455TQiAAAQgAIGECZD/E2bEEWlDgAJg2nDnqhEI5MyZM7jr4yuvvCK9e/eGEwQgAAEIOEAgT548cvDgQaN09OjR8vDDDzugGom2E3j11VflySefNDJ1iZMjR47YLhl9EIAABCDwPwLkf7qBXwlQAPRrZBzza9GiRVK3bl2jWtfKOXPmjGMEkAsBCEDATQK62+9VV11F/ncz/NarzpAhQ3Bt4++++07q1KljvWYEQgACEICACPmfXuBHAhQA/RgVB32699575f333zfKixQpIn/++aeDFJAMAQhAwD0C3bt3l1GjRhnhZcqUkU2bNrkHAcXWEihatKjs2LHD6Gvfvr1MmDDBWq0IgwAEIACBfwiQ/+kNfiRAAdCPUXHQp1KlSsm2bduM8mbNmsm0adMcpIBkCEAAAu4RqFSpkqxbt84Iv+++++S9995zDwKKrSXQvHlzmT59utFXsmRJ2bp1q7VaEQYBCEAAAv8QIP/TG/xIgAKgH6PioE+hQ6S1+KdFQAwCEIAABOwnkDFjxuCyDzNnzpRGjRrZLxqFzhDQ4p8+BKqxxIkzYUcoBCAAAfPyh/xPR/AbAQqAfouIg/6888478uCDDxrlmTJlkpMnTzpIAckQgAAE3CMwceJEufvuu43wLFmyyPHjx92DgGLrCWTOnFlOnTpldL799tvSuXNn6zUjEAIQgAAERMj/9AK/EaAA6LeIOOjPddddJ3PnzjXKL730Utm4caODFJAMAQhAwD0Ct99+u8yYMcMIr169uixfvtw9CCi2nkC5cuXk119/NTobNmwo3377rfWaEQgBCEAAAiLkf3qB3whQAPRbRBz0J3fu3HLo0CGjvFu3bjJy5EgHKSAZAhCAgHsE8ufPL/v37zfC+/fvL88//7x7EFBsPYHQjW5y5colBw8etF4zAiEAAQhAQIT8Ty/wGwEKgH6LiGP+6G6/xYoVC6resGGDeVOCQQACEICA3QR27dolhQsXDorU3X91F2AMArYR0JkN5cuXD8ravn276O6QGAQgAAEI2E2A/G93fGNRHQXAWIyaRT736tVLhgwZYhTlyJFDjhw5YpE6pEAAAhCAQFwE/vWvf8lzzz1nPmZUFP3EdgI5c+aUo0ePGpk9e/aUwYMH2y4ZfRCAAAQg8D8C5H+6gZ8IUAD0UzQc9KVSpUqybt06o7x27dqyaNEiBykgGQIQgIB7BKpVqyarVq0ywq+99trgWrDukUCxCwTq1Kkj33//vZFasWJFWbt2rQuy0QgBCEDAeQLkf+e7gK8AUAD0VTjcc0Z3/T19+rQRPmzYMHn88cfdg4BiCEAAAg4SCN0Z7/XXX5euXbs6SAHJrhAYPny49OjRw8jNmDFjcFdgV/SjEwIQgICrBMj/rkben7opAPozLk549eWXX8qtt94a1Hru3DkndCMSAubjQXcAACAASURBVBCAgOsEZs+eLY0aNSL/u94RHNOfLl26oOIvvvhCbrnlFscIIBcCEICAmwTI/27G3Y+qKQD6MSqO+NSyZUuZOnWqUXvxxReLLgiPQQACEICA/QRatWolU6ZMMUILFSokO3futF80Cp0noH199+7dhkOLFi2C94DzYAAAAQhAwHIC5H/LAxxD8igAxlCwbHO1bNmysnnzZiOrSZMmMmPGDNskogcCEIAABCIQIP/TLVwk0LRpU/nss8+MdN3xWne+xiAAAQhAwH4C5H/7YxwrCikAxkqkLPQzW7Zscvz4caNs0KBB0qdPHwtVIgkCEIAABMIJkP/pEy4SePnll6Vv375GetasWeXYsWMuYkAzBCAAAecIkP+dC7lvBVMA9G1o7Hbs7NmzkiFDhqDI1atXS+XKle0WjToIQAACEBDyP53AVQJr1qyRKlWqBOWfOXNG0qdP7yoOdEMAAhBwhgD535lQ+14oBUDfh8hOBz/66CO56667jDj98as/gjEIQAACELCfAPnf/hijMG4C+vJTi+BqH374obRp0wZcEIAABCDgAAHyvwNBjgGJFABjIEg2uti5c2cZM2aMkVagQAHZs2ePjTLRBAEIQAACYQTI/3QJlwkULFhQ9u7daxB06tRJ3nnnHZdxoB0CEICAMwTI/86E2tdCKQD6Ojz2OlejRg35+eefjcBatWrJDz/8YK9YlEEAAhCAQJAA+Z/O4DKBa665RhYvXmwQXHnllbJ06VKXcaAdAhCAgDMEyP/OhNrXQikA+jo89jqXL18+OXDggBHYrVs3GTlypL1iUQYBCEAAAkEC5H86g8sEunfvLqNGjTII8ubNK/v373cZB9ohAAEIOEOA/O9MqH0tlAKgr8Njr3O67t+5c+eMwOnTp8vtt99ur1iUQQACEIBAkAD5n87gMoFPP/1UmjVrZhCkS5cuuB6gy0zQDgEIQMAFAuR/F6Lsf40UAP0fI+s8/PHHH6VmzZpBXYFCoHVCEQQBCEAAAucRIP/TISDwf4W/gC1ZskSuvvpqsEAAAhCAgAMEyP8OBNnnEikA+jxANrr37LPPysCBA4207Nmzy9GjR22UiSYIQAACEAgjQP6nS0BAJEeOHPL3338bFAMGDBC9LzAIQAACELCfAPnf/hj7XSEFQL9HyEL/GjduLLNmzTLKypcvL+vXr7dQJZIgAAEIQCCcAPmfPgEBkQoVKsiGDRsMikaNGsnMmTPBAgEIQAACDhAg/zsQZJ9LpADo8wDZ6F7JkiXl999/N9JatGghU6ZMsVEmmiAAAQhAIIwA+Z8uAQGRli1bytSpUw2KEiVKyLZt28ACAQhAAAIOECD/OxBkn0ukAOjzANnoXpYsWeTkyZNG2muvvSaPPvqojTLRBAEIQAACYQTI/3QJCIiMGDFCHnvsMYMic+bMcuLECbBAAAIQgIADBMj/DgTZ5xIpAPo8QLa5d+jQIcmdO3dQ1pYtW6RUqVK2yUQPBCAAAQiEESD/0yUg8H8Etm7dKqVLlw7iOHjwoOTKlQs8EIAABCBgOQHyv+UBjgF5FABjIEg2uThu3Djp2LGjkZQxY0Y5deqUTfLQAgEIQAACcRAg/9M1IPAPgUyZMsnp06fNH8aOHSsdOnQADwQgAAEIOECA/O9AkH0skQKgj4Njo2v33nuvvP/++0Za4cKFZceOHTbKRBMEIAABCIQRIP/TJSDwD4EiRYrIzp07zR/at28vEyZMAA8EIAABCDhAgPzvQJB9LJECoI+DY6Nr1apVk1WrVhlp9evXl/nz59soE00QgAAEIBBGgPxPl4DAPwQaNGggCxYsMH+oWrWqrFy5EjwQgAAEIOAAAfK/A0H2sUQKgD4Ojo2u6fp/ug6UWs+ePWXw4ME2ykQTBCAAAQiEESD/0yUg8A+BXr16yZAhQ8wfdP0/XQcQgwAEIAAB+wmQ/+2PsZ8VUgD0c3Qs9C19+vRy7tw5o2z27Nly4403WqgSSRCAAAQgEE6A/E+fgMA/BObMmSM33XST+UO6dOnk7Nmz4IEABCAAAQcIkP8dCLKPJVIA9HFwbHNt3rx50rBhw6CsQCHQNp3ogQAEIACB8wmQ/+kRELiQgBb+AjZ37ly59tprwQQBCEAAAg4QIP87EGSfSqQA6NPA2OhW37595eWXXzbSLrroouBUYBu1ogkCEIAABP4hQP6nN0DgQgI69ffw4cPmgz59+sigQYPABAEIQAACDhAg/zsQZJ9KpADo08DY6NZ1110n+oZbrXLlyrJ69WobZaIJAhCAAATCCJD/6RIQuJBAlSpVZM2aNeYDnSHx7bffggkCEIAABBwgQP53IMg+lUgB0KeBsdGtChUqyIYNG4y0Zs2aybRp02yUiSYIQAACEAgjQP6nS0DgQgLNmzeX6dOnmw/Kly8v69evBxMEIAABCDhAgPzvQJB9KpECoE8DY6NbBQoUkH379hlp7ABsY4TRBAEIQCAyAfI/PQMCFxII3Qkyf/78snfvXjBBAAIQgIADBMj/DgTZpxIpAPo0MDa6lTVrVjlx4oSRNnbsWOnQoYONMtEEAQhAAAJhBMj/dAkIXEhg3Lhx0rFjR/NBlixZ5Pjx42CCAAQgAAEHCJD/HQiyTyVSAPRpYGx0K3369BLY+Xf58uVSvXp1G2WiCQIQgAAEwgiQ/+kSELiQwIoVK+Tyyy83H+iOkGfPngUTBCAAAQg4QID870CQfSqRAqBPA2ObW5s3b5ayZcsGZQUKgbbpRA8EIAABCJxPgPxPj4BA3AS08BewTZs2SZkyZcAFAQhAAAIOECD/OxBkH0qkAOjDoNjo0ieffCKtW7c20jJmzCinTp2yUSaaIAABCEAgjAD5ny4BgbgJZMqUSU6fPm0OmDx5srRq1QpcEIAABCDgAAHyvwNB9qFECoA+DIqNLj377LMycOBAIy1Pnjxy4MABG2WiCQIQgAAEwgiQ/+kSEIibQN68eeWvv/4yBwwYMED0fsEgAAEIQMB+AuR/+2PsR4UUAP0YFQt9ateunUyaNMko0+ktOs0FgwAEIAAB+wmQ/+2PMQqTTkCXR9Fp8mpt27aViRMnJr0xzoQABCAAgZghQP6PmVBZ5SgFQKvC6V8xdevWlUWLFhkH69SpI999951/ncUzCEAAAhCIGgHyf9RQ0pCFBLg/LAwqkiAAAQh4IED+9wCJQ6JOgAJg1JHSYCQCl1xySXDUH2+46SMQgAAE3CFA/ncn1ihNPIHQEbI6GuS3335LfCOcAQEIQAACMUeA/B9zIbPCYQqAVoTR/yJY48D/McJDCEAAAilBgPyfElRp0xYCrJFpSyTRAQEIQCBxBMj/iePF0dEhQAEwOhxpJQECmTNnDu78O2XKFGnRogXMIAABCEDAAQLkfweCjMQkE5g6daq0bNnSnK87Qp48eTLJbXEiBCAAAQjEDgHyf+zEyiZPKQDaFE0fa0mXLl3Quy1btkipUqV87C2uQQACEIBAtAiQ/6NFknZsJLB161YpXbp0UNq5c+dslIkmCEAAAhAII0D+p0ukBQEKgGlB3bFr/vLLL1K1alWjWh8Ez5496xgB5EIAAhBwkwD53824ozpxBNKnTy+Bwt+qVavksssuS1wDHA0BCEAAAjFJgPwfk2GLaacpAMZ0+GLD+QkTJsh9991nnM2SJYscP348NhzHSwjECIGjR4/K9OnTZdKkSWa37f3798u1114rTZs2FV1guEiRIslWcuDAAfnxxx9N+/q/q1evljx58shHH30kFSpUSHb7NGAnAfJ/dOO6e/duef/992XBggXy7rvvSv78+T1f4MSJE/Ltt9/K2LFj5euvvzbLctxwww1y7733yq233mq+n73atm3bRGOr05eWLVtmckDr1q3lgQceOG80m9f2XD8ua9asovFRGz9+vIkJBoGkEDh27Jh888038vLLL8tLL70kusuoV9u3b5/5HTFt2jRZsmSJOU3Pb9Wqlbm/c+XK5bUpjoMABDwSIP97BMVhUSNAATBqKGkoLgJ9+/Y1P0TUChQoIHv27AEWBCAQJQI///yzPProo/Ldd99FbFGn2w8dOlTuuOMOMwI3MaYjUlauXGnO/+9//yuHDx+Wiy66yBQNOnToIPXr1xfd4AGDAPk/5fqA3oebN2+WESNGmOKfFvgbN24sH3zwgecCoE4z6tGjh7mPX3jhBfNvtWHDhkn//v2lSZMm5j4vV65cvEJOnz5trvvEE0+YY99++20zWk1Hej744IOyceNGef7556Vz586SMWPGlINiWcsFCxaUvXv3GlV9+vSRQYMGWaYQOSlN4NChQ+befOONN0RHkaotXLjQUwEw9L7WFwOjR4+Wtm3biv6+6N69uyxevNgU+fXe1jW8dcQSBgEIRIcA+T86HGnFOwEKgN5ZcWQSCeji1jpKQK1ixYqydu3aJLbEaRCAQCgBLfrpiJv169fHC0aLdvqgftddd3kG+Pvvv8vTTz9tRvmoaRsPPfSQPPLII2YNz8QWEz1fmAOtIkD+T3o49aH8+++/N0U6LdyFWmIKgJs2bZKHH35YZs2aJbVq1TIjfMqUKWOa08KiPujrA75+Nm7cOKlUqVJEp8+cOWPyiBao9GXAkCFDTCFRc4EWKdXPnj17mnO1gKX/pgjoLf7KfN26deZgLbDoZmkYBBIioPedFvfffPNNeeedd8zLgVDzUgDUPKP3sr6sV9PRfmPGjJHcuXOb/68jjTt16hT8HaDX0pzBb4CEosPnEPBGgPzvjRNHRY8ABcDosaSlOAjUrFnTTBlU05FDc+bMgRUEIJBMAjqSVgty4YWBuJq97rrrzOihYsWKxXtlfaCYOXOmPP7448HCYvXq1eX111+XOnXq8KM/mXFz7XTyf+IjrlP4PvvsMxk5cqSZ6hvJvBYAta0nn3xSRo0aZZrRB/nXXntNsmfPbv7/33//LY899ph54FfTqad63UhT/fSFw913320KDmrz5s2TBg0aBN2bP3++WXpATV8YfPLJJ9KoUaPEA3DwjBtvvNFMy1a7+uqrg9MvHUSBZA8EdC3t5cuXm3s5MDo/0mleCoD6YkCLflrUVxswYID5L1Dg0xeMbdq0kRUrVpjP9QWgjjRMzNRiD5I4BALOEiD/Oxv6NBNOATDN0LtzYf2xoOsFqenDh76lxCAAgeQR0Lfyzz33nPzrX/8y03t1Kq6uBagPAzpyL/CQHnqV//znP+YBPi7T4p+u6aej/AIjCRIaFZQ8FZxtOwHyf+IjrIWgyZMnm2m+Oq1Pi++Bl2iB1rwWALUtzQ+Bh/t+/fqZvJEhQwbTlN7zAwcONP+paeFOXxQ0a9bsPMc1t3Tr1k3ee+8983ed/qsFvmrVqgWP0xFsd955Z3D6oa4Z9tZbb7FMgIcuoFOmA0XYkiVLRszfHprhEEcI/Pnnn/Lvf/9brrjiCilevLgpyOnI3nBLqAAYfl/r+S+++KJongiY5g79TaB5IWDxvShwJATIhEDUCJD/o4aShjwSoADoERSHJZ2AjiQIPHwMHjw4OEUo6S1yJgTcJqAbcugPch0BGBhxE0pEFwC/5557ZMeOHeeBCn/4D6eoI3p0w55A8ZA3/W73s2ioJ/8nn6KOvLvllluC36PaopcC4MmTJ820Pp2aGzAtGjzzzDPnORV4kRD4o+YVPSdbtmzB45YuXWo2FQrkFB0VHL4BUPhIIS0mfvnll4wU8tAFdApmr169zJHKTQu/GAS8EtD1I9u3by9fffXVeackVAAMv6/15PAXhTr1X3OGbigSMO2j+rJRZ/VgEIBA8giQ/5PHj7MTT4ACYOKZcUYiCegaQPoDQm327NmiQ50xCEAg6QR0TS9dnFvXV4u0Do/uJqnT/nTTgFDT9bp0ba7MmTNfcHFdvF8fIHQtsIANHz7cbDDCWj9Jj5XrZ5L/k98Dwgtr2qKXAqCOEtIRv3Pnzg064aUAGKm4pyP5unTpEmzHSwFQD9biom4yQg6Jvx/o0ig33XSTOUhHZ+q6bBgEvBLQqf76/a73aaglVADUkYP6sjDUIs0UCL//ube9RobjIJAwAfJ/wow4IroEKABGlyetRSAQ+sP/4MGDEdcWAhwEIBBdApF+2IdP7QlcUQuG+pCubyEDFr5ZQHS9ozVXCJD/kx/ppBYAI40c9FIAVI91XbBAQSpSccFrAVBfKugUZh0xhMVNQEf8BTZd0KN0ajYGAa8EkloA1FF9Tz311HmXifQ7IdLvifDNQrz6ynEQgMD5BMj/9IjUJkABMLWJO3a93bt3S6FChYKq+VHrWAdAbpoRiPSDPfShPtSxJUuWSPPmzc+bMqxTfnQh8MBaYWkmhAvHLAHyf3RCl9QCoO7grVP6Q81rAXDo0KFmRJGabjjUrl278zbw8loA1I2DJk6caDYOwOInEFos37Vrl1x88cUgg4AnAkktAIZP/9eLRcoRoRv8BBzS2Tx6bxcsWNCTjxwEAQjETYD8T+9ITQIUAFOTtoPX+uWXX6Rq1apGefr06YNTgR1EgWQIpCqB8AKg/ljXgkCRIkXO80On5+sGAPogEGpxFQtTVQQXi2kC5P/ohC8pBcDwzT0CnngtAIYuFxC+uYe25bUAqPlmxowZUqNGjejAsLgVfdmiu7uqrVq1Si677DKL1SItmgSSWgCM9KIw0lIhOpq4Xr1657kcKQdEUxNtQcAlAuR/l6Kd9lopAKZ9DKz2QDcVaNiwodGoa0GdOnXKar2Ig4BfCIRP7YlrPb9I64TpQ7vuArp582az+6juCJwvXz6z4PfDDz9sNh7Rgj4GgfgIkP+j0z+SUgCMqyDgtQAYuhGI14f/SH4qgYTWIYsOpdhvJVOmTMG1/3TdxkgbPMW+ShSkBIGkFgAjbQISaWqv1xyQEtpoEwIuECD/uxBl/2ikAOifWFjpydSpU81GBWpZsmSR48ePW6kTURDwEwHddVt3CX7//feNW7fddpuMGTNGChcufIGbce0wqpuFVKtWTXQqmk4Ffuedd4Lndu3a1YwY1KIgBoG4CJD/o9M30qIAGLrJiNeH/7gKgJE2FYgOGbtayZo1q+h6rGpTpkyRFi1a2CUQNSlGIKkFwAMHDogW+ydPnhz0LdLIvkhTgL1sRJRigmkYApYRIP9bFlCfy6EA6PMAxbp7WjR48MEHjYycOXOKFiYwCEAgZQmsXr1aWrduLWvXrjVrb40fPz7O0SSR1gkLHf2jnkZ6sO/WrZu88sorki1btpQVQ+sxS4D8H53QUQCMDke/t6IbpRw5csS4+fbbb0vnzp397jL++YRAUguA6r6O1Na1Qrdu3RpUo/2vU6dOwd27I00VZoMfnwQfN6wgQP63IowxI4ICYMyEKjYd1QJBnz59jPN58+Y1UwkxCEAg5Qjomn563wV29tORfD179jRT8CNZpEXAwwuA2qZuCqLTigOmP1b++9//mmnBGAQiESD/R6dfUACMDke/t6IjqnVEltrLL78sTz75pN9dxj+fEEhOAVDXC502bZr069fPvOxT0xeHunv3LbfcInv37pVhw4aJ/pYINZ0ZoP+Fbl7gExy4AYGYI0D+j7mQxbTDFABjOnz+d16LEIGige4GvHPnTv87jYcQiGECOuqvbdu2smLFCtGpulqEyZEjR5yKvBQA9WSvi4XHMDpcjzIB8n90gKZFAZA1AKMTu8S0oks06JILalqMefHFFxNzOsc6TCA5BcAAtm3btpmNwnTphmXLlpk/X3PNNeY/XQtYlwIINTYKc7jDIT3qBMj/UUdKg/EQoABI90hRAroO2ejRo8019I3ili1bUvR6NA4BlwnoQ4COGhk1apTo9JwhQ4ZIwYIF40XitQAYaR0wXVtQ1xnU0b0YBMIJkP+j0yeSUgCMNGpXvfG6CUjoTqArV64U3Rhg48aNQUHsAhyd2Ia2Urp06eA0TH15oyOwMAh4IRCNAmBc19ERgPp74quvvgoecuONN5pioW4YhkEAAsknQP5PPkNa8E6AAqB3VhyZBAL6o0EXAFerUKGCrFu3LgmtcAoEIJAQAZ3GM2nSJOnSpYtcf/318tZbb4mOuk3IvBYA9d698847ZdWqVcEmWQQ8Ibpuf07+j078k1IA1CtrDtB8EGpeC4BDhw4VLQKqRdop3GsBsE6dOjJx4kTzAhCLn0DFihWDUzDvueee4CZOcINAQgRSsgC4ZMkSad68uezYsSPohr5c1PzA9N+EIsPnEPBGgPzvjRNHRYcABcDocKSVOAjoj4bp06ebT6+44gr5+eefYQUBCKQAgcDU3+LFi5uRI14fuL1sAqLuJrUIkQJSaTJGCJD/oxOopN57kXbu9FoADJ3e9/fff8tjjz1mdhIPmNcCIBsFeO8DV155ZXDqZbNmzcy6bBgEvBBIqQKgjiQeOHCg6IvCgNWtW9e82NcRSxgEIBAdAuT/6HCkFW8EKAB648RRSSSgGwR888035mz90bBw4cIktsRpEIBAXAT27NkjumbX0aNHzfTfcuXKRTxU1+DUz3VjHt3EQ23p0qXStGnT897uR5raG6kIodMCtSiQO3duggOBCwiQ/6PTKZJaANRdPdu1ayeLFi0KOuKlABipuKebADzxxBPBdrwWALVw0L9/f0YKeegK9erVC66zpqO4v/76aw9ncQgERFKqAKjT/++66y7RF4xq+rtBdwjWv2EQgED0CJD/o8eSlhImQAEwYUYckQwCtWvXlh9++MG0oNMFQ9cQSUaznAoBCPx/AqdPnzZr/WmhPa7in04P1ml8uqi8rgkYunOf7jr5wAMPmB19AxZp2l6kIoTuDKxtZciQgXhA4AIC5P/odIqkFgBPnjwpffv2NTt4BsxLATB8F3A9N/xFgZcCoBYLvvzyS/PyD0uYwM033ywzZ840B+rGC99//33CJ3EEBP5HICUKgPpCUaf5vvPOO0HGuhNwz549JWPGjHCHAASiSID8H0WYNJUgAQqACSLigOQQ0IcEfYOopqOFJk+enJzmOBcCEAghELru3+HDhz2x+fDDD6VNmzbnHfvuu+9Kp06dgn/TB3edAqgPoQELL0LoMVo01FFeGAQiESD/R6dfJLUAqFfXacA6Wiewflfo5h4B70LXAdX7Wjf20SmooRZeYNDF/2fMmCE1atSIM0e0bt3arEPIJkHe+oHy+uSTT8zB1apVMzu5YxDwQiDaBUAt/ukLw9CdqHVXd/0vR44cXlziGAhAIBEEyP+JgMWhySZAATDZCGkgPgI6FfHXX381h3Ts2FG00IBBAALRIfDTTz+ZwrpO9fNikR7a9bzAFOLQUYBvvvmmmVYcsPARQN26dZNXXnlFsmXL5uXSHOMgAfJ/dIKenA14QncGV2+00P/aa69J9uzZjXPhhYN7771XRo4cKbly5brAed0J/O677w7mm3nz5kmDBg2Cx4XuFK6FRC1mNWrUKDoQHGhFR2KPHTvWKL300kvP23XZAflITAaBSOt0anO67E5iR+Dq74Fnn31WRo8ebTzSe/mFF16QBx98ULJkyZIMLzkVAhCIiwD5n76RmgQoAKYmbQevVaJECfnjjz+M8scff/y8qUgO4kAyBKJGYNeuXaZAF9hkx0vDDRs2lA8++ECKFi16weG6xk+HDh1k8eLF5rM77rjDFOwDo3f0PN2ZUk0fKPQz3dkbg0BcBMj/0ekbkTbzqFq1qnz88ceiOwcmZKG5olatWma38DJlypjTQnf4Tei+Dh9xHL4TaGDXYS0Y6PIAOtqQqYIJReefz5XX8OHDzR90M6fff//d+8kc6TQBLdrpep9z5sw5j8P48eNFi/peTF8GTJkyRZ5//vngbtRNmjQxm4DoJn7s+OuFIsdAIGkEyP9J48ZZSSNAATBp3DjLI4GLL77YjC5S0zeKul4YBgEIJI+ATs958skng2/ovbYWPvon/DwdadS7d2/57LPPzEf61l9/lPz2229m5JAWB/VhQh8QtLiDQSA+AuT/5PUPXd9TR9D36tVLPv/88wsa69y5s/lO1YJ+Qg/nOkpY72Ud5Ru4r9OnTy9Dhw410/q04K9rBSa0e7j6pC8DdEMQHeGpGwJoMXL16tUmR2zcuNG0qSMFKf4lLv5aaNHfSWq6Vuvu3bsT1wBHO0dAi/L79+83o3a1/4SbFvz1vr766qsj3o+6TuiGDRtMXtCXeoHZBFr405f21157Lfexc70KwWlBgPyfFtTdvSYFQHdjnyrK8+TJIwcPHjTX0mlHjz76aKpcl4tAwGYCutlH9+7dEy1R1/Pp169fvOedOHHCrBumD/lz5841DwQ60k838dG1xPSBQgsHGAQSIkD+T4hQ5M9Dp9J6bSHS5h7h5+q9rcV93blbr6Gmo/60cKcP/ImZ3rdlyxZTdNDCpK5RqDlCdw/XvFS6dGmvbnNcCIERI0bIY489Zv6iO6v/9ddf8IFARAL79u0zRfbApjFeMOl3uH6v58+f3xwemP6v3/M65fyqq64S3QBMi4Ws2+mFKMdAIHoEyP/RY0lLCROgAJgwI45IBgFdLFjXJlGbMGGCtG/fPhmtcSoEIAABCMQKAfJ/rEQKP/1AQDdfCUzX1DUadaQ3BgEIQAAC9hMg/9sfYz8ppADop2hY6IuOKNApBmo6UuDWW2+1UCWSIAABCEAgnAD5nz4BAe8EvvjiCzOKUi1z5syiIzYxCEAAAhCwnwD53/4Y+0khBUA/RcNCX3QNoDNnzhhlun5YzZo1LVSJJAhAAAIQCCdA/qdPQMA7gSVLlpglFtQyZMggut4iBgEIQAAC9hMg/9sfYz8ppADop2hY6IuuFaaLFKtt2rQpuPOghVKRBAEIQAACIQTI/3QHCHgnsHnzZilbtqw5QTd1OXv2rPeTORICEIAABGKWAPk/ZkMXk45TAIzJsMWO06E7Ex4+fFhy5swZO87jKQQgAAEIJJkA+T/J6DjRQQJHjhyRiy66KKg88PLUQRRIhgAEIOAU7XA1AgAAIABJREFUAfK/U+FOc7EUANM8BHY7wAOg3fFFHQQgAIG4CJD/6RsQ8E6AB0DvrDgSAhCAgE0EyP82RdP/WigA+j9GMe0hU8BiOnw4DwEIQCDJBMj/SUbHiQ4SYAqYg0FHMgQgAIH/ESD/0w1SkwAFwNSk7eC1WATewaAjGQIQgMD/CJD/6QYQ8E6AReC9s+JICEAAAjYRIP/bFE3/a6EA6P8YxbSHWbJkkZMnTxoNn3/+udx6660xrQfnIQABCEDAGwHyvzdOHAUBJfDFF1/IbbfdZmBkzpxZTpw4ARgIQAACEHCAAPnfgSD7SCIFQB8Fw0ZXcuTIIX///beRNmHCBGnfvr2NMtEEgYgEdBH3devWydtvvy1du3aVcuXKXXCcPuTNmTNHxowZI4MGDZIKFSpccMzBgwelU6dO8sknnyRIulWrVqat3LlzJ3jsli1bZOTIkaY4v379ern22mulTZs2cu+994reu5FM/Z06daq89tprsnjxYqlVq5Y89thj0qJFC9GCT3w2b9486dy5s/z73/+Wu+6664JDjx07Ji+88ILUrl1bbrzxxgTbS1AgB6QpAfK/N/xe8oS2pLvC6n06c+ZM+fbbb2XFihVy8803y7BhwyRbtmzBi3Ffe+Put6Pef/99k3vVsmfPLkePHvWbi/iTCAJe7msv3/+BS+7Zs0feffdd+fjjj2XZsmXmt0LLli3lkUcekaJFiybCswsP3bZtm4wePdpsQtO/f/842+L7P1mYORkCcRIg/9M5UpMABcDUpO3gtfLkySNavFDTgsGjjz7qIAUku0hAi1lDhgyRDz/8UJ599llTINM10QKmD3fTp0+X4cOHy48//ijVq1eXjz76KGIBUB/6tTCnD/wJ2ZtvvikPPfRQvIfpg8l///tfeeKJJ6Rw4cKmYFiqVCnp06ePvPHGG9KoUSMZNWrUBQVL9VkfDvRefuqpp6R3797y5JNPyjvvvGOKlz179jTTPiPZzp07TRGzYsWKpsgXV7FQixfatrbzyiuvGP+w2CRA/k84bgnlCW1B71d94H/++efNfZsvXz5p27atKaLXqFEjWPzjvk6Yt5+PGDFihHmZoqYvcP766y8/u4tv8RBI6L5OzPe/Xmb+/Pny4IMPmhcA4aYv4caNGyeVKlVKVEwCBUot/I0fP14OHz5sXs4988wzEdvh+z9ReDkYAokiQP5PFC4OTiYBCoDJBMjp8RO4+OKLRd9aqmkRZMCAASCDgPUE9IeyFsa+++47Uxy7+uqrg5oPHTok+qZPR96F/piPrwA4e/ZsU5RLyPQBYPLkyVKlSpV4D/3pp59ERwpu3bpV+vXrJ88995xkyJDB+BMoNDZr1kzeeustKVSoULAtLVjqKF59UNB/33777WZk73333WdGDugIxUh+nj592tz7WsDUYmNCRT3NGfqy4PfffzcjHiKNikyIBZ+nPQHyf/wxiC9PBM7UQoI+oA8cONDcdzpCTP9dunTpCxrnvk77Pp8cDzSu+jtJrWDBgrJ79+7kNMe5aUQg2t//a9eulSlTpsgDDzxgvjv//PNPkwP0t0XAtGin37H6PZ6Q6Uji5cuXy+DBg2XSpEnnHR5fAZDv/4TI8jkEkk6A/J90dpyZeAIUABPPjDMSQaBEiRLyxx9/mDMef/xxM1UJg4DNBLTYpSP/+vbta6b+6qi3dOnSBSXrm/o1a9bIqVOnZOzYseahXi2+AqDeNzpaLyG7//77zci9uKbv6vk6hUeLk/q2US30B7/6otOJtECppsU6fehQO378uBnhp8UItYULF0rdunXl008/FS0WqvXo0cOMBNT1q0JNHxx0tKA+sOg0Yy+2cuVKM8KpfPnyFxQivZzPMWlPgPwfdwwSyhN6phYSXnzxRfOfmv6v5oFIo2e5r9O+vyfXA82fOiJcrXjx4uYFCBZbBBK6rxP7/a8vACZOnGi+C0O/13XHUB0FrMtwqOkSI/q7I2vWrAkC0wKifu8XK1ZMvvnmG5k7d27wnLgKgHz/J4iVAyCQLALk/2Th4+REEqAAmEhgHJ44Arrm2a+//mpO6tixoxnNg0HAZgKBt+Q6LUdHxxUpUiSiXN0cR4uEgaJ4XAVAfQDQh359ILz77rvN/4ZPs9WRel26dJH//Oc/5pj4TEf9tWvXThYtWmQOC/3Br1OC9C2k/qcWup7gvn37TNu6/phaoACooxzr1at3wfEBH3T0QocOHeSOO+6Id4pwuM+hBQ2dEqw+xTW92Ob+FMvayP9xRy+hPKH3ohbp9cWZmo7801HDuXLlitgo93Us3yn/57u+bNGXQmqXXnqpbNy4MfZFOaYgofs6gMPr97/mAS0qZsqU6TySOkpev8d1/WAdfa8vGyOtq5sQ/qVLl0rTpk1lx44dF/weCD2X7/+ESPI5BJJHgPyfPH6cnTgCFAATx4ujE0lAixo6kkdNiwk6PRGDgK0E9Ee0Pqjrj/LQqbVx6dWpt//617/Mx3EVAPVtve4OpqP7IhXAAqP2NmzYYKbzlClTJl684esJhr/xD0zp1UaqVq1qFhzXdfuS8gAQmAqlXLRIqdPaEmOBqc9aRNW1FBs0aJCY0zk2jQmQ/yMHwEueCIyA1QK6l/7PfZ3GnT0Kl2/dunVwo6dq1ap5WvM1CpeliSgR8HJfh17Ky/d/XK4FCo1aGNS1QXVzraS8IEsobwSuz/d/lDoJzUAgDgLkf7pGahKgAJiatB28lu7m+cMPPxjljRs3lq+++spBCkh2hYCOcNUpv2pasNL19OKz5DwABNoNvMHXHw+6aUZCO/Em9IP/gw8+kHvuuSfodmCkn45E1CkKWshTC/w9dH3C0CnAOnJB23r66afNQ+1VV12V6G6go4d1VINq1DUBvehL9EU4IcUIkP8jo00oTwTWzAxM/fWyszf3dYp141RrWHd0Doywvuaaa+T7779PtWtzoeQTSOi+Dr9CYr//9Tt1165dZrMwnTmgo341N7z66qsR1wT1oiihvBFog+9/LzQ5BgJJJ0D+Tzo7zkw8AQqAiWfGGYkgcMMNN5g1RtR0vTAtGmAQsJGAjnbr1q2bvPfee2ZKzqxZs0Qf4uKzxD4ARGorsD5gYFOOhNjqiEKdyhtY90cLlrqrb/bs2c2pcRUAwz8LFDhDNwHRHUr1nlcLjGDSomD4OogJ+Rj4/MCBA2bTkc8//zzeNRK9tsdxqUuA/H8hby95Inx9L91YR3eF/frrr83aocpVC+K6nmZgZ3Hu69Tt2ylxNV1KQZdUULv++utNvLHYIODlvg5Xktjv/9DlNkLb0k2ydApwUkbIey0A8v0fG/0QL2OXAPk/dmMXi55TAIzFqMWQz82bNze7hapdccUV8vPPP8eQ97gKAe8EQkerxbehR2iLiX0ACPdGC2S6boj+rxbuihYtmqDDZ86cMSPpdF09NV2rMHTqcGgBUNdw09F7Oh1NLTClVzcC0SnOvXr1MusY6uYeuvmHbhKi05DUn4ceekjy5MljRiro4uU6emH+/PlmkXt9sFVfdVqz+h/X1ODwUQdei5wJQuCAVCFA/r8Qs5c8Eb7rt24coKNy161bZ4rpuvC/vmR4+eWX5cEHHzQ7f3Jfp0qXTtGLXHnllbJs2TJzDd1Yadq0aSl6PRqPHgEv93X41RL7/R8YAaibdOn37f79+4NN6ve4/l2/sxNjiSkA8v2fGLIcC4HEESD/J44XRyePAAXA5PHj7AQI6Ogd3ZhATd9S6gMMBgEbCehUdx2po2vypVYBcMmSJaJFFi0KDBgwwBQCvJhOI+revXtwTc6HH37YFBO0eKfTibQttYYNG15QWNSHAB31N378eFOI0NFIen6TJk3M9GMtRAwdOlSmTJkiWrioVKmSKf5pkVE3KtGpwHq+jkDU/KAPujqtuFChQhe4Hl4A1CmRWnjEYoMA+f/COHnJE4FNffRsXf9vxowZUqNGDdNY6GelSpU6b3o993Vs3BdxealrrWpBRk0LvoHd2GNblRvee7mvw0kktgAYev6mTZvMKGAdHR+wN99807x4S4wlpgCo7fL9nxi6HAsB7wTI/95ZcWTyCVAATD5DWoiHwCOPPCI6WkhNH1a2bNkCLwhYSSB01M6NN94oEydOTHDTi+Q8AGhR7YUXXjCj+UKn3nqFG/5DXgv0OoVozZo1wWlooWv6eW133rx5ZkFy3VwksCth6ENGYHMU3eHyzjvvlFWrVskzzzwTsYAZviuxFib1v3Tp0nl1h+PSkAD5/0L4XvJEfHkhfNdOLbbrfRow7us07PDJvHTp0qXNum5qXbt2lddffz2ZLXJ6ahHwcl+H+5Kc739tSzcI6tChg3kRp5aU7+vEFgAT4sn3f0KE+BwCkQmQ/+kZqUmAAmBq0nbwWjrN8KWXXjLKdYTPzp07HaSAZBcIhE6d1Q1v9P/nz58/XunJeQDYu3evGUGnpiNFChQokGzM+vDZrl07WbRokZlimNjCoo5A0hEIl156qSlOBjYkCWUT2HU4dMpUnTp1TMFUXxLE95CkbeuU4mzZsiVbKw2kPAHy/4WMveSJ+PJC+AO7l4d+7uuU7+vRuELhwoXNJg9q+qIksAlMNNqmjZQl4OW+ju+7zeusgdA29AWZfh/q0htqXnJBuA/RLADy/Z+yfYzW7SZA/rc7vn5TRwHQbxGxzB8dndSnTx+jKm/evOetWWKZVOQ4TkDXt9NF+dVSYwSgrqN3xx13yLPPPmt++EdjVFzoQ8y9994rI0eOlFy5cnmKbGDnUt25UguSxYoVC54XWtAIFAD37dtnNiPRXS/jevgJHwEYGD3odaqzJ8c5KMUIkP8vROslTwQ21tGzq1atKh9//LHo9CC1PXv2mCL9nDlzPD/0c1+nWBePasP58uUz66eq6ZIMTz75ZFTbp7GUI+Dlvg6/enJeAAbaCp16nJQlMqJVAOT7P+X6Fi27QYD870ac/aKSAqBfImGpH7o5gC5SrpYzZ06zPhoGARsJpOYaQLrO3sCBA2XMmDFmofiaNWsmG6lOz9d1p3SnwfC1xbw0rht0PPbYYzJ27Fizg2WoJbUAyBqAXsj79xjy/4Wx8ZInwqf5Lly4UOrWrWsaCy2c6/9P6KGf+9q/90e4Zzrq+siRI+bPuqurLqWAxQYBL/d1uJJoFAB1XW1dSkPv8y+//DKYJ7xSi1YBkO9/r8Q5DgKRCZD/6RmpSYACYGrSdvBaU6dOlZYtWxrlOh3w+PHjDlJAsgsEQqfZeZ3Ok9QHgB07doiO0NNddrUImDt37gsQ6xp7TzzxhJnO+/zzz5uHSd3kI5Jt377djCKcPHmyKf698cYbcvPNN3seVajX0unIOiIxsBNw6HUiTQEOffCItNmIns8uwLF955D/L4yflzwR2EVb70e10MX9Q0cA6gNDfA/93Nexdf9kzZpVTpw4YZzWTZRatGgRWwIc9tbLfR2Ox8v3v76Qe+CBB8woeV1Op2zZsuc1E8ix4SP2vX7/R6MAyPe/wx0f6VEjQP6PGkoa8kCAAqAHSBySdAK6ILA+3Ktp8eHUqVNJb4wzIeBjAqHFKn0wnzVrllxzzTVxehxe3PJaNNQGAwuOx7XrX3jbcRUKzp49K998843oWm0//vijXH311TJ8+HCpXbu25+KfbjqgU9W02BDXbr6bN2+Wtm3bmsXKA+sU6ciFVq1aiT48xLUJiBZCtLCoOx3qbsJaEKlSpYqPewGuhRIg/1/YH7zmCb0vdUSuFvvvv/9+GTVqlOTIkUMCI35085xu3bqZTYDC18Tkvo7N+zBTpkyiUynVdJf0wJISsanGLa+93tcBKl6//0OLhDpF8Omnnzb5QF/6LVmyRB5//HHT5Lhx48x3pJrX7389VguM9erVCwYrsESH1+jx/e+VFMdBIH4C5H96SGoSoACYmrQdvNYvv/xi1jBSS58+vejURQwCthIIHfH04YcfSps2bSJK1Qd0LYY9/PDDsmLFiuAxWtDTN/nxbXJx8uRJ6du3r3z11VdxFsTiewDQdfV0sW4tMOhaY7oGn4760+m7Ol1fiwxeTduaNGmSWYdQH0AC0xTDzw8c16VLF7nqqqvMdXXkkl6vWbNmcRYOQzcKefTRR02xI7CxiFcfOS7tCJD/I7P3kic0R2gO6d69u+nzmhtuuukmU6DXgn3r1q3NGp26uZYa93Xa9fNoXVnXNtW4q2mB97LLLotW07STCgS83NfqRmK+/0NHz0eS0KRJE3n11VeDa4TqMV4LgIcOHTJrTYZuNqMbmI0YMULKlSuX4EtAvv9ToVNxCWcIkP+dCbUvhFIA9EUY7HVi9+7dwQeUwEOKvWpR5joB7e861fbTTz81uzjq2/vwDStC3+jHxSu+t/CBqUbly5cPjgqK1E5cU4D0jf/tt99uphTpCMVGjRpJrVq1krSz7tq1a83Ivg4dOogW6OLbiEQfFrToqQ8cuoFJ0aJFzUgGLQLqyIZIFhjpWKRIEVMMadCggetdLKb0k/8jh8tLngh8X+qIP11LUYsLeu/fcMMN0rFjR1M4Dy3Wc1/H1K0R0dnQ/KkvaS6++OLYF+WQAi/3dWK//3VEqP6e0BdsupzH/v37zQs7nVmjm2jpd2Kkl2LxTQEOn/YbKUReZiTw/e9Q50ZqihMg/6c4Yi4QQoACIN0hxQmEJrWDBw963lU0xR3jAhBIAQI69VentlauXNmMjitTpkwKXMX+JgMbnegDk64r+MILLzD6LwbDTv6PHDRX8wT3deT+oKOxQtdy1RcmWOwRcPW+jnakyBPRJkp7fiZA/vdzdOz0jQKgnXH1lSpd+y8w9VdH9Nx4442+8g9nIBBNAvrGfsiQIWaaru7k2KlTpwSn0kTz+ra0tXLlSrnrrrtERzrGtbagLVpt1kH+jxxdV/ME93Xk/jBnzhwzxVtNR40H1gK0OTfYqM3V+zrasSRPRJso7fmZAPnfz9Gx0zcKgHbG1VeqcuXKJYcPHzY+DR482IzmwSBgMwFdGLt///5mI5B3333XbKqBeSeg098eeugh2bt3r+FXoUIF7ydzpK8IkP/jDodreYL7Ou6+oC+NevXqZQ7QTZt0RAgWmwRcu6+jHSXyRLSJ0p7fCZD//R4h+/yjAGhfTH2nSNcr2bZtm/FLR0PpekYYBGwncOLECTMCUNfu0XXvdO0u3QgHi5+ArnnWu3dv8xCs3EqUKAGyGCZA/o8/eK7kCe7r+PuBrh07ZswYc1DJkiXNeo9Y7BJw5b6OdoTIE9EmSnuxQID8HwtRsstHCoB2xdOXamrWrCk//vij8U2LIDrUGYOACwR0HSf9QauFwK5du5qd9bC4CejuhbrWn46Y1KUC2PE39nsL+T/hGNqeJ7ivE+4Dmu90cyS1q6++WpYsWZLwSRzhawK239fRhk+eiDZR2osVAuT/WImUPX5SALQnlr5V0rJlS7ODoVrFihVFdw7DIAABCEDAfgLkf/tjjMLkE6hUqZJ5WaTWokULmTJlSvIbpQUIQAACEPA9AfK/70NknYMUAK0Lqf8E6WYIOpVPrUCBArJnzx7/OYlHEIAABCAQdQLk/6gjpUELCRQsWNCsearWp08fGTRokIUqkQQBCEAAAuEEyP/0idQmQAEwtYk7eL0JEybIfffdZ5TrlL7jx487SAHJEIAABNwjQP53L+YoTjyBrFmziq4bpzZ+/Hi59957E98IZ0AAAhCAQMwRIP/HXMhi3mEKgDEfQv8L+OWXX6Rq1arG0XTp0snZs2f97zQeQgACEIBAsgmQ/5ONkAYcIKAbROmacWqrVq2Syy67zAHVSIQABCAAAfI/fSC1CVAATG3ijl5PC38B27Jli+jOkBgEIAABCNhPgPxvf4xRmHQCuuNv6dKlgw0ECoFJb5EzIQABCEAgFgiQ/2MhSvb5SAHQvpj6UlHmzJnl1KlTxjdd3FoXucYgAAEIQMB+AuR/+2OMwqQT0E3SdLMctUyZMsnJkyeT3hhnQgACEIBAzBAg/8dMqKxylAKgVeH0r5i8efPKX3/9ZRwcMGCAPPvss/51Fs8gAAEIQCBqBMj/UUNJQxYS0N9DAwcONMry5MkjBw4csFAlkiAAAQhAIJwA+Z8+kRYEKACmBXUHr3nJJZfIpk2bjPK2bdvKxIkTHaSAZAhAAALuESD/uxdzFHsn0K5dO5k0aZI5oWzZsvLbb795P5kjIQABCEAgZgmQ/2M2dDHtOAXAmA5f7Dhft25dWbRokXG4Tp068t1338WO83gKAQhAAAJJJkD+TzI6TnSAAPeHA0FGIgQgAIEIBMj/dIu0IEABMC2oO3jN0DccZcqUCY4GdBAFkiEAAQg4RYD871S4EZtIAjrqb/PmzeYsZkgkEh6HQwACEIhhAuT/GA5eDLtOATCGgxdLrrPGQSxFC18hAAEIRI8A+T96LGnJPgKskWlfTFEEAQhAwAsB8r8XShwTbQIUAKNNlPYiEvjkk0+kdevW5rOMGTMGdwQGFwQgAAEI2E2A/G93fFGXPAK68+/p06dNI5MnT5ZWrVolr0HOhgAEIACBmCBA/o+JMFnnJAVA60LqT0E6vUWHOQfs3Llz/nQUryAAAQhAIKoEyP9RxUljlhFIly5dUJFulqbLpGAQgAAEIGA/AfK//TH2o0IKgH6MiqU+pU+fXgKFv+XLl0v16tUtVYosCEAAAhAIJUD+pz9A4EICK1askMsvv9x8oA+CZ8+eBRMEIAABCDhAgPzvQJB9KpECoE8DY6NbWbNmlRMnThhpY8eOlQ4dOtgoE00QgAAEIBBGgPxPl4DAhQTGjRsnHTt2NB9kyZJFjh8/DiYIQAACEHCAAPnfgSD7VCIFQJ8Gxka3ChQoIPv27TPSevbsKYMHD7ZRJpogAAEIQCCMAPmfLgGBCwn06tVLhgwZYj7Inz+/7N27F0wQgAAEIOAAAfK/A0H2qUQKgD4NjI1uVahQQTZs2GCkNWvWTKZNm2ajTDRBAAIQgEAYAfI/XQICFxJo3ry5TJ8+3XxQvnx5Wb9+PZggAAEIQMABAuR/B4LsU4kUAH0aGBvduu6662Tu3LlGWuXKlWX16tU2ykQTBCAAAQiEESD/0yUgcCGBKlWqyJo1a8wHDRs2lG+//RZMEIAABCDgAAHyvwNB9qlECoA+DYyNbvXt21defvllI+2iiy6SQ4cO2SgTTRCAAAQgEEaA/E+XgMCFBHLlyiWHDx82H/Tp00cGDRoEJghAAAIQcIAA+d+BIPtUIgVAnwbGRrfmzZtn3nAHLLAjsI1a0QQBCEAAAv8QIP/TGyBwIQHd+TdgOkPi2muvBRMEIAABCDhAgPzvQJB9KpECoE8DY6tb6dOnl0Dhb/bs2XLjjTfaKhVdEIAABCAQQoD8T3eAwD8E5syZIzfddJP5gz4Inj17FjwQgAAEIOAAAfK/A0H2sUQKgD4Ojo2u5c6dOzj1l52AbYwwmiAAAQhEJkD+p2dA4B8CoTtA6lSwgwcPggcCEIAABBwgQP53IMg+lkgB0MfBsdG1atWqyapVq4y0+vXry/z5822UiSYIQAACEAgjQP6nS0DgHwINGjSQBQsWmD9UrVpVVq5cCR4IQAACEHCAAPnfgSD7WCIFQB8Hx0bX7r33Xnn//feNtMKFC8uOHTtslIkmCEAAAhAII0D+p0tA4B8CRYoUkZ07d5o/tG/fXiZMmAAeCEAAAhBwgAD534Eg+1giBUAfB8dG18aNGycdO3Y00jJmzCinTp2yUSaaIAABCEAgjAD5ny4BgX8IZMqUSU6fPm3+MHbsWOnQoQN4IAABCEDAAQLkfweC7GOJFAB9HBwbXTt06JDoOlAB27Jli5QqVcpGqWiCAAQgAIEQAuR/ugME/o/A1q1bpXTp0kEcuv6frgOIQQACEICA3QTI/3bHNxbUUQCMhShZ5mOWLFnk5MmTRtVrr70mjz76qGUKkQMBCEAAApEIkP/pFxAQGTFihDz22GMGRebMmeXEiRNggQAEIAABBwiQ/x0Iss8lUgD0eYBsdK9kyZLy+++/G2ktWrSQKVOm2CgTTRCAAAQgEEaA/E+XgIBIy5YtZerUqQZFiRIlZNu2bWCBAAQgAAEHCJD/HQiyzyVSAPR5gGx0r3HjxjJr1iwjrXz58rJ+/XobZaIJAhCAAATCCJD/6RIQEKlQoYJs2LDBoGjUqJHMnDkTLBCAAAQg4AAB8r8DQfa5RAqAPg+Qje49++yzMnDgQCMte/bscvToURtlogkCEIAABMIIkP/pEhAQyZEjh/z9998GxYABA0TvCwwCEIAABOwnQP63P8Z+V0gB0O8RstC/H3/8UWrWrBlUdu7cOQtVIgkCEIAABMIJkP/pExAQSZcuXRDDkiVL5OqrrwYLBCAAAQg4QID870CQfS6RAqDPA2Sre+nTp5dA4W/69Oly++232yoVXRCAAAQgEEKA/E93cJnAp59+Ks2aNTMI9EHw7NmzLuNAOwQgAAFnCJD/nQm1r4VSAPR1eOx1Ll++fHLgwAEjsFu3bjJy5Eh7xaIMAhCAAASCBMj/dAaXCXTv3l1GjRplEOTNm1f279/vMg60QwACEHCGAPnfmVD7WigFQF+Hx17natSoIT///LMRWKtWLfnhhx/sFYsyCEAAAhAIEiD/0xlcJnDNNdfI4sWLDYIrr7xSli5d6jIOtEMAAhBwhgD535lQ+1ooBUBfh8de5zp37ixjxowxAgsUKCB79uyxVyzKIAABCEAgSID8T2dwmUDBggVl7969BkGnTp3knXfecRkH2iEAAQg4Q4D870yofS2UAqCvw2Ovcx999JHcddddRqCuB3XmzBl7xaIMAhCAAASCBMj/dAaXCWTIkCG47t+HH34obdq0cRkH2iEAAQg4Q4D870yofS2UAqCvw2Ovc7rotSbBgK1evVoqV65sr2CUQQACEICAIUD+pyO4SmDNmjVSpUqVoHx9+akvQTEIQAACELCbAPnf7vjueacgAAAgAElEQVTGkjoKgLEULct8zZYtmxw/ftyoGjRokPTp08cyhciBAAQgAIFIBMj/9AsXCbz88svSt29fIz1r1qxy7NgxFzGgGQIQgIBzBMj/zoXct4IpAPo2NPY7VrZsWdm8ebMR2qRJE5kxY4b9olEIAQhAAAJC/qcTuEigadOm8tlnnxnpZcqUkU2bNrmIAc0QgAAEnCNA/ncu5L4VTAHQt6Gx37FWrVrJlClTjNBChQrJzp077ReNQghAAAIQEPI/ncBFAoULF5Zdu3YZ6S1btpRPPvnERQxohgAEIOAcAX3W3b17t9HdokWL4DOwcyAQnOYEKACmeQjcdWD27NnSqFGjIIBz5865CwPlEIAABBwiQP53KNhIDRJIly5d8N+zZs2Sm266CToQgAAEIOAAgdD8/8UXX8gtt9zigGok+pEABUA/RsUhnzJnziynTp0yil9//XXp2rWrQ+qRCgEIQMBdAuR/d2PvovLRo0fLI488YqRnypRJTp486SIGNEMAAhBwjsDw4cOlR48eRnfGjBmDz77OgUCwLwhQAPRFGNx1olq1arJq1SoD4Nprr5W5c+e6CwPlEIAABBwiQP53KNhIlYYNG8q8efMMiapVq8rKlSuhAgEIQAACDhCoU6eOfP/990ZpxYoVZe3atQ6oRqJfCVAA9GtkHPHrX//6lzz33HNGba5cueTgwYOOKEcmBCAAAbcJkP/djr9r6nPnzi2HDh0ysp955hn597//7RoC9EIAAhBwkkDOnDnl6NGjRnvPnj1l8ODBTnJAtD8IUAD0Rxyc9UIXw9ZFsQOmO+LpzngYBCAAAQjYTYD8b3d8UfcPgc2bN5udrwOmm57pgvAYBCAAAQjYTWDjxo1Svnz5oMjt27dL0aJF7RaNOl8ToADo6/C44Vz+/Pll//79Rmz//v3l+eefd0M4KiEAAQg4ToD873gHcET+008/LS+88IJRmy9fPtm3b58jypEJAQhAwG0C3bt3l1GjRhkIzHZzuy/4RT0FQL9EwmE/br/9dpkxY4YhUL16dVm+fLnDNJAOAQhAwB0C5H93Yu2y0ssvv1xWrFhhEDRt2lQ+/fRTl3GgHQIQgIAzBMqVKye//vqr0atrwX777bfOaEeoPwlQAPRnXJzyauLEiXL33XcbzVmyZJHjx487pR+xEIAABFwlQP53NfJu6c6aNaucOHHCiP7ggw+kXbt2bgFALQQgAAFHCWTOnDm46+/bb78tnTt3dpQEsv1CgAKgXyLhuB+6JfqZM2cMhZkzZ0qjRo0cJ4J8CEAAAm4QIP+7EWdXVc6aNUsaN25s5GfIkEFOnz7tKgp0QwACEHCKwPTp06V58+ZGc/r06YPPuk5BQKzvCFAA9F1I3HSoUqVKsm7dOiP+vvvuk/fee89NEKiGAAQg4BgB8r9jAXdM7v333y/jx483qitWrChr1651jAByIQABCLhJQIt/WgRUK1mypGzdutVNEKj2FQEKgL4Kh7vOhC6QqrsA627AGAQgAAEI2E+A/G9/jF1WqLv/6i7Aat26dZORI0e6jAPtEIAABJwhoLv97tixw+ht3769TJgwwRntCPUvAQqA/o2NU54tXbpUrrrqKqOZIdJOhR6xEICA4wTI/453AMvl67Tfs2fPGpU//fST1KhRw3LFyIMABCAAASUQmv+/+3/s3QfYFeWZP+CHooKgIhaMqIAGsSWCBQQ1EU2UWNlEbImNmICNFdS1p9n/KrKiiIndRFFSAMWgiWVFJdjAqIgSFSIYUVEsCEj778wuZ2niB3zlnHfuc11cG+Gcmfd3P+8++j2cmXnqqejSpQsYAnUuYABY5yWwgMUCzZo1i48//jj/x0GDBsXJJ58MhwABAgQKIKD/F6DIBYx44403ximnnJIn32CDDWLmzJkFVBCZAAECxRO46qqr4j/+4z/y4E2aNInPPvuseAgSl6WAAWBZlqWYi+ratWs8/vjjefjshtmjRo0qJoTUBAgQKJiA/l+wghckbrdu3fIHm2WvffbZJx577LGCJBeTAAECxRb41re+FaNHj84ROnbsGGPHji02iPRlI2AAWDalsJBrrrkmzjrrrBxik002iffeew8KAQIECBRAQP8vQJELGHHTTTeN999/P09+9dVXx5lnnllABZEJECBQPIHmzZvHRx99lAf/+c9/Hr/4xS+KhyBxWQoYAJZlWYq5qDlz5uRfkV58r5zXX3892rZtW0wMqQkQIFAgAf2/QMUuSNRJkybFtttum6fN7m08a9asaNSoUUHSi0mAAIHiCkyYMCF23HFH/b+4W6CskxsAlnV5ire41q1blx6Rfs4558QVV1xRPASJCRAgUEAB/b+ARU848rnnnhtXXnllnrBVq1YxefLkhNOKRoAAAQKLBfr27RsDBgzI/7Fly5YxdepUOATKRsAAsGxKYSGZwDHHHBP33HNPjrHLLrtE9nRILwIECBBIX0D/T7/GRUqYPe33hRdeyCMfffTRcffddxcpvqwECBAorED79u3jxRdfzPMffvjhMXTo0MJaCF5+AgaA5VeTQq9oxIgRcdhhh+UG6667bn7JjBcBAgQIpC+g/6df4yIlzG5p8vnnn+eRhw8fHoceemiR4stKgACBwgpkP8POnj07z58N/7IhoBeBchEwACyXSlhHSWDJ/2h+4IEH4qCDDqJDgAABAgUQ0P8LUOQCRBw5cmQcfPDBeVJ/mVmAgotIgACB/xXIfnY95JBD8n9q3Lhx6S+CABEoFwEDwHKphHWUBLJLf8eNG5f/c/ZtwGHDhtEhQIAAgQII6P8FKHIBInbv3j3/1l/26tChQ+lS4AJEF5EAAQKFFtD/C13+ighvAFgRZSrWIi+//PI4//zz89DNmjUrPUK9WArSEiBAoHgC+n/xap5i4g033DBmzpyZR7vsssvivPPOSzGmTAQIECCwjID+b0uUu4ABYLlXqKDry74yPWfOnDz97bffHscff3xBJcQmQIBAsQT0/2LVO7W0d9xxR5xwwgl5rEaNGpXuA5VaTnkIECBAYGkB/d+OqAQBA8BKqFIB19ilS5cYM2ZMnnyvvfaK0aNHF1BBZAIECBRPQP8vXs1TSrz33nvHk08+mUfq3LlzPP300ynFk4UAAQIEvkRA/7c1KkHAALASqlTANf7617+OXr165cn9DXoBN4DIBAgUVkD/L2zpkwi+5DdYb7rppvjpT3+aRC4hCBAgQGDlAvq/HVIJAgaAlVClgq5x/fXXj08//TRPf+mll5buC1hQDrEJECBQGAH9vzClTipodr+/Cy64IM+03nrrxSeffJJUPmEIECBAYMUC+r+dUSkCBoCVUqkCrvOAAw6Ihx9+OE++0047xUsvvVRABZEJECBQPAH9v3g1TyHxN77xjXj55ZfzKPvvv3889NBDKcSSgQABAgS+QkD/t0UqRcAAsFIqVcB1/vGPf4wf/OAHefIGDRrEO++8E5tuumkBJUQmQIBAsQT0/2LVO4W07733Xmy++eaxYMGCPM4f/vCH+P73v59CNBkIECBAYCUC+r/tUUkCBoCVVK0CrnXjjTeOGTNm5MlPO+20GDhwYAEVRCZAgEDxBPT/4tW8khOffvrpcf311+cRNtpoo/jggw8qOY61EyBAgEAVBfT/KkJ5W1kIGACWRRks4ssEjjjiiBg6dGj+x1tttVVMmTIFFgECBAgUQED/L0CRE4rYqlWr+Oc//5kn6tGjR9x3330JpROFAAECBL5MQP+3NypJwACwkqpVwLU++eSTkT1SffHrb3/7W3Tq1KmAEiITIECgWAL6f7HqXclpx44dG3vssUcpwujRo2Ovvfaq5EjWToAAAQJVEND/q4DkLWUlYABYVuWwmBUJbLHFFjFt2rT8j7JvhNx7772gCBAgQKAAAvp/AYqcQMQjjzyy9I2/li1bxtSpUxNIJQIBAgQIfJWA/v9VQv683AQMAMutItaznMBJJ50Ut9xyS/777qtjgxAgQKA4Avp/cWpdyUmXvF/lj3/847j55psrOY61EyBAgEAVBfT/KkJ5W9kIGACWTSks5MsEJk2aFO3atYtFixblb8m+AZh9E9CLAAECBNIW0P/Trm8K6bJ7/WXfAMle9erVi9deey3atm2bQjQZCBAgQGAlAvq/7VGJAgaAlVi1Aq45+4/pf/zjH3nyrl27xqOPPlpABZEJECBQPAH9v3g1r6TE++67bzz22GP5kr/+9a9HNrT2IkCAAIH0BfT/9GucYkIDwBSrmmCms88+O66++uo82brrrhuzZs1KMKVIBAgQILCsgP5vT5SzQJMmTeLzzz/Pl3jWWWfFVVddVc7LtTYCBAgQqCYB/b+aIB2mVgUMAGuV28lWV+Czzz6LDTfcMObPn58fIhsGnnnmmat7OJ8jQIAAgQoR0P8rpFAFXOY111yTD/2yV8OGDeOjjz6Kpk2bFlBCZAIECBRLQP8vVr1TSmsAmFI1E8+y8847x9///vc8Zfv27WPcuHGJJxaPAAECBDIB/d8+KEeBDh06xPjx4/OlffOb34wXX3yxHJdpTQQIECBQzQL6fzWDOlytCRgA1hq1E62pwOWXXx7nn39+fhh/076mmj5PgACByhHQ/yunVkVZ6bLfTL3sssvivPPOK0p8OQkQIFBYAf2/sKVPIrgBYBJlLE6Ixo0bx5w5c/LA2SXAi+8LWBwBSQkQIFBMAf2/mHUv19TZpb/ZJWDZq1GjRjF79uxyXap1ESBAgEA1Cuj/1YjpULUuYABY6+ROuCYCXbp0iTFjxuSH2HrrreONN95Yk8P5LAECBAhUiID+XyGFKsgyt9lmm3jzzTfztJ07d46nn366IMnFJECAQLEF9P9i17/S0xsAVnoFC7b+X//619GrV69S6pEjR8aBBx5YMAVxCRAgUDwB/b94NS/XxA8++GAcdNBBpeXddNNN8dOf/rRcl2tdBAgQIFBNAvp/NUE6TJ0JGADWGb0Tr67AxhtvHDNmzMg/nn0j5KmnnlrdQ/kcAQIECFSQgP5fQcVKeKl77rln6Rt/G220UXzwwQcJpxWNAAECBBYL6P/2QqULGABWegULuP7sb9l/85vf5MkbNGgQ//jHP6J169YFlBCZAAECxRLQ/4tV73JMO3ny5Pj6178eCxYsyJf3k5/8JLJvp3oRIECAQNoC+n/a9S1KOgPAolQ6oZxffPFFrL/++jF37tw81eGHHx5Dhw5NKKEoBAgQILAiAf3fvqhrgR49esTvf//7fBnrrLNOfPLJJ7H22mvX9bKcnwABAgRqWED/r2Fgh68VAQPAWmF2kuoW6NatWzz00EP5YZs0aRLZ49i9CBAgQCB9Af0//RqXc8KmTZvGrFmz8iUecMABMWrUqHJerrURIECAQDUJ6P/VBOkwdSpgAFin/E6+ugJjx47Nn7q3aNGi/BB9+/aN/v37r+7hfI4AAQIEKkRA/6+QQiW4zH79+sW1116bJ6tXr16MGTMmOnXqlGBSkQgQIEBgSQH9335IRcAAMJVKFjDHzjvvHH//+9/z5C1atIh33323gAoiEyBAoHgC+n/xal4OiTfbbLOYPn16vpRvfvOb8eKLL5bDsqyBAAECBGpYQP+vYWCHrzUBA8Bao3ai6ha49dZb48c//nHpsNddd12cfvrp1X0axyNAgACBMhPQ/8usIAVYzsCBA6NPnz6lpLfcckv07NmzAMlFJECAQLEF9P9i1z+19AaAqVW0YHm22GKLmDZtWp56u+22i1dffbVgAuISIECgmAL6fzHrXlept99++5g4cWJ++pYtW8bUqVPrainOS4AAAQK1KKD/1yK2U9W4gAFgjRM7QU0KnHfeeXHFFVeUTpE9GGT//fevyVM6NgECBAiUgYD+XwZFKMgSHn744fyBH4tf5557blx++eUFSS8mAQIEiiug/xe39qkmNwBMtbIFyrX++uvHp59+mifee++944knnihQelEJECBQXAH9v7i1r83k3/rWt2L06NH5Kddbb7345JNPavP0zkWAAAECdSSg/9cRvNPWmIABYI3ROnBtCRx11FFx77335qdr2LBhTJ48Ob88x4sAAQIE0hbQ/9Oubzmky24z0rp165g/f36+nCOPPDKGDBlSDkuzBgIECBCoQQH9vwZxHbrOBAwA64zeiatL4O23346tt9669B/nRxxxRGkgWF3ncBwCBAgQKD8B/b/8apLairKB33333ZfHyv6S8c0334wtt9wytZjyECBAgMAyAvq/LZGigAFgilUtYKa99tornnrqqTx506ZNS5cEF5BCZAIECBRKQP8vVLlrPWx2ye9nn32Wn3fPPfeMJ598stbX4IQECBAgUPsC+n/tmztjzQsYANa8sTPUgsDIkSPj4IMPLp3prLPOiquuuqoWzuwUBAgQIFCXAvp/Xeqnfe6zzz47rr766lLIBx54IA466KC0Q0tHgAABAqH/2wSpChgAplrZAubadtttY9KkSXnyr33ta/HOO+8UUEFkAgQIFE9A/y9ezWsj8eabbx7/+te/8lO1bds2Xn/99do4rXMQIECAQB0L6P91XACnrzEBA8Aao3Xg2ha45pprIvvm3+LXoEGD4uSTT67tZTgfAQIECNSygP5fy+AFON2NN94Yp5xySilp9k3AM888swDJRSRAgECxBfT/Ytc/9fQGgKlXuGD5Ntlkk/jggw/y1DvssEO88sorBRMQlwABAsUU0P+LWfeaSr3jjjvGhAkT8sNvvPHG8f7779fUqRyXAAECBMpIQP8vo2JYSrULGABWO6kD1qVA9o2/wYMHl5bw17/+Nfbbb7+6XJJzEyBAgEAtCOj/tYBckFM88sgj8Z3vfKeUtnfv3pF9I8SLAAECBNIW0P/Trq90EQaAdkFSAgsXLowmTZrEnDlz8lzf/va34/HHH08qozAECBAgsLyA/m9XVJfAPvvsE//1X/+VH65Ro0Yxa9asqF+/fnUd3nEIECBAoEwF9P8yLYxlVZuAAWC1UTpQuQhkT+h78MEH8+WstdZa8fbbb0eLFi3KZXnWQYAAAQI1JKD/1xBsgQ47ffr02HLLLWPevHl56gMPPDCyJ017ESBAgEDaAvp/2vWV7n8EDADthOQEXnjhhdhtt91i0aJFebajjz467r777uRyCkSAAAECSwvo/3bEmgocc8wxcc899/zPfyTXqxfPPfdc7LLLLmt6WJ8nQIAAgTIX0P/LvECWVy0CBoDVwugg5SbQoUOHGD9+fL6sxo0bx7vvvhvrr79+uS3TeggQIECgmgX0/2oGLdDhPvnkk9hss81i9uzZeer27dvHuHHjCiQgKgECBIopoP8Xs+5FTG0AWMSqFyBz9o2/H/7wh6WkhxxySIwYMaIAyUUkQIBAsQX0/2LXf03SH3rooXH//feXDvG73/0usm+EeBEgQIBA2gL6f9r1le7/BAwA7YZkBbLLgJ9//vk8X8OGDePFF1+MHXbYIdm8ghEgQIDA/wjo/3bCqgpMmDAhdt5555g/f37+0V133TW//NeLAAECBNIW0P/Trq90SwsYANoRyQo8/fTTsffee0f2ZMjs9a1vfav0VL9kQwtGgAABAqH/2wSrKvDtb387nnjiifxj2RN/R48eHV26dFnVw3g/AQIECFSYgP5fYQWz3DUSMABcIz4fLneBAw44IB5++OF8mdnNvP/yl7/EfvvtV+7Ltj4CBAgQWEMB/X8NAQv08UceeSS++93vlh4etv/++8dDDz1UIAFRCRAgUEwB/b+YdS9yagPAIle/ANmzx7m3atUq5s6dm6d1Q+8CFF1EAgQI/LeA/m8bVFVgyQfHrLPOOjFlypRo0aJFVT/ufQQIECBQoQL6f4UWzrJXW8AAcLXpfLBSBI499tj47W9/W1qum3pXSuWskwABAmsmoP+vmV8RPr3sQ2N+9KMfxV133VWE6DISIECg0AL6f6HLX9jwBoCFLX2xgjdr1iw+/vjjPHTbtm3j9ddfLxaAtAQIECiogP5f0MJXMfa2224bkyZNyt+9wQYbxMyZM6v4SW8jQIAAgUoW0P8ruXrWvroCBoCrK+dzFSVw9tlnx9VXX11ac//+/aNv374VlcFiCRAgQGDVBfT/VTcryieuvfba6NevXynuWWedFVdddVVR4stJgACBwgro/4UtfeGDGwAWfgsUB6Bly5bxzjvv5IGz/z116tTihJeUAAECBRbQ/wtc/JVE32KLLWLatGn5OzbffPPS/6ZFgAABAmkL6P9p11e6LxcwALQ7CiMwYMCApb71d95558Vll11WmPyCEiBAoKgC+n9RK//luc8///y4/PLLS2/Ivg1yxhlngCJAgACBxAX0/8QLLN5KBQwAbZBCCWy33Xbx2muv5ZmbN28eM2bMKFR+YQkQIFBUAf2/qJVfce6NNtooPvzww/wP27VrFxMnTgREgAABAgUQ0P8LUGQRv1TAANDmKJTAH//4x/jBD35QytyrV68YPHhwoQyEJUCAQBEF9P8iVn3FmXv37h033XRT6Q//8Ic/xPe//31ABAgQIJC4gP6feIHF+0oBA8CvJPKG1AQ6d+4cf/vb3/JYTZo0ic8++yy1iPIQIECAwAoE9H/bIhNo2rRpzJo1K8fYY489YsyYMWAIECBAoAAC+n8BiiziSgUMAG2Qwgm88MIL0bFjx1iwYEGevUePHnHfffcVzkFgAgQIFE1A/y9axZfPe8QRR8TQoUPzP2jQoEE888wzscsuu4AhQIAAgcQF9P/ECyxelQQMAKvE5E2pCRx88MExcuTIPNbaa68db7zxRmRPg/IiQIAAgbQF9P+067uydFOnTo1tttkmvvjii/xtBx10UDzwwAPFBZGcAAECBRHQ/wtSaDG/UsAA8CuJvCFFgU8++SQ222yzmD17dh7vu9/9bjz88MMpRpWJAAECBJYQ0P+Lux3233//+Mtf/pIDNG7cON59991Yf/31iwsiOQECBAoioP8XpNBifqWAAeBXEnlDqgI9e/aM2267LY9Xv379/B5A2aXBXgQIECCQtoD+n3Z9V5Quu9Q3uwfkwoUL8z8+8cQT49Zbby0ehMQECBAomID+X7CCi7tSAQNAG6TQAks+Br5Tp06lh4MUGkV4AgQIFEBA/y9AkZeImD3sY+zYsfnvNG/ePGbMmFEsAGkJECBQUAH9v6CFF3uFAgaANkahBS644IK47LLLSgbDhg2Lww47rNAmwhMgQKAIAvp/Ear8PxmHDx8e3bt3LwU+//zz49JLLy0OgKQECBAoqID+X9DCi/2lAgaANkfhBbbaaqt4++23c4cdd9wxXn755cKbACBAgEARBPT/IlQ5YqeddopXXnklD7vlllvGP//5z2IEl5IAAQIFF9D/C74BxF9OwADQpii8wKBBg+LUU08tOVx44YVx8cUXF94FAAECBFIX0P9Tr3DERRddFJdcckkp6A033BCnnHJK+sElJECAQMEF9P+CbwDxVyhgAGhjEPhvgQ4dOsT48eNziyZNmsSUKVMiuz+UFwECBAikLaD/p1vf7D5/rVq1ilmzZuUh27dvH+PGjUs3sGQECBAgkAvo/zYCgRULGADaGQT+W+CNN97ILxGaM2dO7pE9KfDpp59mQ4AAAQKJC+j/6Ra4S5cuMWbMmDxgo0aN8lt8bLPNNukGlowAAQIEcgH930YgYABoDxBYqUC/fv3i2muvLb3n//2//xdnn302NQIECBBIXED/T6/AV111VfzHf/xHKVjfvn2jf//+6QWViAABAgSWEtD/bQgCXy7gG4B2B4ElBLKHgEyYMCH/nQ022CBmzpzJhwABAgQKIKD/p1XkZs2axccff5yH2mGHHUoPAUkrpTQECBAgsKyA/m9PEDAAtAcIVEkguw9gx44dY968efn7991333jkkUeq9FlvIkCAAIHKFdD/K7d2y658v/32i0cffTT/7bXWWiueeeaZ/P5/XgQIECCQtoD+n3Z9pVtzAd8AXHNDR0hM4OSTT47BgweXUmX/u1evXomlFIcAAQIElhXQ/yt/T9x0003Ru3fvUpDsf994442VH0wCAgQIEFipgP5vgxD4agEDwK828o4CCmy77bYxadKkPPnGG28c77//fgEVRCZAgEDxBPT/yq75JptsEh988EEeom3btvH6669XdiCrJ0CAAIEqCej/VWLypoILGAAWfAOIv2KB0aNH55f/zp8/P3/DIYccEiNGjMBFgAABAokL6P+VW+BDDz007r///jxAw4YN88uA995778oNZOUECBAgUCUB/b9KTN5EIAwAbQICXyJwwgknxB133JH/ab169eKee+6JI488khcBAgQIJC6g/1dege+99944+uijY9GiRfnijz/++Lj99tsrL4gVEyBAgMAqCej/q8TlzQUXMAAs+AYQf+UCbdq0icmTJ+dv2nzzzWPatGnICBAgQKAAAvp/ZRW5ZcuW8c477+SLbt26dbz11luVFcBqCRAgQGC1BPT/1WLzoYIKGAAWtPBiV03gwQcfzC//XbhwYf6B7BuAQ4YMqdqHvYsAAQIEKlZA/6+c0h111FGRfQMke9WvXz+/DPjAAw+snABWSoAAAQKrJaD/rxabDxVYwACwwMUXvWoCy/6LJfuh8IADDqjah72LAAECBCpWQP8v/9I99NBD+bDPX9SVf62skAABAtUpoP9Xp6ZjFUXAALAolZZzjQS22GKL0uW/2WVhb7755hodz4cJECBAoDIE9P/yrtPWW29dutw3uwxs6tSp5b1gqyNAgACBahHQ/6uF0UEKJmAAWLCCi7t6AkOHDs0v/118c/Ef//jHcfPNN6/ewXyKAAECBCpGQP8v31KddNJJccstt+QLzB7WlV0G3KNHj/JdsJURIECAQLUI6P/VwuggBRQwACxg0UVePYHu3bvH8OHD8w83bNgwnnzyyejUqdPqHcynCBAgQKBiBPT/8ivV2LFjY6+99or58wUv5VYAACAASURBVOfnizvssMNi2LBh5bdQKyJAgACBahXQ/6uV08EKJmAAWLCCi7tmAi1atIj33nsvP8h2220Xr7766pod0KcJECBAoCIE9P/yKtP2228fEydOzBe16aabxvTp08trgVZDgAABAjUioP/XCKuDFkTAALAghRazegRuu+226NmzZ+lg//7v/x4DBgyonoM7CgECBAiUrYD+Xz6lOeOMM+I///M/Swu69dZb48QTTyyfBVoJAQIECNSIgP5fI6wOWiABA8ACFVvU6hHo1q1bZE+dyl7rrLNOvPTSS9G2bdvqObijECBAgEDZCuj/dV+aSZMmxTe+8Y2YO3duvpgDDjggRo0aVfcLswICBAgQqFEB/b9GeR28IAIGgAUptJjVK7DRRhvFhx9+mB+0ffv2MW7cuOo9gaMRIECAQFkK6P91W5YOHTrE+PHj80U0b948ZsyYUbcLcnYCBAgQqBUB/b9WmJ0kcQEDwMQLLF7NCNxwww1x2mmnlQ6eXXqUXYLkRYAAAQJpC+j/dVff7BYc2aXYi1/XX399nHrqqXW3IGcmQIAAgVoR0P9rhdlJCiBgAFiAIotYMwJdu3aNxx9/PD94vXr1YtCgQdG7d++aOZmjEiBAgEDZCOj/tV+KwYMHxymnnBKLFi3KT77PPvvEY489VvsLcUYCBAgQqFUB/b9WuZ0scQEDwMQLLF7NCrRu3TqmTJmSn6RJkybx/PPPR7t27Wr2pI5OgAABAnUuoP/XXglee+212HXXXWPWrFn5SVu1ahWTJ0+uvQU4EwECBAjUiYD+XyfsTpqwgAFgwsUVreYFXn755ejYsWPMnj07P1n2A+Fbb71V8yd2BgIECBCoUwH9v/b427RpUxr4NW7cOJ555pnYaaedam8BzkSAAAECdSKg/9cJu5MmLGAAmHBxRasdgYEDB0afPn1KJ9t3333jkUceqZ2TOwsBAgQI1JmA/l/z9Pvtt188+uijpRNdd911cfrpp9f8iZ2BAAECBOpUQP+vU34nT1TAADDRwopVuwLHHXdc3HXXXaWTnnHGGXHttdfW7iKcjQABAgRqXUD/rznyvn37xoABA0onOPbYY+POO++suRM6MgECBAiUhYD+XxZlsIgEBQwAEyyqSHUjsPvuu8dzzz2Xn7x+/foxZMiQ6NGjR90sxlkJECBAoNYE9P/qpx46dGgcddRRsXDhwvzgu+22Wzz77LPVfyJHJECAAIGyEtD/y6ocFpOYgAFgYgUVp24FNttss5g+fXq+iGbNmuX3A8z+rxcBAgQIpC2g/1dffWfOnBnZfZ+y/5u9WrRoEe+++271ncCRCBAgQKAsBfT/siyLRSUkYACYUDFFqXuBxx57LA444ICYN29evpgddtghXnnllbpfmBUQIECAQI0K6P/Vx7vjjjvGhAkT8gOutdZa8dBDD0XXrl2r7wSORIAAAQJlKaD/l2VZLCohAQPAhIopSnkI/OpXv4qf//znpcUcdthhMWzYsPJYnFUQIECAQI0J6P9rTtu9e/cYPnx46UC//OUv42c/+9maH9gRCBAgQKCsBfT/si6PxSUiYACYSCHFKC8B/wIrr3pYDQECBGpLQP9ffWkD1NW380kCBAhUsoD+X8nVs/ZKEjAArKRqWWtFCfgKe0WVy2IJECBQbQL6/6pTuoR61c18ggABAikI6P8pVFGGShEwAKyUSllnxQm4iW3FlcyCCRAgUC0C+v+qM3qIyqqb+QQBAgRSEND/U6iiDJUiYABYKZWyzooU8Bj7iiybRRMgQGCNBfT/qhPuvvvu8dxzz+UfqF+/fgwZMiR69OhR9QN4JwECBAhUpID+X5Fls+gKFjAArODiWXplCPTt2zcGDBhQWuyxxx4bd955Z2Us3ioJECBAYLUF9P+vpjvuuOPirrvuKr3xjDPOiGuvvfarP+gdBAgQIFDRAvp/RZfP4itUwACwQgtn2ZUlsN9++8Wjjz5aWvR1110Xp59+emWFsFoCBAgQWGUB/f/LyQYOHBh9+vQpvWHfffeNRx55ZJWNfYAAAQIEKktA/6+selltOgIGgOnUUpIyF2jTpk1Mnjw5X2Xjxo3jmWeeiZ122qnMV215BAgQILCmAvr/8oIvv/xydOzYMWbPnp3/YevWreOtt95aU2qfJ0CAAIEyF9D/y7xAlpe0gAFg0uUVrpwEXnvttdh1111j1qxZ+bJatWpVGgiW0zqthQABAgSqV0D/X94zG/hNmTIl/4MmTZrE888/H+3atateeEcjQIAAgbIT0P/LriQWVCABA8ACFVvUuhcYPHhwnHLKKbFo0aJ8Mfvss0889thjdb8wKyBAgACBGhXQ//+Pt2vXrvH444/nv1GvXr0YNGhQ9O7du0b9HZwAAQIE6l5A/6/7GlhBsQUMAItdf+nrQKBnz55x2223lc58wAEHxKhRo+pgJU5JgAABArUpoP9HdOvWLR566KES+4knnhi33nprbZbBuQgQIECgDgQOPfTQuP/++/X/OrB3SgKLBQwA7QUCdSCw1157xVNPPVU682GHHRbDhg2rg5U4JQECBAjUpkCR+3/37t1j+PDhJe4999wznnzyydrkdy4CBAgQqAOBH/3oR/G73/2udOa99947nnjiiTpYiVMSKLaAAWCx6y99HQp84xvfiOwmuItfRx11VNxzzz11uCKnJkCAAIHaEChi/z/66KNjyJAhJd7sIVgvvfRSbXA7BwECBAjUocBpp50WN9xwQ2kFHTp0iBdeeKEOV+TUBIorYABY3NpLXgYCS94EN1uOS6HKoCiWQIAAgVoQKFL/X/bSZw/BqoUN5hQECBAoA4ELL7wwLr300tJKsoc9TZw4sQxWZgkEiilgAFjMuktdRgKbbLJJfPDBB6UVZQ8JWfJvycpoqZZCgAABAtUoUIT+f+qpp+YP+Vj82njjjeP999+vRkWHIkCAAIFyFOjfv3+ceeaZpaVttdVWpae/l+N6rYlAEQQMAItQZRnLWuCTTz6Jli1bxmeffVZa57nnnhuXX355Wa/b4ggQIEBgzQRS7//nnXdeXHHFFSWkpk2bxrRp02L99ddfMzifJkCAAIGyFrjjjjvihBNOKK2xRYsW8eabb8a6665b1uu2OAKpCxgApl5h+SpCYNy4cbHHHnvEF198UVrvwIEDI7tnhhcBAgQIpCuQav+//vrr4/TTTy8Vbu21146//e1vkd37yYsAAQIE0hV48MEH46CDDioFXG+99eLFF1+MNm3apBtaMgIVImAAWCGFssz0BbKnAP/gBz+IhQsX5mHr1auXPxn40EMPTT+8hAQIECiwQGr9f8SIEZE98XfRokV5VevXrx9/+MMf8t/zIkCAAIF0BZ599tn8Sw2Lf55p2LBh/rT3Tp06pRtaMgIVJGAAWEHFstT0BbJv/fXp06cUNPuhafz48ZE9MdKLAAECBNIVSKX/Z0/2bd++femHv6xi11133VLfBky3ipIRIECguAJTpkyJr3/96zF//vwSwv333x8HH3xwcVEkJ1BmAgaAZVYQyyGQ3f/vyiuvLEE0aNAgsvtEuWeGvUGAAIG0BSq9/3/++ef5/f0WLFhQKtQ555yz1H0A066gdAQIECimQHYbow022CDmzJlTArj99tvj+OOPLyaI1ATKVMAAsEwLY1nFFshumpvdPHfxa6211lrq/oDF1pGeAAEC6QpUcv/P7vM3b968UnGyH/yyHwC9CBAgQCBtgew+f0s+0PCaa66Jfv36pR1aOgIVKGAAWIFFs+RiCGQ3z81uorv41ahRo5g9e3YxwktJgACBAgtUYv9v3LjxUt/8OPDAA2PkyJEFrqLoBAgQKIZA8+bN46OPPiqFvfDCC+Piiy8uRngpCVSYgAFghRXMcosl0Llz5/ypiYtf2WXAs2bNKhaCtAQIECigQCX1/yZNmkR2+e/iV3YD+DFjxhSwaiITIECgWAKbbbZZTJ8+vRT6tNNOi+yetl4ECJSngAFgedbFqgiUBLbffvuYOHFi6Z+z+2vMnDmTEAECBAgkLlAJ/b9Zs2bx8ccflyqx3Xbbxauvvpp4ZcQjQIAAgdatW0f24I/Fr+xJ73/605/AECBQxgIGgGVcHEsjsFhgiy22iGnTppVAvva1r8U777wDiAABAgQSFyjn/r/55pvHv/71r1IFWrZsGVOnTk28IuIRIECAQPaXPa+99loJomPHjjF27FgwBAiUuYABYJkXyPIILBbYcMMNl/rm37bbbrvUv3hJESBAgECaAuXY/9u1axevv/56CTz7JuCS94BKsxJSESBAgECHDh1i/PjxJYg2bdrEm2++CYYAgQoQMACsgCJZIoHFAsveZL1Tp05L3SOQFAECBAikKVBO/T+7x9+S3/TwkKo095xUBAgQWFZgzz33jKeffrr029lfUH344YegCBCoEAEDwAoplGUSWCzQsGHDWLBgQQmkS5cu8dRTTwEiQIAAgcQFyqH/L/vDX4MGDWL+/PmJy4tHgAABAsv+5c/aa68dc+fOBUOAQAUJGABWULEslcBigXr16i2F0b59+xg3bhwgAgQIEEhcoC77/7KXfWXUixYtSlxcPAIECBBY9rYP2b+LFi5cCIYAgQoTMACssIJZLoHFAvXr11/qB6/sX8xLPi2YFAECBAikKVAX/X/ZG7774S/NvSUVAQIElhVY9oFP/vLHHiFQuQIGgJVbOysnEOuss0588cUXJYlWrVrF5MmTyRAgQIBA4gK12f9bt24dU6ZMKYm67CvxzSUeAQIE/lcge8DTxx9/XPJw2wdbg0BlCxgAVnb9rJ5ANG/efKknL7Zo0SLeffddMgQIECCQuEBt9P/NNtsspk+fXpJ0w/fEN5V4BAgQ+F+BJk2axOeff17y8MAnW4NA5QsYAFZ+DSUgEFtvvXW89dZbfkCzFwgQIFAwgZrs/8sOGNu0aRNvvvlmwYTFJUCAQPEEln3yfPZNwI8++qh4EBITSEzAADCxgopTXIFOnTrFM888UwJo2rRpzJgxI7JLtbwIECBAIF2B6u7/2a0lNtpoo/jss89KaB07doyxY8emiygZAQIECOTf+MuGffPmzStptGzZMqZOnUqHAIEEBAwAEyiiCAQWC/zbv/1bDBs2rASSfVU/ezBIdm9ALwIECBBIV6C6+n92r7/sgR9z5swpYXXv3j3+9Kc/pYsnGQECBAjESy+9FNnT3hcsWFDSyP598Oqrr9IhQCARAQPARAopBoHFAqeffnpcf/31JZCGDRvG008/HbvvvjskAgQIEEhYYE37/7PPPhtdunSJ+fPnl5ROO+20GDhwYMJqohEgQIDAiBEjIvuLpIULF5Yw9thjjxgzZgwcAgQSEjAATKiYohBYLHDRRRfFJZdcUgKpX79+3H///XHggQdCIkCAAIGEBVa3/z/44INxyCGHLPXD34UXXhgXX3xxwlqiESBAgED2xYE+ffrEokWLShjZzwwjR46EQ4BAYgIGgIkVVBwCiwX69+8fZ5555lIgt99+exx//PGQCBAgQCBhgVXt/3fccUeccMIJS4lcc8010a9fv4SVRCNAgACB8847L6644oqlILKfFbKfGbwIEEhPwAAwvZpKRKAk4Ic6m4EAAQLFFKhq/1/VYWExNaUmQIBAegKnnnpqDBo0aKlg55xzznIDwfSSS0SguAIGgMWtveQFEXjggQfye3oseU+nCy64YKlLhAtCISYBAgQKJfBV/T+7xPfSSy8tmWT3jM0e9nHwwQcXyklYAgQIFE2gZ8+ecdttt5ViZ7cLGjBgQGT3kvUiQCBdAQPAdGsrGYGSwNixY+O73/1ufPrpp6Xfy/7Wb8mHheAiQIAAgfQEvqz/Z0lvuOGGUuD11lsv/vKXv0SnTp3SQ5CIAAECBEoCRx99dAwZMqT0z2uvvXbce++9kT3x3YsAgbQFDADTrq90BEoCb731VnTu3DmmT59e+r0f/vCH8dvf/pYSAQIECCQssKL+v2TcFi1a5E96bNOmTcIKohEgQIBANuQbPnx4CaJp06bxxBNPRIcOHeAQIFAAAQPAAhRZRAKLBT7//PPYfvvt45///GcJJXvq44gRIyARIECAQMICK+r/WdytttoqXn311Vh33XUTTi8aAQIECHTr1i0eeuihEsTGG28cb7zxRqy//vpwCBAoiIABYEEKLSaBJQW22267eO2110q/tc8++8Rjjz0GiQABAgQSFujatWs8/vjjSyXU/xMuuGgECBD4X4Fl+3+rVq1i8uTJfAgQKJiAAWDBCi4ugcUCu+yyS4wbN64Ekv2HQHbD+J122gkSAQIECCQk8PLLL+cP9pgyZcoKU+n/CRVbFAIECCwhsKL+n/23/ksvvcSJAIECChgAFrDoIhNYLPCtb30rRo8eXQJp3LhxXHnllZ4AZosQIEAgEYGBAwfGOeecE7Nnzy4l2nvvvfP/rf8nUmQxCBAgsAKBFfX/PffcM5588kleBAgUVMAAsKCFF5vAYoGePXvG7bffHosWLSqhHHvssXHnnXdCIkCAAIEKFjjuuOPirrvuKiWoV69enHDCCXHrrbfmv6f/V3BxLZ0AAQIrEfiq/g+PAIFiChgAFrPuUhNYSmDw4MFx1llnxaxZs0q/v9tuu8Wzzz5LigABAgQqUGD33XeP5557rrTyJk2axNVXXx29e/fW/yuwnpZMgACBqgpUtf9X9XjeR4BAOgIGgOnUUhICaySQPRQkezrYkjcEbtGiRdxzzz2R3TjYiwABAgTKXyB7oNPRRx8d06dPLy22devWMWrUqGjXrt0KA+j/5V9XKyRAgMBXCaxO//+qY/pzAgTSEjAATKue0hBYY4H99tsvHn300dJx1lprrbjwwgvjZz/72Rof2wEIECBAoOYEfvWrX8Ull1wS8+bNK51k3333jUceeaRKJ9X/q8TkTQQIECg7gTXt/2UXyIIIEKgRAQPAGmF1UAKVLdC3b9+47rrrYuHChaUghx12WAwbNqyyg1k9AQIEEhXo3r17DB8+vJSufv360adPn7j22mtXKbH+v0pc3kyAAIE6F6iu/l/nQSyAAIEaFzAArHFiJyBQmQJDhw6Nn/70pzFz5sxSgB122CGeeuqpaNasWWWGsmoCBAgkJpD16OypjhMmTCgly3r0r3/96+jRo8dqpdX/V4vNhwgQIFCrAjXR/2s1gJMRIFDrAgaAtU7uhAQqR8B/WFROrayUAIHiCdTkoE7/L95+kpgAgcoRqMn+XzkKVkqAwKoKGACuqpj3EyiggEsLClh0kQkQKGuB2rpUV/8v621gcQQIFFCgtvp/AWlFJpC8gAFg8iUWkED1CLi5cPU4OgoBAgTWVKC2H9ah/69pxXyeAAEC1SNQ2/2/elbtKAQIlIuAAWC5VMI6CFSAwGOPPRZHH310TJ8+vbTa1q1bx6hRo6Jdu3YVkMASCRAgULkCr732WnTr1i0mT55cCtGiRYu45557omvXrjUaTP+vUV4HJ0CAwEoF6rL/Kw0BAukIGACmU0tJCNSawO677x7PPfdc6XxNmjSJq6++Onr37l1ra3AiAgQIFElg8ODBcdZZZ8WsWbNKsXfbbbd49tlna5VB/69VbicjQIBAlEv/VwoCBCpfwACw8msoAYE6ETjuuOPirrvuKp27Xr16ccIJJ8Stt95aJ+txUgIECKQq0LNnz7j99ttj0aJFpYjHHnts3HnnnXUSWf+vE3YnJUCggALl1v8LWAKRCSQlYACYVDmFIVC7AgMHDoxzzjknZs+eXTpx+/bt47777ou2bdvW7mKcjQABAokJTJo0KY444ogYP358KVnjxo3jyiuvjNNPP71O0+r/dcrv5AQIJC5Qzv0/cXrxCCQtYACYdHmFI1DzAi+//HIcfPDBMWXKlNLJ1llnnfxy4AEDBtT8ApyBAAECCQqcccYZ+WVfc+fOLaVr1apVPPDAA7HTTjuVRWL9vyzKYBEECCQmUAn9PzFycQgURsAAsDClFpRAzQpkN6B//PHHlzrJdtttl1+21qlTp5o9uaMTIEAgEYGxY8fmt1OYOHHiUon22WefyB7EUY4v/b8cq2JNBAhUmkAl9v9KM7ZeAkUXMAAs+g6Qn0A1Ctxwww3xs5/9LD788MPSURs2bBjHH3983HzzzdV4JociQIBAegInnXRS3HHHHTF//vxSuObNm8evfvWrOPXUU8s6sP5f1uWxOAIEylygkvt/mdNaHgECSwgYANoOBAhUu0C3bt3ioYceWuq4bdq0iRtvvDEOOOCAaj+fAxIgQKCSBbJ+efLJJ8dbb721VIysX44aNaqioun/FVUuiyVAoI4FUur/dUzp9AQIVEHAALAKSN5CgMCqC9x2221x7rnnxnvvvVf6cP369aNHjx4xZMiQVT+gTxAgQCBBgaOOOiqGDh0aCxcuLKXbdNNN44orrogTTzyxIhPr/xVZNosmQKCWBVLs/7VM6HQECKyigAHgKoJ5OwECqybQvXv3GDFiRCxatKj0wc033zz69+8fRx555KodzLsJECCQiMC9994b/fr1i3feeaeUqF69enHooYfGsGHDkkip/ydRRiEIEKhmgSL0/2omczgCBKpJwACwmiAdhgCBLxfIvt3St2/fmDZt2lI/6GZPD86Gg14ECBAokkA25Mue5rvkX4y0bNkyrr322vxb0im99P+UqikLAQJrKlCk/r+mVj5PgED1CxgAVr+pIxIg8CUCK7rUYeONN45LLrkkevXqxY0AAQJJC9x0001x4YUXxgcffFDKWZRbI+j/SW9t4QgQ+AqBIvd/m4MAgfIRMAAsn1pYCYFCCDz44IP50ywnT568VN599903HnnkkUIYCEmAQPEE9ttvv3j00UeXCt66devInp574IEHFgJE/y9EmYUkQGAZAf3fliBAoFwEDADLpRLWQaBgAieccEL87ne/i/nz55eSb7DBBnHBBRfE2WefXTANcQkQSFXgqquuiksvvTQ+/vjjUsSGDRvGD3/4w7j99ttTjb3SXPp/IcsuNIHCCej/hSu5wATKXsAAsOxLZIEE0hUYPXp0/PjHP45JkyYtFbJz585x//33x0YbbZRueMkIEEhaYMaMGXHIIYfEmDFjlsrZtm3buOWWW2LvvfdOOv9XhdP/v0rInxMgUKkC+n+lVs66CaQvYACYfo0lJFD2AieffHL+A/G8efNKa23SpEn+4JCLL7647NdvgQQIEFhS4KKLLsof6DFr1qzSb6+11lr5X3jceOONsJYQ0P9tBwIEUhLQ/1OqpiwE0hMwAEyvphIRqEiB8ePH55fETZgwYan177jjjvnlc4cddlhF5rJoAgSKIzB8+PD8NgavvPLKUqF32GGH/JYH7du3Lw7GKiTV/1cBy1sJEChLAf2/LMtiUQQILCNgAGhLECBQVgL9+vXLvyEzZ86cpdbVqVOnuO6666Jjx45ltV6LIUCAwDPPPBN9+vSJsWPHLoXRqFGjyL7h1r9/f0hVEND/q4DkLQQIlJWA/l9W5bAYAgS+QsAA0BYhQKDsBN544404/PDDI/tWyJKv+vXrR/YktVtvvTW22GKLslu3BREgUCyBqVOnRs+ePfMnmC9cuHCp8Nm3/X7/+9/HNttsUyyUNUyr/68hoI8TIFArAvp/rTA7CQEC1SxgAFjNoA5HgED1CQwaNCiuuOKKePvtt5c66Nprr51fEnzfffdV38kciQABAqsgcMQRR0R2ydcXX3yx1Ke23HLLOPfcc+OUU05ZhaN567IC+r89QYBAuQro/+VaGesiQOCrBAwAv0rInxMgUOcC2T21Bg8eHB9++OFSa8keFPKjH/0o/zMvAgQI1IZA796947e//e1SD/jIztu8efPI/iy7Z6lX9Qno/9Vn6UgECKyZgP6/Zn4+TYBA3QsYANZ9DayAAIEqCmSX2g0ZMiRmz5691CeyH7x79eoVl112WRWP5G0ECBBYNYHzzz8/brrppuX+IqJx48Zx1FFH5bcm8Ko5Af2/5mwdmQCBlQvo/3YIAQKpCBgAplJJOQgUROCTTz6JY445JkaNGhULFixYKnXLli3jzDPPjL59+xZEQ0wCBGpa4Nprr41rrrkmpk2bttSpGjRoEN26dYu777471l9//ZpehuP/t4D+bxsQIFCbAvp/bWo7FwECtSFgAFgbys5BgEC1C7zwwgtx6qmnxt/+9rfljt22bdv4xS9+kQ8KvQgQILA6AtlgL+sjkyZNWu7je+yxR9xwww2xyy67rM6hfWYNBfT/NQT0cQIEViqg/9sgBAikKmAAmGpl5SJQEIE//vGPkV2a8dprry2XOHsK59VXX50/OdiLAAECVRHInuh71llnLfcU8uyz7dq1y2818P3vf78qh/KeGhbQ/2sY2OEJFExA/y9YwcUlUEABA8ACFl1kAikKDBgwIK666qp45513lopXr1692HvvvePGG2+MHXbYIcXoMhEgUA0CEyZMiJNPPjlGjx4dixYtWuqIm2++eZx99tlxxhlnVMOZHKK6BfT/6hZ1PALFEtD/i1VvaQkUWcAAsMjVl51AggLZD+m/+c1v4uOPP14qXcOGDeN73/te/vRO9+tKsPAiEVhNgey+ctnTxP/85z/H/PnzlzrKBhtsED/5yU/yv1zwKn8B/b/8a2SFBMpJQP8vp2pYCwECtSFgAFgbys5BgECtCxx77LExdOjQmDt37lLnzp7Y2b1798hu7NyiRYtaX5cTEiBQHgLTp0/PHxg0bNiw5Z4svs4660SPHj3irrvuKo/FWsUqCej/q8TlzQQKJ6D/F67kAhMg8L8CBoC2AgECyQpk/4F33HHHxV//+tdYuHDhUjnXWmut6NKlS1x00UXuEZjsDhCMwPIC2T2eLr744nj66adj3rx5S72hfv368Z3vfCfuvPNOf0FQ4ZtH/6/wAlo+gRoQ0P9rANUhCRCoKAEDwIoql8USILA6AtkP+n369InnzkEB5AAAIABJREFUn39+hR/P7g142mmn5ff/8iJAIE2B7D6g119/fWT3elrRa9ddd43rrrsu/4sBr3QE9P90aikJgdUV0P9XV87nCBBITcAAMLWKykOAwJcK3H333fm9vF588cXlbvKffehrX/ta/PCHP3S/L3uIQEIC2X3hfve738W//vWv5VJlDwnaeeed8wd8HHPMMQmlFmVZAf3fniBQPAH9v3g1l5gAgZULGADaIQQIFE7ghRdeyC/9ffTRR2POnDnL5W/atGkceOCB0b9//2jZsmXhfAQmUOkC06ZNi379+sWDDz4Yn3322XJxGjVqFPvuu29+KfAuu+xS6XGtfxUE9P9VwPJWAhUooP9XYNEsmQCBWhMwAKw1aiciQKDcBLL7Ap566qnx+9//Pj744IPllpc9Obhz585x4YUXxv77719uy7ceAgSWEXj44YfjkksuiTFjxiz3RN/srRtvvHEcfvjhccMNN0R2vz+v4gro/8WtveRpCuj/adZVKgIEqlfAALB6PR2NAIEKFbjmmmvipptuikmTJq0wwXbbbRennHJKnH766RWa0LIJpCswcODAGDRoUEycOHGFIdu2bRu9evWKM888M10EyVZbQP9fbTofJFDnAvp/nZfAAggQqCABA8AKKpalEiBQ8wIjR46Myy+/PMaOHbvCbxC1aNEiv1dYdnmwFwECdSuQXeab3dste+Lrsq/sG7ydOnWK8847Lw466KC6XaizV4SA/l8RZbJIArmA/m8jECBAYNUFDABX3cwnCBAogMDbb7+dPxggu4fYp59+ulziJk2axPe+9738gSGtW7cugIiIBMpDYPLkyfn/b/75z3+OWbNmLbeo9dZbL7+HZ/b/m1tuuWV5LNoqKkpA/6+ocllsgQT0/wIVW1QCBGpEwACwRlgdlACBlASybxDdddddkd1YetlXgwYN8m8ZXXDBBfnQwYsAgZoRyIbxl156af7t3AULFix3kuyBPccee2z+DV4vAtUloP9Xl6TjEFh9Af1/9e18kgABAksKGADaDwQIEKiiwK233hr/+Z//GS+99FIsWrRouU9tvfXW8W//9m/xi1/8IrInCXsRILBmAtkTfLP/f/rTn/4Ub7755nIHq1evXnzjG9+If//3f4+ePXuu2cl8msBKBPR/24NA7Qro/7Xr7WwECBRDwACwGHWWkgCBahTIvoH085//PB5//PGYO3fuckfO7j220047xY9+9CMPHahGd4cqjkD2UIbf/va38fLLL6/wXpzrrLNO7LPPPvHLX/4y/wauF4HaEtD/a0vaeYoqoP8XtfJyEyBQGwIGgLWh7BwECCQp8MUXX8Rpp50Wf/zjH2PGjBkrzLjuuuvmA4revXvHEUcckaSDUASqQ+C+++6LwYMH55f4fv755ys85EYbbRTf//734/rrr4+11167Ok7rGARWS0D/Xy02HyKwQgH938YgQIBA7QgYANaOs7MQIJC4wK9//eu4/fbbY9y4cTFnzpwvHV7st99++ZPrfGsp8Q0hXpUEsmFf9kTtRx555EuH6I0aNYoOHTrECSecED/96U+rdFxvIlCbAvp/bWo7VyoC+n8qlZSDAIFKEjAArKRqWSsBAhUhkD2EYMiQITFhwoQVXr6Yhdhqq63i0EMPjYsuuig23XTTishlkQSqQ+C9996Liy++OEaMGBH//Oc/V3jI7DL6HXbYIY466qjIHsLgRaBSBPT/SqmUddaFgP5fF+rOSYAAgf8TMAC0GwgQIFBDAtkNrLN7lA0bNizeeOONFT44JHuK8Pbbbx9HH310nH/++TW0EoclUPcCl112Wdxzzz3x6quvrvApvtkDPbbZZpvo3r17fo9ND9Kp+5pZweoL6P+rb+eT6Qno/+nVVCICBCpTwACwMutm1QQIVJjApEmT4sorr4xRo0bFtGnTVrj67FLH3XbbLU466aQ4/vjjKyyh5RJYXuCOO+6Im2++OZ577rkvvTS+ZcuW0a1btzjnnHOibdu2GAkkJ6D/J1dSgaogoP9XAclbCBAgUMsCBoC1DO50BAgQePLJJ+O6666LRx999Evve9asWbP49re/nQ8DDz74YGgEKkbggQceyId+//Vf/xUzZ85c4bqzh3nsu+++0adPn9hrr70qJpuFElhTAf1/TQV9vpwFRo4cGb/5zW/0/3IukrURIFBoAQPAQpdfeAIE6loge4LwTTfdFGPGjIlPP/10hctp3LhxbLvtttG1a9f4yU9+kt8bzYtAuQhk97rMfuB77LHH4vXXX4/Zs2evcGnrrbdedO7cOXr16pU/ydeLQNEF9P+i74DKz599u/WWW26Jv/zlLzFx4sQvfYK7/l/5tZaAAIE0BAwA06ijFAQIJCBQlSdJZjE33HDD2GmnneKQQw6Js88+O4HkIlSawFVXXRX3339/vPzyy/HRRx996fI9wbfSKmu9dSWg/9eVvPOuqsCNN94Yw4cPjxdeeCHef/99/X9VAb2fAAECdShgAFiH+E5NgACBLxPIniQ5dOjQ/G/Uv+wbVdln69evHy1atIiOHTvGiSeeGIcddhhUAtUukP2wd9ttt8UzzzwT06dPj4ULF37pObJvrG633XbRo0cPT/Ct9ko4YBEE9P8iVLlyMj788MNx9913xxNPPBFTpkxZaf9fd911o127dvp/5ZTXSgkQKJiAAWDBCi4uAQKVJ/D73/8+7r333vwy4X/9618r/Y/vtdZaK1q1apU/VCG7v5qHKlRevcthxdllXdl9KrOH1mQ/8M2bN+9Ll5UNob/2ta/ll/ceeeSRcfjhh5dDBGsgkISA/p9EGSsqxFtvvZVf1pvdzzX7S8i5c+eutP9vueWW0aVLlzjqqKPi0EMPraisFkuAAIGiCRgAFq3i8hIgUNECc+bMiSuuuCL+/Oc/xyuvvBKzZs1aaZ4mTZrEN7/5zTjiiCPijDPOqOjsFl+zAgMGDIj77rsv/v73v1dpX+24447xve99L84999zILvX1IkCgZgX0/5r1LfLRBw0alPf/cePGxSeffLJSig022CA6dOiQP6Ds1FNP1f+LvHFkJ0Cg4gQMACuuZBZMgACB/xN4+umnY/DgwfkT96ZOnbrSbwdmn9p0003zy4WzJ69m9xD0QJFi7qbswR3ZPfyyJ5Jml/W+9957K4XIvuW3xRZb5E+m7t27d/5tDy8CBOpWQP+vW/9KPfuS/f/ZZ5/Nb+uwsleDBg3yqwm+853vxAknnBC77rprpUa3bgIECBRewACw8FsAAAECKQlkT2PN7tWT3Zz7q/4WP8udDXaaN28e22yzTey+++7x3e9+1yU8KW2I/84yYsSI/AmN2Q96b7zxRnz44YdfOSjOCNZff/3YZZdd4phjjsmfPu1FgEB5C+j/5V2fuljd6vb/7L8L9txzz/yy3uzfAV4ECBAgkIaAAWAadZSCAAECywm888470b9//xg5cmT84x//iPnz51dZKbuRd/aNr+xpw9m3vrKHi2T3FvQqX4HsXn3Zwzqyb4NmT+fNvhH6+eefV3nBDRs2jK9//etx0EEHRb9+/WLzzTev8me9kQCB8hLQ/8urHjW9mjXt/9n9g7OHN3Xv3j2/rDd7uJgXAQIECKQnYACYXk0lIkCAwAoFsvsG3nzzzfk9frKHiWT3k1qVVzYg2njjjfNLgbLLiLMHjWSXBHnVvsBf//rX/AEd2eW72QM7Pvjgg1Ua8GYrzu7blz28I7uX00knnZTfz8+LAIE0BfT/dOpanf0/+5Z3r1698m//exEgQIBA+gIGgOnXWEICBAisUGDhwoUxdOjQyH6YyC4Zzp78N3PmzFi0aNEqia233nqRPQUwGwxm3yDLHg6R/VCx8847r9JxvHlpgRdffDGvS/awl+wbnNmg7+23345PP/10lajq1asXzZo1izZt2uR1yYa2PXr0yC//9iJAoJgC+n95113/L+/6WB0BAgQqVcAAsFIrZ90ECBCoIYHsXnHZZcNjxoyJV199Nb9B+BdffLFaZ8u+Ndi0adPYcMMN82+bZZcRb7vttvmTibMbiRf1suLscq3nn38+f+Lu66+/Htk/Z9/K/Oijj+Kzzz5b5W/zLS7O2muvnV+6tf3220fnzp3zy3mzezt6ESBAoCoC+n9VlNbsPfr/mvn5NAECBAisvoAB4Orb+SQBAgQKI5A9UOQPf/hDPPbYYzF+/Ph8YJV9E21Vvy24LFj27bRsaJV9izC7vLhly5b5N9WyexFl3yDMLjXOHkZRSa/MKrs0N/sGx8SJE/NvVk6bNi2/TDczy4ap1eGWmWUD1Pbt20fXrl3jBz/4QcVZVVJdrZVAUQX0/6pXXv+vupV3EiBAgEDtCxgA1r65MxIgQCAZgeyBE9m9pcaOHRvZTednzJiRf4OtOoZcSyJll6tmvxo0aBDZzcqzX9ngMLuPXfYre2hJ9iv7tmE2GMuGhtmv7NLX7NuH2a+NNtooHzJusskm+a/s9f777+e/suFctvbsG3jZr+xS6OwHuexXNrTLMmUP1Mh+ZfdOzH5lGefNm5f/WrBgQf5k3exXdb0WD0ezTNnas4dydOrUKb9XX/ZgFi8CBAjUpYD+r//X5f5zbgIECBBYdQEDwFU38wkCBAgQqIJA9s237DLX7Im0iy9zfffdd+PDDz+MWbNm5YOzIr+yIWaTJk2iefPmsdlmm5Uuj86evJxdHp19E9KLAAEClSig/6+8avp/Je5qayZAgEDlCxgAVn4NJSBAgEDFCmTDwexBFxMmTCg95CK752D2Lbzs23bZN+sq8ZV9UzH7RmL2zcPsnnyLH5Kyww475A/iyIZ8XgQIECiygP5f5OrLToAAAQJ1IWAAWBfqzkmAAAECVRZ47733IvuVXaK7+Nfiy3Q//vjj0mW62aW6iy/TXXyp7ty5c0uX6s6fP790qe7ie/Bll9kuvrQ4e2DJ4kuL11lnnaUuLc6GedmlxYsvL95ggw1Klxdnl+cu/rXppptG9suLAAECBNZcQP9fc0NHIECAAAECiwUMAO0F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g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AABAgQIECBAgAABAgQIEEhYwAAw4eKKRoAAAQIECBAgQIAAAQIECBAgQMAA0B4gQIAAAQIECBAgQIAAAQIECBAgkLCAAWDCxRWNAAECBAgQIECAAAECBAgQIECAgAGgPUCAAAECBAgQIECAAAECBAgQIEAgYQEDwISLKxoBAgQIECBAgAABAgQIECBAgAABA0B7gAABAgQIECBAgAABAgQIECBAgEDCAgaACRdXNAIECBAgQIAAAQIECBAgQIAAAQIGgPYAAQIECBAgQIAAAQIECBAgQIAAgYQFDAATLq5oBAgQIECAAAECBAgQIECAAAECBAwA7QECBAgQIECAAAECBAgQIECAAAECCQsYACZcXNEIECBAgAABAgQIECBAgAABAgQIGADaAwQIECBAgAABAgQIECBAgAABAgQSFjAATLi4ohEgQIAAAQIECBAgQIAAAQIECBAwALQHCBAgQIAAAQIECBAgQIAAAQIECCQsYACYcHFFI0CAAAECBAgQIECAAAECBAgQIGAAaA8QIECAAAECBAgQIECAAAECBAgQSFjAADDh4opGgAABAgQIECBAgAABAgQIECBAwADQHiBAgAABAgQIECBAgAABAgQIECCQsIABYMLFFY0AAQIECBAgQIAAAQIECBAgQICAAaA9QIAAAQIECBAgQIAAAQIECBAgQCBhAQPAhIsrGgECBAgQIECAAAECBAgQIECAAAEDQHuAAAECBAgQIECAAAECBAgQIECAQMICBoAJF1c0AgQIECBAgAABAgQIECBAgAABAgaA9gABAgQIECBAgAABAgQIECBAgACBhAUMABMurmgECBAgQIAAAQIECBAgQIAAAQIEDADtAQIECBAgQIAAAQIECBAgQIAAAQIJCxgAJlxc0Qjctf9HAAAQBklEQVQQIECAAAECBAgQIECAAAECBAgYANoDBAgQIECAAAECBAgQIECAAAECBBIWMABMuLiiESBAgAABAgQIECBAgAABAgQIEDAAtAcIECBAgAABAgQIECBAgAABAgQIJCxgAJhwcUUjQIAAAQIECBAgQIAAAQIECBAgYABoDxAgQIAAAQIECBAgQIAAAQIECBBIWMAAMOHiikaAAAECBAgQIECAAAECBAgQIEDAANAeIECAAAECBAgQIECAAAECBAgQIJCwgAFgwsUVjQABAgQIECBAgAABAgQIECBAgIABoD1AgAABAgQIECBAgAABAgQIECBAIGEBA8CEiysaAQIECBAgQIAAAQIECBAgQIAAAQNAe4AAAQIECBAgQIAAAQIECBAgQIBAwgIGgAkXVzQCBAgQIECAAAECBAgQIECAAAECBoD2AAECBAgQIECAAAECBAgQIECAAIGEBQwAEy6uaAQIECBAgAABAgQIECBAgAABAgQMAO0BAgQIECBAgAABAgQIECBAgAABAgkLGAAmXFzRCBAgQIAAAQIECBAgQIAAAQIECBgA2gMECBAgQIAAAQIECBAgQIAAAQIEEhYwAEy4uKIRIECAAAECBAgQIECAAAECBAgQMAC0BwgQIECAAAECBAgQIECAAAECBAgkLGAAmHBxRSNAgAABAgQIECBAgAABAgQIECBgAGgPECBAgMD/b8eOaQAAABCG+Xc9H0slULggQIAAAQIECBAgQIAAAQJjAQfguFzRCBAgQIAAAQIECBAgQIAAAQIECDgAbYAAAQIECBAgQIAAAQIECBAgQIDAWMABOC5XNAIECBAgQIAAAQIECBAgQIAAAQIOQBsgQIAAAQIECBAgQIAAAQIECBAgMBZwAI7LFY0AAQIECBAgQIAAAQIECBAgQICAA9AGCBAgQIAAAQIECBAgQIAAAQIECIwFHIDjckUjQIAAAQIECBAgQIAAAQIECBAg4AC0AQIECBAgQIAAAQIECBAgQIAAAQJjAQfguFzRCBAgQIAAAQIECBAgQIAAAQIECDgAbYAAAQIECBAgQIAAAQIECBAgQIDAWMABOC5XNAIECBAgQIAAAQIECBAgQIAAAQIOQBsgQIAAAQIECBAgQIAAAQIECBAgMBZwAI7LFY0AAQIECBAgQIAAAQIECBAgQICAA9AGCBAgQIAAAQIECBAgQIAAAQIECIwFHIDjckUjQIAAAQIECBAgQIAAAQIECBAg4AC0AQIECBAgQIAAAQIECBAgQIAAAQJjAQfguFzRCBAgQIAAAQIECBAgQIAAAQIECDgAbYAAAQIECBAgQIAAAQIECBAgQIDAWMABOC5XNAIECBAgQIAAAQIECBAgQIAAAQIOQBsgQIAAAQIECBAgQIAAAQIECBAgMBZwAI7LFY0AAQIECBAgQIAAAQIECBAgQICAA9AGCBAgQIAAAQIECBAgQIAAAQIECIwFHIDjckUjQI"/>
          <p:cNvSpPr/>
          <p:nvPr/>
        </p:nvSpPr>
        <p:spPr>
          <a:xfrm>
            <a:off x="-697447" y="-655179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2382381" y="1045361"/>
            <a:ext cx="728108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3859506" y="1045361"/>
            <a:ext cx="641857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lEVs</a:t>
            </a: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109601" y="143001"/>
            <a:ext cx="655098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Figure S1 –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Venn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diagram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total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identified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sEVs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lEVs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released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from NSC-34 (Diff-T2 and Diff-T5).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miRNAs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detected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two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independent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considered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for the </a:t>
            </a:r>
            <a:r>
              <a:rPr lang="it-IT" sz="12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analysis</a:t>
            </a:r>
            <a:r>
              <a:rPr lang="it-IT" sz="1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2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186</Words>
  <Application>Microsoft Office PowerPoint</Application>
  <PresentationFormat>A4 (21x29,7 cm)</PresentationFormat>
  <Paragraphs>148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MG</dc:creator>
  <cp:lastModifiedBy>utente</cp:lastModifiedBy>
  <cp:revision>2</cp:revision>
  <dcterms:created xsi:type="dcterms:W3CDTF">2020-03-25T09:59:07Z</dcterms:created>
  <dcterms:modified xsi:type="dcterms:W3CDTF">2024-06-17T13:04:10Z</dcterms:modified>
</cp:coreProperties>
</file>