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939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cwz7usoF6tszD6bRgXzU+krlC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2" d="100"/>
          <a:sy n="142" d="100"/>
        </p:scale>
        <p:origin x="1656" y="102"/>
      </p:cViewPr>
      <p:guideLst>
        <p:guide orient="horz" pos="293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60249" y="2494052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-1796433" y="6098734"/>
            <a:ext cx="12208228" cy="115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168158" y="4998597"/>
            <a:ext cx="12208228" cy="335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57175" y="3338690"/>
            <a:ext cx="2257425" cy="9442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2628900" y="3338690"/>
            <a:ext cx="2257425" cy="9442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83769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83769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681287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342900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l="46963" t="27490" r="22633" b="41497"/>
          <a:stretch/>
        </p:blipFill>
        <p:spPr>
          <a:xfrm>
            <a:off x="1880828" y="1048881"/>
            <a:ext cx="3132348" cy="192364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548680" y="3353137"/>
            <a:ext cx="1440160" cy="3831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mmu-miR-1224-5p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mmu-miR-128-1-5p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mmu-miR-129-2-3p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mmu-miR-1895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mmu-miR-1933-3p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mmu-miR-218-2-3p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mmu-miR-21a-3p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mmu-miR-3071-3p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mmu-miR-322-3p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mmu-miR-486a-5p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mmu-miR-504-3p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mmu-miR-574-3p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mmu-miR-652-5p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mmu-miR-669c-3p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mmu-miR-669p-3p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mmu-miR-6715-3p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mmu-miR-6944-5p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mmu-miR-7070-5p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mmu-miR-7653-5p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mmu-miR-7654-3p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mmu-miR-8094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mmu-miR-92b-5p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5301208" y="3353137"/>
            <a:ext cx="1340271" cy="3554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mmu-miR-139-3p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mmu-miR-17-3p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mmu-miR-196b-3p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mmu-miR-218-1-3p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mmu-miR-2861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mmu-miR-409-3p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mmu-miR-467b-3p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mmu-miR-5113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mmu-miR-5128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mmu-miR-5131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mmu-miR-598-5p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mmu-miR-664-5p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mmu-miR-668-3p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mmu-miR-6936-3p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mmu-miR-6981-5p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mmu-miR-7032-5p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mmu-miR-7040-5p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mmu-miR-7118-5p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mmu-miR-7672-5p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mmu-miR-7687-5p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mmu-miR-8109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mmu-miR-8112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 flipH="1">
            <a:off x="3506235" y="3353137"/>
            <a:ext cx="1555714" cy="5355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mmu-miR-34c-3p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mmu-miR-350-3p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mmu-miR-351-5p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mmu-miR-3620-3p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mmu-miR-381-3p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mmu-miR-3960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mmu-miR-421-3p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mmu-miR-423-3p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mmu-miR-423-5p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mmu-miR-425-5p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mmu-miR-466g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mmu-miR-466m-3p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mmu-miR-467d-5p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mmu-miR-497a-5p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mmu-miR-501-3p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mmu-miR-5114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mmu-miR-5126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mmu-miR-6236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mmu-miR-6240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mmu-miR-652-3p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mmu-miR-6538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mmu-miR-6540-5p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mmu-miR-669a-3p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mmu-miR-677-3p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mmu-miR-6929-5p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mmu-miR-6968-5p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mmu-miR-6977-5p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mmu-miR-7036a-5p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mmu-miR-709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mmu-miR-712-5p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mmu-miR-714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mmu-miR-7224-3p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mmu-miR-877-5p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mmu-miR-99b-5p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8" name="Google Shape;88;p1"/>
          <p:cNvCxnSpPr/>
          <p:nvPr/>
        </p:nvCxnSpPr>
        <p:spPr>
          <a:xfrm flipH="1">
            <a:off x="1124744" y="2389649"/>
            <a:ext cx="1340272" cy="891479"/>
          </a:xfrm>
          <a:prstGeom prst="straightConnector1">
            <a:avLst/>
          </a:prstGeom>
          <a:noFill/>
          <a:ln w="38100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9" name="Google Shape;89;p1"/>
          <p:cNvCxnSpPr/>
          <p:nvPr/>
        </p:nvCxnSpPr>
        <p:spPr>
          <a:xfrm>
            <a:off x="4455114" y="2389650"/>
            <a:ext cx="1278142" cy="891478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0" name="Google Shape;90;p1"/>
          <p:cNvCxnSpPr/>
          <p:nvPr/>
        </p:nvCxnSpPr>
        <p:spPr>
          <a:xfrm flipH="1">
            <a:off x="3447002" y="2273017"/>
            <a:ext cx="9879" cy="1080120"/>
          </a:xfrm>
          <a:prstGeom prst="straightConnector1">
            <a:avLst/>
          </a:prstGeom>
          <a:noFill/>
          <a:ln w="38100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91" name="Google Shape;91;p1"/>
          <p:cNvSpPr txBox="1"/>
          <p:nvPr/>
        </p:nvSpPr>
        <p:spPr>
          <a:xfrm>
            <a:off x="2320182" y="3353137"/>
            <a:ext cx="1450824" cy="5632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mmu-miR-10b-5p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mmu-miR-1199-5p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mmu-miR-126b-3p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mmu-miR-129b-3p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mmu-miR-130a-3p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mmu-miR-130b-3p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mmu-miR-138-1-3p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mmu-miR-140-3p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mmu-miR-149-3p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mmu-miR-181c-3p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mmu-miR-185-5p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mmu-miR-1947-5p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mmu-miR-195a-5p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mmu-miR-196a-2-3p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mmu-miR-203-3p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mmu-miR-210-3p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mmu-miR-2137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mmu-miR-25-5p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mmu-miR-296-5p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mmu-miR-298-5p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mmu-miR-3065-5p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mmu-miR-3076-5p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mmu-miR-3099-3p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mmu-miR-320-3p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mmu-miR-330-3p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mmu-miR-335-5p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mmu-miR-339-3p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mmu-miR-342-3p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mmu-miR-344-3p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mmu-miR-344b-3p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18374" y="152391"/>
            <a:ext cx="652310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Figure S2 –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Venn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diagram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miRNAs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NSC-34-derived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sEVs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Diff-T2 and Diff-T5. The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miRNAs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detected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independent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the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analysis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significantly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down- and up-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regulated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miRNAs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red and green,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respectively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39526" y="1424908"/>
            <a:ext cx="13404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Diff-T2 </a:t>
            </a:r>
            <a:r>
              <a:rPr lang="it-IT" sz="16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sEVs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693949" y="1424908"/>
            <a:ext cx="13680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Diff-T5 </a:t>
            </a:r>
            <a:r>
              <a:rPr lang="it-IT" sz="16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sEVs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176</Words>
  <Application>Microsoft Office PowerPoint</Application>
  <PresentationFormat>A4 (21x29,7 cm)</PresentationFormat>
  <Paragraphs>129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MG</dc:creator>
  <cp:lastModifiedBy>utente</cp:lastModifiedBy>
  <cp:revision>2</cp:revision>
  <dcterms:created xsi:type="dcterms:W3CDTF">2020-03-25T11:04:19Z</dcterms:created>
  <dcterms:modified xsi:type="dcterms:W3CDTF">2024-06-17T13:02:48Z</dcterms:modified>
</cp:coreProperties>
</file>