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6858000" cy="9906000" type="A4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312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  <p:ext uri="GoogleSlidesCustomDataVersion2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7" roundtripDataSignature="AMtx7mhwxye85IBHOmVIjgBfrq75XpG7b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3" d="100"/>
          <a:sy n="73" d="100"/>
        </p:scale>
        <p:origin x="3222" y="72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notesMaster" Target="notesMasters/notesMaster1.xml"/><Relationship Id="rId7" Type="http://customschemas.google.com/relationships/presentationmetadata" Target="metadata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11" Type="http://schemas.openxmlformats.org/officeDocument/2006/relationships/tableStyles" Target="tableStyles.xml"/><Relationship Id="rId10" Type="http://schemas.openxmlformats.org/officeDocument/2006/relationships/theme" Target="theme/theme1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41550" y="685800"/>
            <a:ext cx="23749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iapositiva titolo" type="title">
  <p:cSld name="TITLE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3"/>
          <p:cNvSpPr txBox="1">
            <a:spLocks noGrp="1"/>
          </p:cNvSpPr>
          <p:nvPr>
            <p:ph type="ctrTitle"/>
          </p:nvPr>
        </p:nvSpPr>
        <p:spPr>
          <a:xfrm>
            <a:off x="514350" y="3077282"/>
            <a:ext cx="5829300" cy="21233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3"/>
          <p:cNvSpPr txBox="1"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14" name="Google Shape;14;p3"/>
          <p:cNvSpPr txBox="1">
            <a:spLocks noGrp="1"/>
          </p:cNvSpPr>
          <p:nvPr>
            <p:ph type="dt" idx="10"/>
          </p:nvPr>
        </p:nvSpPr>
        <p:spPr>
          <a:xfrm>
            <a:off x="342900" y="9181395"/>
            <a:ext cx="160020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ftr" idx="11"/>
          </p:nvPr>
        </p:nvSpPr>
        <p:spPr>
          <a:xfrm>
            <a:off x="2343150" y="9181395"/>
            <a:ext cx="217170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3"/>
          <p:cNvSpPr txBox="1">
            <a:spLocks noGrp="1"/>
          </p:cNvSpPr>
          <p:nvPr>
            <p:ph type="sldNum" idx="12"/>
          </p:nvPr>
        </p:nvSpPr>
        <p:spPr>
          <a:xfrm>
            <a:off x="4914900" y="9181395"/>
            <a:ext cx="160020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olo e testo verticale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2"/>
          <p:cNvSpPr txBox="1"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2"/>
          <p:cNvSpPr txBox="1">
            <a:spLocks noGrp="1"/>
          </p:cNvSpPr>
          <p:nvPr>
            <p:ph type="body" idx="1"/>
          </p:nvPr>
        </p:nvSpPr>
        <p:spPr>
          <a:xfrm rot="5400000">
            <a:off x="160249" y="2494052"/>
            <a:ext cx="6537502" cy="617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12"/>
          <p:cNvSpPr txBox="1">
            <a:spLocks noGrp="1"/>
          </p:cNvSpPr>
          <p:nvPr>
            <p:ph type="dt" idx="10"/>
          </p:nvPr>
        </p:nvSpPr>
        <p:spPr>
          <a:xfrm>
            <a:off x="342900" y="9181395"/>
            <a:ext cx="160020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2"/>
          <p:cNvSpPr txBox="1">
            <a:spLocks noGrp="1"/>
          </p:cNvSpPr>
          <p:nvPr>
            <p:ph type="ftr" idx="11"/>
          </p:nvPr>
        </p:nvSpPr>
        <p:spPr>
          <a:xfrm>
            <a:off x="2343150" y="9181395"/>
            <a:ext cx="217170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2"/>
          <p:cNvSpPr txBox="1">
            <a:spLocks noGrp="1"/>
          </p:cNvSpPr>
          <p:nvPr>
            <p:ph type="sldNum" idx="12"/>
          </p:nvPr>
        </p:nvSpPr>
        <p:spPr>
          <a:xfrm>
            <a:off x="4914900" y="9181395"/>
            <a:ext cx="160020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olo e testo verticale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3"/>
          <p:cNvSpPr txBox="1">
            <a:spLocks noGrp="1"/>
          </p:cNvSpPr>
          <p:nvPr>
            <p:ph type="title"/>
          </p:nvPr>
        </p:nvSpPr>
        <p:spPr>
          <a:xfrm rot="5400000">
            <a:off x="-1796433" y="6098734"/>
            <a:ext cx="12208228" cy="1157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3"/>
          <p:cNvSpPr txBox="1">
            <a:spLocks noGrp="1"/>
          </p:cNvSpPr>
          <p:nvPr>
            <p:ph type="body" idx="1"/>
          </p:nvPr>
        </p:nvSpPr>
        <p:spPr>
          <a:xfrm rot="5400000">
            <a:off x="-4168158" y="4998597"/>
            <a:ext cx="12208228" cy="3357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13"/>
          <p:cNvSpPr txBox="1">
            <a:spLocks noGrp="1"/>
          </p:cNvSpPr>
          <p:nvPr>
            <p:ph type="dt" idx="10"/>
          </p:nvPr>
        </p:nvSpPr>
        <p:spPr>
          <a:xfrm>
            <a:off x="342900" y="9181395"/>
            <a:ext cx="160020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3"/>
          <p:cNvSpPr txBox="1">
            <a:spLocks noGrp="1"/>
          </p:cNvSpPr>
          <p:nvPr>
            <p:ph type="ftr" idx="11"/>
          </p:nvPr>
        </p:nvSpPr>
        <p:spPr>
          <a:xfrm>
            <a:off x="2343150" y="9181395"/>
            <a:ext cx="217170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3"/>
          <p:cNvSpPr txBox="1">
            <a:spLocks noGrp="1"/>
          </p:cNvSpPr>
          <p:nvPr>
            <p:ph type="sldNum" idx="12"/>
          </p:nvPr>
        </p:nvSpPr>
        <p:spPr>
          <a:xfrm>
            <a:off x="4914900" y="9181395"/>
            <a:ext cx="160020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olo e contenuto" type="obj">
  <p:cSld name="OBJECT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4"/>
          <p:cNvSpPr txBox="1"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body" idx="1"/>
          </p:nvPr>
        </p:nvSpPr>
        <p:spPr>
          <a:xfrm>
            <a:off x="342900" y="2311401"/>
            <a:ext cx="6172200" cy="65375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0" name="Google Shape;20;p4"/>
          <p:cNvSpPr txBox="1">
            <a:spLocks noGrp="1"/>
          </p:cNvSpPr>
          <p:nvPr>
            <p:ph type="dt" idx="10"/>
          </p:nvPr>
        </p:nvSpPr>
        <p:spPr>
          <a:xfrm>
            <a:off x="342900" y="9181395"/>
            <a:ext cx="160020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4"/>
          <p:cNvSpPr txBox="1">
            <a:spLocks noGrp="1"/>
          </p:cNvSpPr>
          <p:nvPr>
            <p:ph type="ftr" idx="11"/>
          </p:nvPr>
        </p:nvSpPr>
        <p:spPr>
          <a:xfrm>
            <a:off x="2343150" y="9181395"/>
            <a:ext cx="217170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4"/>
          <p:cNvSpPr txBox="1">
            <a:spLocks noGrp="1"/>
          </p:cNvSpPr>
          <p:nvPr>
            <p:ph type="sldNum" idx="12"/>
          </p:nvPr>
        </p:nvSpPr>
        <p:spPr>
          <a:xfrm>
            <a:off x="4914900" y="9181395"/>
            <a:ext cx="160020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ntestazione sezione" type="secHead">
  <p:cSld name="SECTION_HEADER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5"/>
          <p:cNvSpPr txBox="1">
            <a:spLocks noGrp="1"/>
          </p:cNvSpPr>
          <p:nvPr>
            <p:ph type="title"/>
          </p:nvPr>
        </p:nvSpPr>
        <p:spPr>
          <a:xfrm>
            <a:off x="541735" y="6365523"/>
            <a:ext cx="5829300" cy="19674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sz="4000" b="1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5"/>
          <p:cNvSpPr txBox="1">
            <a:spLocks noGrp="1"/>
          </p:cNvSpPr>
          <p:nvPr>
            <p:ph type="body" idx="1"/>
          </p:nvPr>
        </p:nvSpPr>
        <p:spPr>
          <a:xfrm>
            <a:off x="541735" y="4198586"/>
            <a:ext cx="5829300" cy="21669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marL="914400" lvl="1" indent="-22860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marL="2743200" lvl="5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marL="3200400" lvl="6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marL="3657600" lvl="7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marL="4114800" lvl="8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26" name="Google Shape;26;p5"/>
          <p:cNvSpPr txBox="1">
            <a:spLocks noGrp="1"/>
          </p:cNvSpPr>
          <p:nvPr>
            <p:ph type="dt" idx="10"/>
          </p:nvPr>
        </p:nvSpPr>
        <p:spPr>
          <a:xfrm>
            <a:off x="342900" y="9181395"/>
            <a:ext cx="160020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5"/>
          <p:cNvSpPr txBox="1">
            <a:spLocks noGrp="1"/>
          </p:cNvSpPr>
          <p:nvPr>
            <p:ph type="ftr" idx="11"/>
          </p:nvPr>
        </p:nvSpPr>
        <p:spPr>
          <a:xfrm>
            <a:off x="2343150" y="9181395"/>
            <a:ext cx="217170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5"/>
          <p:cNvSpPr txBox="1">
            <a:spLocks noGrp="1"/>
          </p:cNvSpPr>
          <p:nvPr>
            <p:ph type="sldNum" idx="12"/>
          </p:nvPr>
        </p:nvSpPr>
        <p:spPr>
          <a:xfrm>
            <a:off x="4914900" y="9181395"/>
            <a:ext cx="160020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ue contenuti" type="twoObj">
  <p:cSld name="TWO_OBJECTS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6"/>
          <p:cNvSpPr txBox="1"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6"/>
          <p:cNvSpPr txBox="1">
            <a:spLocks noGrp="1"/>
          </p:cNvSpPr>
          <p:nvPr>
            <p:ph type="body" idx="1"/>
          </p:nvPr>
        </p:nvSpPr>
        <p:spPr>
          <a:xfrm>
            <a:off x="257175" y="3338690"/>
            <a:ext cx="2257425" cy="94428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32" name="Google Shape;32;p6"/>
          <p:cNvSpPr txBox="1">
            <a:spLocks noGrp="1"/>
          </p:cNvSpPr>
          <p:nvPr>
            <p:ph type="body" idx="2"/>
          </p:nvPr>
        </p:nvSpPr>
        <p:spPr>
          <a:xfrm>
            <a:off x="2628900" y="3338690"/>
            <a:ext cx="2257425" cy="94428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33" name="Google Shape;33;p6"/>
          <p:cNvSpPr txBox="1">
            <a:spLocks noGrp="1"/>
          </p:cNvSpPr>
          <p:nvPr>
            <p:ph type="dt" idx="10"/>
          </p:nvPr>
        </p:nvSpPr>
        <p:spPr>
          <a:xfrm>
            <a:off x="342900" y="9181395"/>
            <a:ext cx="160020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6"/>
          <p:cNvSpPr txBox="1">
            <a:spLocks noGrp="1"/>
          </p:cNvSpPr>
          <p:nvPr>
            <p:ph type="ftr" idx="11"/>
          </p:nvPr>
        </p:nvSpPr>
        <p:spPr>
          <a:xfrm>
            <a:off x="2343150" y="9181395"/>
            <a:ext cx="217170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6"/>
          <p:cNvSpPr txBox="1">
            <a:spLocks noGrp="1"/>
          </p:cNvSpPr>
          <p:nvPr>
            <p:ph type="sldNum" idx="12"/>
          </p:nvPr>
        </p:nvSpPr>
        <p:spPr>
          <a:xfrm>
            <a:off x="4914900" y="9181395"/>
            <a:ext cx="160020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fronto" type="twoTxTwoObj">
  <p:cSld name="TWO_OBJECTS_WITH_TEXT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7"/>
          <p:cNvSpPr txBox="1"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7"/>
          <p:cNvSpPr txBox="1">
            <a:spLocks noGrp="1"/>
          </p:cNvSpPr>
          <p:nvPr>
            <p:ph type="body" idx="1"/>
          </p:nvPr>
        </p:nvSpPr>
        <p:spPr>
          <a:xfrm>
            <a:off x="342900" y="2217385"/>
            <a:ext cx="3030141" cy="9241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39" name="Google Shape;39;p7"/>
          <p:cNvSpPr txBox="1">
            <a:spLocks noGrp="1"/>
          </p:cNvSpPr>
          <p:nvPr>
            <p:ph type="body" idx="2"/>
          </p:nvPr>
        </p:nvSpPr>
        <p:spPr>
          <a:xfrm>
            <a:off x="342900" y="3141486"/>
            <a:ext cx="3030141" cy="570741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0" name="Google Shape;40;p7"/>
          <p:cNvSpPr txBox="1">
            <a:spLocks noGrp="1"/>
          </p:cNvSpPr>
          <p:nvPr>
            <p:ph type="body" idx="3"/>
          </p:nvPr>
        </p:nvSpPr>
        <p:spPr>
          <a:xfrm>
            <a:off x="3483769" y="2217385"/>
            <a:ext cx="3031331" cy="9241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1" name="Google Shape;41;p7"/>
          <p:cNvSpPr txBox="1">
            <a:spLocks noGrp="1"/>
          </p:cNvSpPr>
          <p:nvPr>
            <p:ph type="body" idx="4"/>
          </p:nvPr>
        </p:nvSpPr>
        <p:spPr>
          <a:xfrm>
            <a:off x="3483769" y="3141486"/>
            <a:ext cx="3031331" cy="570741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2" name="Google Shape;42;p7"/>
          <p:cNvSpPr txBox="1">
            <a:spLocks noGrp="1"/>
          </p:cNvSpPr>
          <p:nvPr>
            <p:ph type="dt" idx="10"/>
          </p:nvPr>
        </p:nvSpPr>
        <p:spPr>
          <a:xfrm>
            <a:off x="342900" y="9181395"/>
            <a:ext cx="160020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7"/>
          <p:cNvSpPr txBox="1">
            <a:spLocks noGrp="1"/>
          </p:cNvSpPr>
          <p:nvPr>
            <p:ph type="ftr" idx="11"/>
          </p:nvPr>
        </p:nvSpPr>
        <p:spPr>
          <a:xfrm>
            <a:off x="2343150" y="9181395"/>
            <a:ext cx="217170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7"/>
          <p:cNvSpPr txBox="1">
            <a:spLocks noGrp="1"/>
          </p:cNvSpPr>
          <p:nvPr>
            <p:ph type="sldNum" idx="12"/>
          </p:nvPr>
        </p:nvSpPr>
        <p:spPr>
          <a:xfrm>
            <a:off x="4914900" y="9181395"/>
            <a:ext cx="160020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olo titolo" type="titleOnly">
  <p:cSld name="TITLE_ONLY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8"/>
          <p:cNvSpPr txBox="1"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8"/>
          <p:cNvSpPr txBox="1">
            <a:spLocks noGrp="1"/>
          </p:cNvSpPr>
          <p:nvPr>
            <p:ph type="dt" idx="10"/>
          </p:nvPr>
        </p:nvSpPr>
        <p:spPr>
          <a:xfrm>
            <a:off x="342900" y="9181395"/>
            <a:ext cx="160020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8"/>
          <p:cNvSpPr txBox="1">
            <a:spLocks noGrp="1"/>
          </p:cNvSpPr>
          <p:nvPr>
            <p:ph type="ftr" idx="11"/>
          </p:nvPr>
        </p:nvSpPr>
        <p:spPr>
          <a:xfrm>
            <a:off x="2343150" y="9181395"/>
            <a:ext cx="217170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8"/>
          <p:cNvSpPr txBox="1">
            <a:spLocks noGrp="1"/>
          </p:cNvSpPr>
          <p:nvPr>
            <p:ph type="sldNum" idx="12"/>
          </p:nvPr>
        </p:nvSpPr>
        <p:spPr>
          <a:xfrm>
            <a:off x="4914900" y="9181395"/>
            <a:ext cx="160020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uota" type="blank">
  <p:cSld name="BLANK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9"/>
          <p:cNvSpPr txBox="1">
            <a:spLocks noGrp="1"/>
          </p:cNvSpPr>
          <p:nvPr>
            <p:ph type="dt" idx="10"/>
          </p:nvPr>
        </p:nvSpPr>
        <p:spPr>
          <a:xfrm>
            <a:off x="342900" y="9181395"/>
            <a:ext cx="160020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9"/>
          <p:cNvSpPr txBox="1">
            <a:spLocks noGrp="1"/>
          </p:cNvSpPr>
          <p:nvPr>
            <p:ph type="ftr" idx="11"/>
          </p:nvPr>
        </p:nvSpPr>
        <p:spPr>
          <a:xfrm>
            <a:off x="2343150" y="9181395"/>
            <a:ext cx="217170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9"/>
          <p:cNvSpPr txBox="1">
            <a:spLocks noGrp="1"/>
          </p:cNvSpPr>
          <p:nvPr>
            <p:ph type="sldNum" idx="12"/>
          </p:nvPr>
        </p:nvSpPr>
        <p:spPr>
          <a:xfrm>
            <a:off x="4914900" y="9181395"/>
            <a:ext cx="160020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uto con didascalia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0"/>
          <p:cNvSpPr txBox="1">
            <a:spLocks noGrp="1"/>
          </p:cNvSpPr>
          <p:nvPr>
            <p:ph type="title"/>
          </p:nvPr>
        </p:nvSpPr>
        <p:spPr>
          <a:xfrm>
            <a:off x="342900" y="394405"/>
            <a:ext cx="2256235" cy="1678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10"/>
          <p:cNvSpPr txBox="1">
            <a:spLocks noGrp="1"/>
          </p:cNvSpPr>
          <p:nvPr>
            <p:ph type="body" idx="1"/>
          </p:nvPr>
        </p:nvSpPr>
        <p:spPr>
          <a:xfrm>
            <a:off x="2681287" y="394406"/>
            <a:ext cx="3833813" cy="84544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marL="1371600" lvl="2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marL="2286000" lvl="4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marL="2743200" lvl="5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7" name="Google Shape;57;p10"/>
          <p:cNvSpPr txBox="1">
            <a:spLocks noGrp="1"/>
          </p:cNvSpPr>
          <p:nvPr>
            <p:ph type="body" idx="2"/>
          </p:nvPr>
        </p:nvSpPr>
        <p:spPr>
          <a:xfrm>
            <a:off x="342900" y="2072923"/>
            <a:ext cx="2256235" cy="67759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58" name="Google Shape;58;p10"/>
          <p:cNvSpPr txBox="1">
            <a:spLocks noGrp="1"/>
          </p:cNvSpPr>
          <p:nvPr>
            <p:ph type="dt" idx="10"/>
          </p:nvPr>
        </p:nvSpPr>
        <p:spPr>
          <a:xfrm>
            <a:off x="342900" y="9181395"/>
            <a:ext cx="160020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10"/>
          <p:cNvSpPr txBox="1">
            <a:spLocks noGrp="1"/>
          </p:cNvSpPr>
          <p:nvPr>
            <p:ph type="ftr" idx="11"/>
          </p:nvPr>
        </p:nvSpPr>
        <p:spPr>
          <a:xfrm>
            <a:off x="2343150" y="9181395"/>
            <a:ext cx="217170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0"/>
          <p:cNvSpPr txBox="1">
            <a:spLocks noGrp="1"/>
          </p:cNvSpPr>
          <p:nvPr>
            <p:ph type="sldNum" idx="12"/>
          </p:nvPr>
        </p:nvSpPr>
        <p:spPr>
          <a:xfrm>
            <a:off x="4914900" y="9181395"/>
            <a:ext cx="160020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mmagine con didascalia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1"/>
          <p:cNvSpPr txBox="1">
            <a:spLocks noGrp="1"/>
          </p:cNvSpPr>
          <p:nvPr>
            <p:ph type="title"/>
          </p:nvPr>
        </p:nvSpPr>
        <p:spPr>
          <a:xfrm>
            <a:off x="1344216" y="6934200"/>
            <a:ext cx="4114800" cy="8186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1"/>
          <p:cNvSpPr>
            <a:spLocks noGrp="1"/>
          </p:cNvSpPr>
          <p:nvPr>
            <p:ph type="pic" idx="2"/>
          </p:nvPr>
        </p:nvSpPr>
        <p:spPr>
          <a:xfrm>
            <a:off x="1344216" y="885119"/>
            <a:ext cx="4114800" cy="5943600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1"/>
          <p:cNvSpPr txBox="1">
            <a:spLocks noGrp="1"/>
          </p:cNvSpPr>
          <p:nvPr>
            <p:ph type="body" idx="1"/>
          </p:nvPr>
        </p:nvSpPr>
        <p:spPr>
          <a:xfrm>
            <a:off x="1344216" y="7752822"/>
            <a:ext cx="4114800" cy="11625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65" name="Google Shape;65;p11"/>
          <p:cNvSpPr txBox="1">
            <a:spLocks noGrp="1"/>
          </p:cNvSpPr>
          <p:nvPr>
            <p:ph type="dt" idx="10"/>
          </p:nvPr>
        </p:nvSpPr>
        <p:spPr>
          <a:xfrm>
            <a:off x="342900" y="9181395"/>
            <a:ext cx="160020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1"/>
          <p:cNvSpPr txBox="1">
            <a:spLocks noGrp="1"/>
          </p:cNvSpPr>
          <p:nvPr>
            <p:ph type="ftr" idx="11"/>
          </p:nvPr>
        </p:nvSpPr>
        <p:spPr>
          <a:xfrm>
            <a:off x="2343150" y="9181395"/>
            <a:ext cx="217170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1"/>
          <p:cNvSpPr txBox="1">
            <a:spLocks noGrp="1"/>
          </p:cNvSpPr>
          <p:nvPr>
            <p:ph type="sldNum" idx="12"/>
          </p:nvPr>
        </p:nvSpPr>
        <p:spPr>
          <a:xfrm>
            <a:off x="4914900" y="9181395"/>
            <a:ext cx="160020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‹N›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"/>
          <p:cNvSpPr txBox="1"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2"/>
          <p:cNvSpPr txBox="1">
            <a:spLocks noGrp="1"/>
          </p:cNvSpPr>
          <p:nvPr>
            <p:ph type="body" idx="1"/>
          </p:nvPr>
        </p:nvSpPr>
        <p:spPr>
          <a:xfrm>
            <a:off x="342900" y="2311401"/>
            <a:ext cx="6172200" cy="65375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2"/>
          <p:cNvSpPr txBox="1">
            <a:spLocks noGrp="1"/>
          </p:cNvSpPr>
          <p:nvPr>
            <p:ph type="dt" idx="10"/>
          </p:nvPr>
        </p:nvSpPr>
        <p:spPr>
          <a:xfrm>
            <a:off x="342900" y="9181395"/>
            <a:ext cx="160020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2"/>
          <p:cNvSpPr txBox="1">
            <a:spLocks noGrp="1"/>
          </p:cNvSpPr>
          <p:nvPr>
            <p:ph type="ftr" idx="11"/>
          </p:nvPr>
        </p:nvSpPr>
        <p:spPr>
          <a:xfrm>
            <a:off x="2343150" y="9181395"/>
            <a:ext cx="217170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2"/>
          <p:cNvSpPr txBox="1">
            <a:spLocks noGrp="1"/>
          </p:cNvSpPr>
          <p:nvPr>
            <p:ph type="sldNum" idx="12"/>
          </p:nvPr>
        </p:nvSpPr>
        <p:spPr>
          <a:xfrm>
            <a:off x="4914900" y="9181395"/>
            <a:ext cx="160020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‹N›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4" name="Google Shape;84;p1"/>
          <p:cNvPicPr preferRelativeResize="0"/>
          <p:nvPr/>
        </p:nvPicPr>
        <p:blipFill rotWithShape="1">
          <a:blip r:embed="rId3">
            <a:alphaModFix/>
          </a:blip>
          <a:srcRect l="46963" t="27417" r="22180" b="41208"/>
          <a:stretch/>
        </p:blipFill>
        <p:spPr>
          <a:xfrm>
            <a:off x="1880828" y="951201"/>
            <a:ext cx="3213357" cy="1966991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85" name="Google Shape;85;p1"/>
          <p:cNvCxnSpPr/>
          <p:nvPr/>
        </p:nvCxnSpPr>
        <p:spPr>
          <a:xfrm flipH="1">
            <a:off x="1124744" y="2242736"/>
            <a:ext cx="1340272" cy="891479"/>
          </a:xfrm>
          <a:prstGeom prst="straightConnector1">
            <a:avLst/>
          </a:prstGeom>
          <a:noFill/>
          <a:ln w="38100" cap="flat" cmpd="sng">
            <a:solidFill>
              <a:srgbClr val="4A7DBA"/>
            </a:solidFill>
            <a:prstDash val="solid"/>
            <a:round/>
            <a:headEnd type="none" w="sm" len="sm"/>
            <a:tailEnd type="stealth" w="med" len="med"/>
          </a:ln>
        </p:spPr>
      </p:cxnSp>
      <p:cxnSp>
        <p:nvCxnSpPr>
          <p:cNvPr id="86" name="Google Shape;86;p1"/>
          <p:cNvCxnSpPr/>
          <p:nvPr/>
        </p:nvCxnSpPr>
        <p:spPr>
          <a:xfrm>
            <a:off x="4455114" y="2242737"/>
            <a:ext cx="1278142" cy="891478"/>
          </a:xfrm>
          <a:prstGeom prst="straightConnector1">
            <a:avLst/>
          </a:prstGeom>
          <a:noFill/>
          <a:ln w="38100" cap="flat" cmpd="sng">
            <a:solidFill>
              <a:schemeClr val="accent1"/>
            </a:solidFill>
            <a:prstDash val="solid"/>
            <a:round/>
            <a:headEnd type="none" w="sm" len="sm"/>
            <a:tailEnd type="stealth" w="med" len="med"/>
          </a:ln>
        </p:spPr>
      </p:cxnSp>
      <p:cxnSp>
        <p:nvCxnSpPr>
          <p:cNvPr id="87" name="Google Shape;87;p1"/>
          <p:cNvCxnSpPr/>
          <p:nvPr/>
        </p:nvCxnSpPr>
        <p:spPr>
          <a:xfrm flipH="1">
            <a:off x="3447002" y="2126104"/>
            <a:ext cx="9879" cy="1080120"/>
          </a:xfrm>
          <a:prstGeom prst="straightConnector1">
            <a:avLst/>
          </a:prstGeom>
          <a:noFill/>
          <a:ln w="38100" cap="flat" cmpd="sng">
            <a:solidFill>
              <a:srgbClr val="4A7DBA"/>
            </a:solidFill>
            <a:prstDash val="solid"/>
            <a:round/>
            <a:headEnd type="none" w="sm" len="sm"/>
            <a:tailEnd type="stealth" w="med" len="med"/>
          </a:ln>
        </p:spPr>
      </p:cxnSp>
      <p:sp>
        <p:nvSpPr>
          <p:cNvPr id="88" name="Google Shape;88;p1"/>
          <p:cNvSpPr/>
          <p:nvPr/>
        </p:nvSpPr>
        <p:spPr>
          <a:xfrm>
            <a:off x="118373" y="211505"/>
            <a:ext cx="6660587" cy="8309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12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Figure S3 – </a:t>
            </a:r>
            <a:r>
              <a:rPr lang="it-IT" sz="1200" b="1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Venn</a:t>
            </a:r>
            <a:r>
              <a:rPr lang="it-IT" sz="12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it-IT" sz="1200" b="1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diagram</a:t>
            </a:r>
            <a:r>
              <a:rPr lang="it-IT" sz="12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of the </a:t>
            </a:r>
            <a:r>
              <a:rPr lang="it-IT" sz="1200" b="1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miRNAs</a:t>
            </a:r>
            <a:r>
              <a:rPr lang="it-IT" sz="12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it-IT" sz="1200" b="1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identified</a:t>
            </a:r>
            <a:r>
              <a:rPr lang="it-IT" sz="12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in NSC-34-derived </a:t>
            </a:r>
            <a:r>
              <a:rPr lang="it-IT" sz="1200" b="1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lEVs</a:t>
            </a:r>
            <a:r>
              <a:rPr lang="it-IT" sz="12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it-IT" sz="1200" b="1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at</a:t>
            </a:r>
            <a:r>
              <a:rPr lang="it-IT" sz="12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Diff-T2 and Diff-T5. The </a:t>
            </a:r>
            <a:r>
              <a:rPr lang="it-IT" sz="1200" b="1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miRNAs</a:t>
            </a:r>
            <a:r>
              <a:rPr lang="it-IT" sz="12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it-IT" sz="1200" b="1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detected</a:t>
            </a:r>
            <a:r>
              <a:rPr lang="it-IT" sz="12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in </a:t>
            </a:r>
            <a:r>
              <a:rPr lang="it-IT" sz="1200" b="1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at</a:t>
            </a:r>
            <a:r>
              <a:rPr lang="it-IT" sz="12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it-IT" sz="1200" b="1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least</a:t>
            </a:r>
            <a:r>
              <a:rPr lang="it-IT" sz="12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it-IT" sz="1200" b="1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two</a:t>
            </a:r>
            <a:r>
              <a:rPr lang="it-IT" sz="12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independent </a:t>
            </a:r>
            <a:r>
              <a:rPr lang="it-IT" sz="1200" b="1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reads</a:t>
            </a:r>
            <a:r>
              <a:rPr lang="it-IT" sz="12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it-IT" sz="1200" b="1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were</a:t>
            </a:r>
            <a:r>
              <a:rPr lang="it-IT" sz="12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it-IT" sz="1200" b="1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considered</a:t>
            </a:r>
            <a:r>
              <a:rPr lang="it-IT" sz="12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for the </a:t>
            </a:r>
            <a:r>
              <a:rPr lang="it-IT" sz="1200" b="1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analysis</a:t>
            </a:r>
            <a:r>
              <a:rPr lang="it-IT" sz="12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; </a:t>
            </a:r>
            <a:r>
              <a:rPr lang="it-IT" sz="1200" b="1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significantly</a:t>
            </a:r>
            <a:r>
              <a:rPr lang="it-IT" sz="12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down- and up-</a:t>
            </a:r>
            <a:r>
              <a:rPr lang="it-IT" sz="1200" b="1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regulated</a:t>
            </a:r>
            <a:r>
              <a:rPr lang="it-IT" sz="12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it-IT" sz="1200" b="1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miRNAs</a:t>
            </a:r>
            <a:r>
              <a:rPr lang="it-IT" sz="12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it-IT" sz="1200" b="1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were</a:t>
            </a:r>
            <a:r>
              <a:rPr lang="it-IT" sz="12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it-IT" sz="1200" b="1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reported</a:t>
            </a:r>
            <a:r>
              <a:rPr lang="it-IT" sz="12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in red and green, </a:t>
            </a:r>
            <a:r>
              <a:rPr lang="it-IT" sz="1200" b="1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respectively</a:t>
            </a:r>
            <a:r>
              <a:rPr lang="it-IT" sz="12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sz="1200" b="1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sz="1200" b="1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9" name="Google Shape;89;p1"/>
          <p:cNvSpPr txBox="1"/>
          <p:nvPr/>
        </p:nvSpPr>
        <p:spPr>
          <a:xfrm>
            <a:off x="2121574" y="1302075"/>
            <a:ext cx="1186800" cy="33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16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Diff-T2 </a:t>
            </a:r>
            <a:r>
              <a:rPr lang="it-IT" sz="1600" b="1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</a:t>
            </a:r>
            <a:r>
              <a:rPr lang="it-IT" sz="1600" b="1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EVs</a:t>
            </a:r>
            <a:endParaRPr sz="1600" b="1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0" name="Google Shape;90;p1"/>
          <p:cNvSpPr txBox="1"/>
          <p:nvPr/>
        </p:nvSpPr>
        <p:spPr>
          <a:xfrm>
            <a:off x="3705777" y="1302075"/>
            <a:ext cx="1228200" cy="33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Diff-T5 lEVs</a:t>
            </a:r>
            <a:endParaRPr sz="16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1" name="Google Shape;91;p1"/>
          <p:cNvSpPr txBox="1"/>
          <p:nvPr/>
        </p:nvSpPr>
        <p:spPr>
          <a:xfrm>
            <a:off x="391604" y="3278232"/>
            <a:ext cx="1525228" cy="14773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mmu-miR-149-3p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mmu-miR-300-3p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mmu-miR-3102-3p.2-3p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mmu-miR-324-3p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mmu-miR-409-5p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mmu-miR-6715-3p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mmu-miR-703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mmu-miR-7687-5p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mmu-miR-8094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2" name="Google Shape;92;p1"/>
          <p:cNvSpPr txBox="1"/>
          <p:nvPr/>
        </p:nvSpPr>
        <p:spPr>
          <a:xfrm>
            <a:off x="2348880" y="3278232"/>
            <a:ext cx="1152000" cy="549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mmu-miR-10b-5p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mmu-miR-1191b-5p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900">
                <a:solidFill>
                  <a:srgbClr val="00B050"/>
                </a:solidFill>
                <a:latin typeface="Calibri"/>
                <a:ea typeface="Calibri"/>
                <a:cs typeface="Calibri"/>
                <a:sym typeface="Calibri"/>
              </a:rPr>
              <a:t>mmu-miR-126b-3p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mmu-miR-128-1-5p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mmu-miR-129-2-3p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mmu-miR-129b-3p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900">
                <a:solidFill>
                  <a:srgbClr val="00B050"/>
                </a:solidFill>
                <a:latin typeface="Calibri"/>
                <a:ea typeface="Calibri"/>
                <a:cs typeface="Calibri"/>
                <a:sym typeface="Calibri"/>
              </a:rPr>
              <a:t>mmu-miR-130a-3p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900">
                <a:solidFill>
                  <a:srgbClr val="00B050"/>
                </a:solidFill>
                <a:latin typeface="Calibri"/>
                <a:ea typeface="Calibri"/>
                <a:cs typeface="Calibri"/>
                <a:sym typeface="Calibri"/>
              </a:rPr>
              <a:t>mmu-miR-130b-3p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mmu-miR-138-1-3p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900">
                <a:solidFill>
                  <a:srgbClr val="00B050"/>
                </a:solidFill>
                <a:latin typeface="Calibri"/>
                <a:ea typeface="Calibri"/>
                <a:cs typeface="Calibri"/>
                <a:sym typeface="Calibri"/>
              </a:rPr>
              <a:t>mmu-miR-140-3p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mmu-miR-150-5p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900">
                <a:solidFill>
                  <a:srgbClr val="00B050"/>
                </a:solidFill>
                <a:latin typeface="Calibri"/>
                <a:ea typeface="Calibri"/>
                <a:cs typeface="Calibri"/>
                <a:sym typeface="Calibri"/>
              </a:rPr>
              <a:t>mmu-miR-16-5p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mmu-miR-181c-3p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900">
                <a:solidFill>
                  <a:srgbClr val="00B050"/>
                </a:solidFill>
                <a:latin typeface="Calibri"/>
                <a:ea typeface="Calibri"/>
                <a:cs typeface="Calibri"/>
                <a:sym typeface="Calibri"/>
              </a:rPr>
              <a:t>mmu-miR-182-5p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mmu-miR-185-5p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mmu-miR-1895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mmu-miR-191-5p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900">
                <a:solidFill>
                  <a:srgbClr val="00B050"/>
                </a:solidFill>
                <a:latin typeface="Calibri"/>
                <a:ea typeface="Calibri"/>
                <a:cs typeface="Calibri"/>
                <a:sym typeface="Calibri"/>
              </a:rPr>
              <a:t>mmu-miR-194-5p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mmu-miR-1943-5p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mmu-miR-1947-5p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mmu-miR-195a-5p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900">
                <a:solidFill>
                  <a:srgbClr val="00B050"/>
                </a:solidFill>
                <a:latin typeface="Calibri"/>
                <a:ea typeface="Calibri"/>
                <a:cs typeface="Calibri"/>
                <a:sym typeface="Calibri"/>
              </a:rPr>
              <a:t>mmu-miR-203-3p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900">
                <a:solidFill>
                  <a:srgbClr val="00B050"/>
                </a:solidFill>
                <a:latin typeface="Calibri"/>
                <a:ea typeface="Calibri"/>
                <a:cs typeface="Calibri"/>
                <a:sym typeface="Calibri"/>
              </a:rPr>
              <a:t>mmu-miR-210-3p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mmu-miR-212-3p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9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mmu-miR-2137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mmu-miR-214-3p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mmu-miR-218-1-3p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mmu-miR-218-2-3p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mmu-miR-219c-5p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mmu-miR-21a-3p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mmu-miR-24-3p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mmu-miR-25-5p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mmu-miR-296-5p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900">
                <a:solidFill>
                  <a:srgbClr val="00B050"/>
                </a:solidFill>
                <a:latin typeface="Calibri"/>
                <a:ea typeface="Calibri"/>
                <a:cs typeface="Calibri"/>
                <a:sym typeface="Calibri"/>
              </a:rPr>
              <a:t>mmu-miR-298-5p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mmu-miR-3065-5p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900">
                <a:solidFill>
                  <a:srgbClr val="00B050"/>
                </a:solidFill>
                <a:latin typeface="Calibri"/>
                <a:ea typeface="Calibri"/>
                <a:cs typeface="Calibri"/>
                <a:sym typeface="Calibri"/>
              </a:rPr>
              <a:t>mmu-miR-3099-3p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mmu-miR-31-5p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900">
                <a:solidFill>
                  <a:srgbClr val="00B050"/>
                </a:solidFill>
                <a:latin typeface="Calibri"/>
                <a:ea typeface="Calibri"/>
                <a:cs typeface="Calibri"/>
                <a:sym typeface="Calibri"/>
              </a:rPr>
              <a:t>mmu-miR-320-3p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3" name="Google Shape;93;p1"/>
          <p:cNvSpPr txBox="1"/>
          <p:nvPr/>
        </p:nvSpPr>
        <p:spPr>
          <a:xfrm flipH="1">
            <a:off x="3404516" y="3278232"/>
            <a:ext cx="1124100" cy="6603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mmu-miR-322-3p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900">
                <a:solidFill>
                  <a:srgbClr val="00B050"/>
                </a:solidFill>
                <a:latin typeface="Calibri"/>
                <a:ea typeface="Calibri"/>
                <a:cs typeface="Calibri"/>
                <a:sym typeface="Calibri"/>
              </a:rPr>
              <a:t>mmu-miR-335-5p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mmu-miR-339-3p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900">
                <a:solidFill>
                  <a:srgbClr val="00B050"/>
                </a:solidFill>
                <a:latin typeface="Calibri"/>
                <a:ea typeface="Calibri"/>
                <a:cs typeface="Calibri"/>
                <a:sym typeface="Calibri"/>
              </a:rPr>
              <a:t>mmu-miR-342-3p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900">
                <a:solidFill>
                  <a:srgbClr val="00B050"/>
                </a:solidFill>
                <a:latin typeface="Calibri"/>
                <a:ea typeface="Calibri"/>
                <a:cs typeface="Calibri"/>
                <a:sym typeface="Calibri"/>
              </a:rPr>
              <a:t>mmu-miR-344-3p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900">
                <a:solidFill>
                  <a:srgbClr val="00B050"/>
                </a:solidFill>
                <a:latin typeface="Calibri"/>
                <a:ea typeface="Calibri"/>
                <a:cs typeface="Calibri"/>
                <a:sym typeface="Calibri"/>
              </a:rPr>
              <a:t>mmu-miR-344b-3p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900">
                <a:solidFill>
                  <a:srgbClr val="00B050"/>
                </a:solidFill>
                <a:latin typeface="Calibri"/>
                <a:ea typeface="Calibri"/>
                <a:cs typeface="Calibri"/>
                <a:sym typeface="Calibri"/>
              </a:rPr>
              <a:t>mmu-miR-350-3p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mmu-miR-351-5p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mmu-miR-3620-3p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mmu-miR-381-3p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mmu-miR-3960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900">
                <a:solidFill>
                  <a:srgbClr val="00B050"/>
                </a:solidFill>
                <a:latin typeface="Calibri"/>
                <a:ea typeface="Calibri"/>
                <a:cs typeface="Calibri"/>
                <a:sym typeface="Calibri"/>
              </a:rPr>
              <a:t>mmu-miR-421-3p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mmu-miR-423-3p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900">
                <a:solidFill>
                  <a:srgbClr val="00B050"/>
                </a:solidFill>
                <a:latin typeface="Calibri"/>
                <a:ea typeface="Calibri"/>
                <a:cs typeface="Calibri"/>
                <a:sym typeface="Calibri"/>
              </a:rPr>
              <a:t>mmu-miR-423-5p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900">
                <a:solidFill>
                  <a:srgbClr val="00B050"/>
                </a:solidFill>
                <a:latin typeface="Calibri"/>
                <a:ea typeface="Calibri"/>
                <a:cs typeface="Calibri"/>
                <a:sym typeface="Calibri"/>
              </a:rPr>
              <a:t>mmu-miR-466g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mmu-miR-466m-3p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mmu-miR-486a-5p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900">
                <a:solidFill>
                  <a:srgbClr val="00B050"/>
                </a:solidFill>
                <a:latin typeface="Calibri"/>
                <a:ea typeface="Calibri"/>
                <a:cs typeface="Calibri"/>
                <a:sym typeface="Calibri"/>
              </a:rPr>
              <a:t>mmu-miR-497a-5p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mmu-miR-501-3p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mmu-miR-5114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mmu-miR-5126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mmu-miR-574-3p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mmu-miR-6236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900">
                <a:solidFill>
                  <a:srgbClr val="00B050"/>
                </a:solidFill>
                <a:latin typeface="Calibri"/>
                <a:ea typeface="Calibri"/>
                <a:cs typeface="Calibri"/>
                <a:sym typeface="Calibri"/>
              </a:rPr>
              <a:t>mmu-miR-6240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900">
                <a:solidFill>
                  <a:srgbClr val="00B050"/>
                </a:solidFill>
                <a:latin typeface="Calibri"/>
                <a:ea typeface="Calibri"/>
                <a:cs typeface="Calibri"/>
                <a:sym typeface="Calibri"/>
              </a:rPr>
              <a:t>mmu-miR-652-3p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mmu-miR-6538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mmu-miR-6540-5p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mmu-miR-669a-3p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mmu-miR-669f-3p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900">
                <a:solidFill>
                  <a:srgbClr val="00B050"/>
                </a:solidFill>
                <a:latin typeface="Calibri"/>
                <a:ea typeface="Calibri"/>
                <a:cs typeface="Calibri"/>
                <a:sym typeface="Calibri"/>
              </a:rPr>
              <a:t>mmu-miR-671-5p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mmu-miR-677-3p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mmu-miR-690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mmu-miR-6929-5p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mmu-miR-6944-5p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mmu-miR-6968-5p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9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mmu-miR-6977-5p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mmu-miR-6981-5p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900">
                <a:solidFill>
                  <a:srgbClr val="00B050"/>
                </a:solidFill>
                <a:latin typeface="Calibri"/>
                <a:ea typeface="Calibri"/>
                <a:cs typeface="Calibri"/>
                <a:sym typeface="Calibri"/>
              </a:rPr>
              <a:t>mmu-miR-702-3p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mmu-miR-7036a-5p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mmu-miR-709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mmu-miR-712-5p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mmu-miR-714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mmu-miR-7224-3p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mmu-miR-8112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mmu-miR-877-5p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900">
                <a:solidFill>
                  <a:srgbClr val="00B050"/>
                </a:solidFill>
                <a:latin typeface="Calibri"/>
                <a:ea typeface="Calibri"/>
                <a:cs typeface="Calibri"/>
                <a:sym typeface="Calibri"/>
              </a:rPr>
              <a:t>mmu-miR-99b-5p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Google Shape;94;p1"/>
          <p:cNvSpPr txBox="1"/>
          <p:nvPr/>
        </p:nvSpPr>
        <p:spPr>
          <a:xfrm>
            <a:off x="5157192" y="3278232"/>
            <a:ext cx="1159200" cy="3832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mmu-miR-1199-5p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mmu-miR-1224-5p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900">
                <a:solidFill>
                  <a:srgbClr val="00B050"/>
                </a:solidFill>
                <a:latin typeface="Calibri"/>
                <a:ea typeface="Calibri"/>
                <a:cs typeface="Calibri"/>
                <a:sym typeface="Calibri"/>
              </a:rPr>
              <a:t>mmu-miR-124-3p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900">
                <a:solidFill>
                  <a:srgbClr val="00B050"/>
                </a:solidFill>
                <a:latin typeface="Calibri"/>
                <a:ea typeface="Calibri"/>
                <a:cs typeface="Calibri"/>
                <a:sym typeface="Calibri"/>
              </a:rPr>
              <a:t>mmu-miR-1249-3p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mmu-miR-183-3p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mmu-miR-196a-2-3p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mmu-miR-196b-3p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mmu-miR-204-3p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mmu-miR-3071-3p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mmu-miR-30d-5p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mmu-miR-330-3p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mmu-miR-344f-3p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900">
                <a:solidFill>
                  <a:srgbClr val="00B050"/>
                </a:solidFill>
                <a:latin typeface="Calibri"/>
                <a:ea typeface="Calibri"/>
                <a:cs typeface="Calibri"/>
                <a:sym typeface="Calibri"/>
              </a:rPr>
              <a:t>mmu-miR-34c-3p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mmu-miR-409-3p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900">
                <a:solidFill>
                  <a:srgbClr val="00B050"/>
                </a:solidFill>
                <a:latin typeface="Calibri"/>
                <a:ea typeface="Calibri"/>
                <a:cs typeface="Calibri"/>
                <a:sym typeface="Calibri"/>
              </a:rPr>
              <a:t>mmu-miR-425-5p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mmu-miR-466h-3p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mmu-miR-467d-5p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mmu-miR-500-3p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mmu-miR-666-5p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mmu-miR-668-3p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mmu-miR-674-3p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mmu-miR-700-3p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mmu-miR-7070-5p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mmu-miR-7082-5p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mmu-miR-7236-3p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mmu-miR-9-3p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171</Words>
  <Application>Microsoft Office PowerPoint</Application>
  <PresentationFormat>A4 (21x29,7 cm)</PresentationFormat>
  <Paragraphs>122</Paragraphs>
  <Slides>1</Slides>
  <Notes>1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2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4" baseType="lpstr">
      <vt:lpstr>Arial</vt:lpstr>
      <vt:lpstr>Calibri</vt:lpstr>
      <vt:lpstr>Tema di Office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MG</dc:creator>
  <cp:lastModifiedBy>Michele Guescini</cp:lastModifiedBy>
  <cp:revision>1</cp:revision>
  <dcterms:created xsi:type="dcterms:W3CDTF">2020-03-25T11:04:19Z</dcterms:created>
  <dcterms:modified xsi:type="dcterms:W3CDTF">2024-08-08T14:12:05Z</dcterms:modified>
</cp:coreProperties>
</file>