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3"/>
  </p:notesMasterIdLst>
  <p:sldIdLst>
    <p:sldId id="260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9408"/>
    <p:restoredTop sz="94648"/>
  </p:normalViewPr>
  <p:slideViewPr>
    <p:cSldViewPr snapToGrid="0">
      <p:cViewPr varScale="1">
        <p:scale>
          <a:sx n="59" d="100"/>
          <a:sy n="59" d="100"/>
        </p:scale>
        <p:origin x="176" y="8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nnah Green" userId="c06adb95-828d-48fe-a0b9-a5844dadd19f" providerId="ADAL" clId="{32DBEF38-D49D-3A46-9A0A-4F9A2A708D7E}"/>
    <pc:docChg chg="addSld delSld modSld">
      <pc:chgData name="Hannah Green" userId="c06adb95-828d-48fe-a0b9-a5844dadd19f" providerId="ADAL" clId="{32DBEF38-D49D-3A46-9A0A-4F9A2A708D7E}" dt="2024-08-08T13:56:48.505" v="2"/>
      <pc:docMkLst>
        <pc:docMk/>
      </pc:docMkLst>
      <pc:sldChg chg="add del">
        <pc:chgData name="Hannah Green" userId="c06adb95-828d-48fe-a0b9-a5844dadd19f" providerId="ADAL" clId="{32DBEF38-D49D-3A46-9A0A-4F9A2A708D7E}" dt="2024-08-08T13:56:48.505" v="2"/>
        <pc:sldMkLst>
          <pc:docMk/>
          <pc:sldMk cId="3121990793" sldId="26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696419-1796-D94D-B795-A931104CE68D}" type="datetimeFigureOut">
              <a:rPr lang="en-US" smtClean="0"/>
              <a:t>8/8/24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EDAD79-D9E8-FD4E-B79C-CF3BCF9D6A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0829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638D4-EFFB-4259-A90C-78A8D5072E94}" type="datetimeFigureOut">
              <a:rPr lang="en-GB" smtClean="0"/>
              <a:t>08/08/2024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11CF7-C1B1-4984-8878-E892F373C2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36426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638D4-EFFB-4259-A90C-78A8D5072E94}" type="datetimeFigureOut">
              <a:rPr lang="en-GB" smtClean="0"/>
              <a:t>08/08/2024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11CF7-C1B1-4984-8878-E892F373C2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21318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638D4-EFFB-4259-A90C-78A8D5072E94}" type="datetimeFigureOut">
              <a:rPr lang="en-GB" smtClean="0"/>
              <a:t>08/08/2024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11CF7-C1B1-4984-8878-E892F373C2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45390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638D4-EFFB-4259-A90C-78A8D5072E94}" type="datetimeFigureOut">
              <a:rPr lang="en-GB" smtClean="0"/>
              <a:t>08/08/2024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11CF7-C1B1-4984-8878-E892F373C2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21064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638D4-EFFB-4259-A90C-78A8D5072E94}" type="datetimeFigureOut">
              <a:rPr lang="en-GB" smtClean="0"/>
              <a:t>08/08/2024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11CF7-C1B1-4984-8878-E892F373C2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94545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638D4-EFFB-4259-A90C-78A8D5072E94}" type="datetimeFigureOut">
              <a:rPr lang="en-GB" smtClean="0"/>
              <a:t>08/08/2024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11CF7-C1B1-4984-8878-E892F373C2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46213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638D4-EFFB-4259-A90C-78A8D5072E94}" type="datetimeFigureOut">
              <a:rPr lang="en-GB" smtClean="0"/>
              <a:t>08/08/2024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11CF7-C1B1-4984-8878-E892F373C2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709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638D4-EFFB-4259-A90C-78A8D5072E94}" type="datetimeFigureOut">
              <a:rPr lang="en-GB" smtClean="0"/>
              <a:t>08/08/2024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11CF7-C1B1-4984-8878-E892F373C2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44372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638D4-EFFB-4259-A90C-78A8D5072E94}" type="datetimeFigureOut">
              <a:rPr lang="en-GB" smtClean="0"/>
              <a:t>08/08/2024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11CF7-C1B1-4984-8878-E892F373C2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99574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638D4-EFFB-4259-A90C-78A8D5072E94}" type="datetimeFigureOut">
              <a:rPr lang="en-GB" smtClean="0"/>
              <a:t>08/08/2024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11CF7-C1B1-4984-8878-E892F373C2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2098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638D4-EFFB-4259-A90C-78A8D5072E94}" type="datetimeFigureOut">
              <a:rPr lang="en-GB" smtClean="0"/>
              <a:t>08/08/2024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11CF7-C1B1-4984-8878-E892F373C2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79881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5638D4-EFFB-4259-A90C-78A8D5072E94}" type="datetimeFigureOut">
              <a:rPr lang="en-GB" smtClean="0"/>
              <a:t>08/08/2024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211CF7-C1B1-4984-8878-E892F373C2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0023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EE5F68F-746C-58BD-5123-52A146B316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24175"/>
            <a:ext cx="6765966" cy="1181325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3CCDC0E-4ADC-B314-3FE0-0D9A07F06C23}"/>
              </a:ext>
            </a:extLst>
          </p:cNvPr>
          <p:cNvSpPr/>
          <p:nvPr/>
        </p:nvSpPr>
        <p:spPr>
          <a:xfrm>
            <a:off x="529627" y="8170659"/>
            <a:ext cx="2603732" cy="312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TET2FloxF and TET2FloxR primers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59913D0-E783-AAF9-5514-4469279B72A7}"/>
              </a:ext>
            </a:extLst>
          </p:cNvPr>
          <p:cNvSpPr/>
          <p:nvPr/>
        </p:nvSpPr>
        <p:spPr>
          <a:xfrm>
            <a:off x="3877770" y="8170659"/>
            <a:ext cx="2867052" cy="312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TET2FloxF and TET2LoxP3R primers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36A5CF6-9F9A-7A9D-0A24-67ABD96F3DCA}"/>
              </a:ext>
            </a:extLst>
          </p:cNvPr>
          <p:cNvSpPr txBox="1"/>
          <p:nvPr/>
        </p:nvSpPr>
        <p:spPr>
          <a:xfrm>
            <a:off x="0" y="465627"/>
            <a:ext cx="3337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975BA6D-3FD7-1373-0788-B8A909848A1F}"/>
              </a:ext>
            </a:extLst>
          </p:cNvPr>
          <p:cNvSpPr txBox="1"/>
          <p:nvPr/>
        </p:nvSpPr>
        <p:spPr>
          <a:xfrm>
            <a:off x="-1" y="3894435"/>
            <a:ext cx="3337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E20682C-DC56-CB2F-63A1-82FD9C687663}"/>
              </a:ext>
            </a:extLst>
          </p:cNvPr>
          <p:cNvSpPr txBox="1"/>
          <p:nvPr/>
        </p:nvSpPr>
        <p:spPr>
          <a:xfrm>
            <a:off x="3544024" y="3894435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7E1B0DC-A855-70D0-C9F8-9FF2C81DDAEC}"/>
              </a:ext>
            </a:extLst>
          </p:cNvPr>
          <p:cNvSpPr txBox="1"/>
          <p:nvPr/>
        </p:nvSpPr>
        <p:spPr>
          <a:xfrm>
            <a:off x="11831" y="0"/>
            <a:ext cx="26468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Supplementary Figure 1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54891B95-D0DA-3666-F886-090572A6549E}"/>
              </a:ext>
            </a:extLst>
          </p:cNvPr>
          <p:cNvGraphicFramePr>
            <a:graphicFrameLocks noGrp="1"/>
          </p:cNvGraphicFramePr>
          <p:nvPr/>
        </p:nvGraphicFramePr>
        <p:xfrm>
          <a:off x="459023" y="2477986"/>
          <a:ext cx="3943350" cy="971963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1971675">
                  <a:extLst>
                    <a:ext uri="{9D8B030D-6E8A-4147-A177-3AD203B41FA5}">
                      <a16:colId xmlns:a16="http://schemas.microsoft.com/office/drawing/2014/main" val="627772664"/>
                    </a:ext>
                  </a:extLst>
                </a:gridCol>
                <a:gridCol w="1971675">
                  <a:extLst>
                    <a:ext uri="{9D8B030D-6E8A-4147-A177-3AD203B41FA5}">
                      <a16:colId xmlns:a16="http://schemas.microsoft.com/office/drawing/2014/main" val="2053803927"/>
                    </a:ext>
                  </a:extLst>
                </a:gridCol>
              </a:tblGrid>
              <a:tr h="366173">
                <a:tc>
                  <a:txBody>
                    <a:bodyPr/>
                    <a:lstStyle/>
                    <a:p>
                      <a:r>
                        <a:rPr lang="en-GB" sz="1200" kern="0" dirty="0">
                          <a:effectLst/>
                        </a:rPr>
                        <a:t>Primer name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0A6C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Primer sequence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0A6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31718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1200" kern="0" dirty="0">
                          <a:effectLst/>
                        </a:rPr>
                        <a:t>Tet2FloxF 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kern="0" dirty="0">
                          <a:effectLst/>
                        </a:rPr>
                        <a:t>AAGAATTGCTACAGGCCTGC 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1716376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1200" kern="0" dirty="0">
                          <a:effectLst/>
                        </a:rPr>
                        <a:t>Tet2FloxR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kern="0" dirty="0">
                          <a:effectLst/>
                        </a:rPr>
                        <a:t>TTCTTTAGCCCTTGCTGAGC 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0141710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1200" kern="0" dirty="0">
                          <a:effectLst/>
                        </a:rPr>
                        <a:t>Tet2LoxP3R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kern="0" dirty="0">
                          <a:effectLst/>
                        </a:rPr>
                        <a:t>TAGAGGGAGGGGGCATAAGT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5975675"/>
                  </a:ext>
                </a:extLst>
              </a:tr>
            </a:tbl>
          </a:graphicData>
        </a:graphic>
      </p:graphicFrame>
      <p:sp>
        <p:nvSpPr>
          <p:cNvPr id="35" name="Text Box 9280021">
            <a:extLst>
              <a:ext uri="{FF2B5EF4-FFF2-40B4-BE49-F238E27FC236}">
                <a16:creationId xmlns:a16="http://schemas.microsoft.com/office/drawing/2014/main" id="{09E69140-AA13-88C4-E086-777B2E7BC708}"/>
              </a:ext>
            </a:extLst>
          </p:cNvPr>
          <p:cNvSpPr txBox="1"/>
          <p:nvPr/>
        </p:nvSpPr>
        <p:spPr>
          <a:xfrm>
            <a:off x="1831493" y="4467104"/>
            <a:ext cx="300990" cy="28956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GB" sz="11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7" name="Picture 36" descr="A close-up of several lines&#10;&#10;Description automatically generated">
            <a:extLst>
              <a:ext uri="{FF2B5EF4-FFF2-40B4-BE49-F238E27FC236}">
                <a16:creationId xmlns:a16="http://schemas.microsoft.com/office/drawing/2014/main" id="{836AD005-1C1F-11AB-356F-DA182F9AFCA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424" b="8044"/>
          <a:stretch/>
        </p:blipFill>
        <p:spPr>
          <a:xfrm>
            <a:off x="4094524" y="3898888"/>
            <a:ext cx="2044582" cy="4228569"/>
          </a:xfrm>
          <a:prstGeom prst="rect">
            <a:avLst/>
          </a:prstGeom>
        </p:spPr>
      </p:pic>
      <p:pic>
        <p:nvPicPr>
          <p:cNvPr id="38" name="Picture 37" descr="A close-up of several lines&#10;&#10;Description automatically generated">
            <a:extLst>
              <a:ext uri="{FF2B5EF4-FFF2-40B4-BE49-F238E27FC236}">
                <a16:creationId xmlns:a16="http://schemas.microsoft.com/office/drawing/2014/main" id="{99D712AA-87C3-9FAB-9CD4-96383931A61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00" r="36115" b="8044"/>
          <a:stretch/>
        </p:blipFill>
        <p:spPr>
          <a:xfrm>
            <a:off x="1003982" y="3898887"/>
            <a:ext cx="1937910" cy="4228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99079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</TotalTime>
  <Words>24</Words>
  <Application>Microsoft Macintosh PowerPoint</Application>
  <PresentationFormat>A4 Paper (210x297 mm)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Calibri Light</vt:lpstr>
      <vt:lpstr>1_Office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Hannah Green (BSc Biomedical Science FT) (ID=*****51)</dc:creator>
  <cp:lastModifiedBy>Hannah Green (BSc Biomedical Science FT) (ID=*****51)</cp:lastModifiedBy>
  <cp:revision>3</cp:revision>
  <dcterms:created xsi:type="dcterms:W3CDTF">2024-08-08T13:39:11Z</dcterms:created>
  <dcterms:modified xsi:type="dcterms:W3CDTF">2024-08-08T13:56:53Z</dcterms:modified>
</cp:coreProperties>
</file>