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7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8F055B-A222-0C4C-A1D9-505414CA56AE}" v="3" dt="2024-08-08T13:43:11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396"/>
    <p:restoredTop sz="94648"/>
  </p:normalViewPr>
  <p:slideViewPr>
    <p:cSldViewPr snapToGrid="0">
      <p:cViewPr varScale="1">
        <p:scale>
          <a:sx n="81" d="100"/>
          <a:sy n="81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96419-1796-D94D-B795-A931104CE68D}" type="datetimeFigureOut">
              <a:rPr lang="en-US" smtClean="0"/>
              <a:t>8/8/24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DAD79-D9E8-FD4E-B79C-CF3BCF9D6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64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13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53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106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454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62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0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437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957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0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98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0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D7D348-46F9-A9CD-62D7-F3CC3A894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2393"/>
            <a:ext cx="4854396" cy="3463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E44D26-E0BC-B7FE-1C30-C83DDF6C2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656" y="4681522"/>
            <a:ext cx="2362200" cy="2752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D4DD84-63E8-41CC-5F98-2A553E1118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16082"/>
            <a:ext cx="4854395" cy="31954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8F0926-833F-5DAB-A587-02E9D7882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1656" y="1168432"/>
            <a:ext cx="2457450" cy="25527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0D7E142-3B2D-9323-8676-C64E2297CDC1}"/>
              </a:ext>
            </a:extLst>
          </p:cNvPr>
          <p:cNvSpPr txBox="1"/>
          <p:nvPr/>
        </p:nvSpPr>
        <p:spPr>
          <a:xfrm>
            <a:off x="29979" y="49702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Supplementary Figure 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D8B9D3-3A4D-84B6-E039-3F35ED79524B}"/>
              </a:ext>
            </a:extLst>
          </p:cNvPr>
          <p:cNvSpPr txBox="1"/>
          <p:nvPr/>
        </p:nvSpPr>
        <p:spPr>
          <a:xfrm>
            <a:off x="29979" y="53500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B6FAF2-6F09-4330-1617-F15C2D2DFE9F}"/>
              </a:ext>
            </a:extLst>
          </p:cNvPr>
          <p:cNvSpPr txBox="1"/>
          <p:nvPr/>
        </p:nvSpPr>
        <p:spPr>
          <a:xfrm>
            <a:off x="4624581" y="538811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0BAE61-1F09-D422-EDA8-996E67598CA3}"/>
              </a:ext>
            </a:extLst>
          </p:cNvPr>
          <p:cNvSpPr txBox="1"/>
          <p:nvPr/>
        </p:nvSpPr>
        <p:spPr>
          <a:xfrm>
            <a:off x="29979" y="4024038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E7D648-D92B-E929-6699-B4F8B57EDEBF}"/>
              </a:ext>
            </a:extLst>
          </p:cNvPr>
          <p:cNvSpPr txBox="1"/>
          <p:nvPr/>
        </p:nvSpPr>
        <p:spPr>
          <a:xfrm>
            <a:off x="4616567" y="402539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5027963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7</Words>
  <Application>Microsoft Macintosh PowerPoint</Application>
  <PresentationFormat>A4 Paper (210x297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Green (BSc Biomedical Science FT) (ID=*****51)</dc:creator>
  <cp:lastModifiedBy>Hannah Green (BSc Biomedical Science FT) (ID=*****51)</cp:lastModifiedBy>
  <cp:revision>4</cp:revision>
  <dcterms:created xsi:type="dcterms:W3CDTF">2024-08-08T13:39:11Z</dcterms:created>
  <dcterms:modified xsi:type="dcterms:W3CDTF">2024-08-08T13:43:15Z</dcterms:modified>
</cp:coreProperties>
</file>