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8F055B-A222-0C4C-A1D9-505414CA56AE}" v="6" dt="2024-08-08T14:06:24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8"/>
    <p:restoredTop sz="94648"/>
  </p:normalViewPr>
  <p:slideViewPr>
    <p:cSldViewPr snapToGrid="0">
      <p:cViewPr varScale="1">
        <p:scale>
          <a:sx n="81" d="100"/>
          <a:sy n="81" d="100"/>
        </p:scale>
        <p:origin x="2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Green" userId="c06adb95-828d-48fe-a0b9-a5844dadd19f" providerId="ADAL" clId="{8A8F055B-A222-0C4C-A1D9-505414CA56AE}"/>
    <pc:docChg chg="addSld delSld modSld">
      <pc:chgData name="Hannah Green" userId="c06adb95-828d-48fe-a0b9-a5844dadd19f" providerId="ADAL" clId="{8A8F055B-A222-0C4C-A1D9-505414CA56AE}" dt="2024-08-08T14:06:25.943" v="3" actId="2696"/>
      <pc:docMkLst>
        <pc:docMk/>
      </pc:docMkLst>
      <pc:sldChg chg="add del">
        <pc:chgData name="Hannah Green" userId="c06adb95-828d-48fe-a0b9-a5844dadd19f" providerId="ADAL" clId="{8A8F055B-A222-0C4C-A1D9-505414CA56AE}" dt="2024-08-08T14:06:24.410" v="2"/>
        <pc:sldMkLst>
          <pc:docMk/>
          <pc:sldMk cId="1492278257" sldId="258"/>
        </pc:sldMkLst>
      </pc:sldChg>
      <pc:sldChg chg="del">
        <pc:chgData name="Hannah Green" userId="c06adb95-828d-48fe-a0b9-a5844dadd19f" providerId="ADAL" clId="{8A8F055B-A222-0C4C-A1D9-505414CA56AE}" dt="2024-08-08T14:06:25.943" v="3" actId="2696"/>
        <pc:sldMkLst>
          <pc:docMk/>
          <pc:sldMk cId="1502796386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96419-1796-D94D-B795-A931104CE68D}" type="datetimeFigureOut">
              <a:rPr lang="en-US" smtClean="0"/>
              <a:t>8/8/24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DAD79-D9E8-FD4E-B79C-CF3BCF9D6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4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3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3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2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3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0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10.emf"/><Relationship Id="rId3" Type="http://schemas.openxmlformats.org/officeDocument/2006/relationships/image" Target="../media/image1.emf"/><Relationship Id="rId7" Type="http://schemas.openxmlformats.org/officeDocument/2006/relationships/image" Target="../media/image4.emf"/><Relationship Id="rId12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8.emf"/><Relationship Id="rId5" Type="http://schemas.openxmlformats.org/officeDocument/2006/relationships/image" Target="../media/image2.emf"/><Relationship Id="rId10" Type="http://schemas.openxmlformats.org/officeDocument/2006/relationships/image" Target="../media/image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emf"/><Relationship Id="rId1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89EFEA4-344D-BCFB-2F23-BB8D7AB4C9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463" y="276225"/>
          <a:ext cx="3486150" cy="264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3779264" imgH="2867907" progId="Prism10.Document">
                  <p:embed/>
                </p:oleObj>
              </mc:Choice>
              <mc:Fallback>
                <p:oleObj name="Prism 10" r:id="rId2" imgW="3779264" imgH="2867907" progId="Prism10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089EFEA4-344D-BCFB-2F23-BB8D7AB4C9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4463" y="276225"/>
                        <a:ext cx="3486150" cy="264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BC6340A-1ABA-E5ED-60F6-AC4625DD8E43}"/>
              </a:ext>
            </a:extLst>
          </p:cNvPr>
          <p:cNvSpPr txBox="1"/>
          <p:nvPr/>
        </p:nvSpPr>
        <p:spPr>
          <a:xfrm>
            <a:off x="59554" y="20955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DF1156-C255-B202-27FB-5811EC589EE9}"/>
              </a:ext>
            </a:extLst>
          </p:cNvPr>
          <p:cNvSpPr txBox="1"/>
          <p:nvPr/>
        </p:nvSpPr>
        <p:spPr>
          <a:xfrm>
            <a:off x="59554" y="270887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AED898-E10C-6B23-6041-D6C86905E95D}"/>
              </a:ext>
            </a:extLst>
          </p:cNvPr>
          <p:cNvSpPr txBox="1"/>
          <p:nvPr/>
        </p:nvSpPr>
        <p:spPr>
          <a:xfrm>
            <a:off x="2146639" y="270887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E637A1-60AD-AB85-063F-0E24EF8D7CB4}"/>
              </a:ext>
            </a:extLst>
          </p:cNvPr>
          <p:cNvSpPr txBox="1"/>
          <p:nvPr/>
        </p:nvSpPr>
        <p:spPr>
          <a:xfrm>
            <a:off x="4596280" y="2708879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DF6819-4202-6F62-17C1-38563637E456}"/>
              </a:ext>
            </a:extLst>
          </p:cNvPr>
          <p:cNvSpPr txBox="1"/>
          <p:nvPr/>
        </p:nvSpPr>
        <p:spPr>
          <a:xfrm>
            <a:off x="59554" y="4960311"/>
            <a:ext cx="333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55DFA5-A590-F5A0-F4E1-CFE3FAD09D25}"/>
              </a:ext>
            </a:extLst>
          </p:cNvPr>
          <p:cNvSpPr txBox="1"/>
          <p:nvPr/>
        </p:nvSpPr>
        <p:spPr>
          <a:xfrm>
            <a:off x="59554" y="7197318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289217-DBCE-26D2-644B-74135499AE77}"/>
              </a:ext>
            </a:extLst>
          </p:cNvPr>
          <p:cNvSpPr txBox="1"/>
          <p:nvPr/>
        </p:nvSpPr>
        <p:spPr>
          <a:xfrm>
            <a:off x="2330153" y="49911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18353C-2002-E8F0-3096-4CF6B50A3918}"/>
              </a:ext>
            </a:extLst>
          </p:cNvPr>
          <p:cNvSpPr txBox="1"/>
          <p:nvPr/>
        </p:nvSpPr>
        <p:spPr>
          <a:xfrm>
            <a:off x="2330153" y="7228107"/>
            <a:ext cx="266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2BC720-8999-B4BA-0E52-FB30D6F17C6E}"/>
              </a:ext>
            </a:extLst>
          </p:cNvPr>
          <p:cNvSpPr txBox="1"/>
          <p:nvPr/>
        </p:nvSpPr>
        <p:spPr>
          <a:xfrm>
            <a:off x="4654083" y="5025949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4EFB1D-479B-1688-67F0-1C5446D90832}"/>
              </a:ext>
            </a:extLst>
          </p:cNvPr>
          <p:cNvSpPr txBox="1"/>
          <p:nvPr/>
        </p:nvSpPr>
        <p:spPr>
          <a:xfrm>
            <a:off x="4654083" y="7262956"/>
            <a:ext cx="31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E73EFD7-7DC5-C9AC-9740-0D8C55812D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04682" y="375610"/>
          <a:ext cx="3024395" cy="250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3934843" imgH="3261195" progId="Prism10.Document">
                  <p:embed/>
                </p:oleObj>
              </mc:Choice>
              <mc:Fallback>
                <p:oleObj name="Prism 10" r:id="rId4" imgW="3934843" imgH="3261195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E73EFD7-7DC5-C9AC-9740-0D8C55812D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04682" y="375610"/>
                        <a:ext cx="3024395" cy="2507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ECB1CFD-0005-BB81-99A9-82545FA480D0}"/>
              </a:ext>
            </a:extLst>
          </p:cNvPr>
          <p:cNvSpPr txBox="1"/>
          <p:nvPr/>
        </p:nvSpPr>
        <p:spPr>
          <a:xfrm>
            <a:off x="3615096" y="209504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C71E2-76C8-AE9C-04A3-AAD423C44C97}"/>
              </a:ext>
            </a:extLst>
          </p:cNvPr>
          <p:cNvSpPr txBox="1"/>
          <p:nvPr/>
        </p:nvSpPr>
        <p:spPr>
          <a:xfrm>
            <a:off x="10206" y="-22741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Figure 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FB6FC8-D314-A5AE-BAD5-02194D6C2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37" y="5456082"/>
            <a:ext cx="2113970" cy="2123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AA4134D-A22A-7CD9-2991-0355861362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2471" y="5447594"/>
            <a:ext cx="2293057" cy="21232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8E2E98-9377-8A1C-7371-1C07139C2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9827" y="5347009"/>
            <a:ext cx="2088619" cy="21756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4724866-03D2-DEC5-3E96-B85AB98C7F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463" y="3093025"/>
            <a:ext cx="2123201" cy="2123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E727CB6-6A8C-2547-9290-212187CC49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21" y="7715936"/>
            <a:ext cx="2123201" cy="2123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09D004-20E6-85EC-A1F0-613C899D23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580" y="7715032"/>
            <a:ext cx="2168866" cy="216886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F4E3CD5-2DEF-7B00-03A5-AC2E14667C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29580" y="3074613"/>
            <a:ext cx="2168866" cy="21688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3A6509-218C-E9E8-D535-5F5747CB43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72183" y="2858705"/>
            <a:ext cx="2293057" cy="239517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289BC1E-C17F-CB61-2BE5-5F4A1B7A5D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0153" y="7488721"/>
            <a:ext cx="2293057" cy="239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782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14</Words>
  <Application>Microsoft Macintosh PowerPoint</Application>
  <PresentationFormat>A4 Paper (210x297 mm)</PresentationFormat>
  <Paragraphs>12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1_Office Theme</vt:lpstr>
      <vt:lpstr>Prism 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Green (BSc Biomedical Science FT) (ID=*****51)</dc:creator>
  <cp:lastModifiedBy>Hannah Green (BSc Biomedical Science FT) (ID=*****51)</cp:lastModifiedBy>
  <cp:revision>4</cp:revision>
  <dcterms:created xsi:type="dcterms:W3CDTF">2024-08-08T13:39:11Z</dcterms:created>
  <dcterms:modified xsi:type="dcterms:W3CDTF">2024-08-08T14:06:35Z</dcterms:modified>
</cp:coreProperties>
</file>