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59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12DA1F-1815-5945-AE37-F46501EA9EFF}" v="6" dt="2024-08-08T14:06:01.9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408"/>
    <p:restoredTop sz="94648"/>
  </p:normalViewPr>
  <p:slideViewPr>
    <p:cSldViewPr snapToGrid="0">
      <p:cViewPr varScale="1">
        <p:scale>
          <a:sx n="81" d="100"/>
          <a:sy n="81" d="100"/>
        </p:scale>
        <p:origin x="23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ah Green" userId="c06adb95-828d-48fe-a0b9-a5844dadd19f" providerId="ADAL" clId="{0C12DA1F-1815-5945-AE37-F46501EA9EFF}"/>
    <pc:docChg chg="addSld delSld modSld">
      <pc:chgData name="Hannah Green" userId="c06adb95-828d-48fe-a0b9-a5844dadd19f" providerId="ADAL" clId="{0C12DA1F-1815-5945-AE37-F46501EA9EFF}" dt="2024-08-08T14:06:01.981" v="3"/>
      <pc:docMkLst>
        <pc:docMk/>
      </pc:docMkLst>
      <pc:sldChg chg="del">
        <pc:chgData name="Hannah Green" userId="c06adb95-828d-48fe-a0b9-a5844dadd19f" providerId="ADAL" clId="{0C12DA1F-1815-5945-AE37-F46501EA9EFF}" dt="2024-08-08T14:05:59.459" v="0" actId="2696"/>
        <pc:sldMkLst>
          <pc:docMk/>
          <pc:sldMk cId="1492278257" sldId="258"/>
        </pc:sldMkLst>
      </pc:sldChg>
      <pc:sldChg chg="add del">
        <pc:chgData name="Hannah Green" userId="c06adb95-828d-48fe-a0b9-a5844dadd19f" providerId="ADAL" clId="{0C12DA1F-1815-5945-AE37-F46501EA9EFF}" dt="2024-08-08T14:06:01.981" v="3"/>
        <pc:sldMkLst>
          <pc:docMk/>
          <pc:sldMk cId="3478376833" sldId="25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696419-1796-D94D-B795-A931104CE68D}" type="datetimeFigureOut">
              <a:rPr lang="en-US" smtClean="0"/>
              <a:t>8/8/24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DAD79-D9E8-FD4E-B79C-CF3BCF9D6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642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2131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539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106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9454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621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709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4437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957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098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7988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5638D4-EFFB-4259-A90C-78A8D5072E94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11CF7-C1B1-4984-8878-E892F373C2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023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13" Type="http://schemas.openxmlformats.org/officeDocument/2006/relationships/image" Target="../media/image10.emf"/><Relationship Id="rId3" Type="http://schemas.openxmlformats.org/officeDocument/2006/relationships/image" Target="../media/image1.emf"/><Relationship Id="rId7" Type="http://schemas.openxmlformats.org/officeDocument/2006/relationships/image" Target="../media/image4.emf"/><Relationship Id="rId12" Type="http://schemas.openxmlformats.org/officeDocument/2006/relationships/image" Target="../media/image9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emf"/><Relationship Id="rId11" Type="http://schemas.openxmlformats.org/officeDocument/2006/relationships/image" Target="../media/image8.emf"/><Relationship Id="rId5" Type="http://schemas.openxmlformats.org/officeDocument/2006/relationships/image" Target="../media/image2.emf"/><Relationship Id="rId10" Type="http://schemas.openxmlformats.org/officeDocument/2006/relationships/image" Target="../media/image7.e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6.emf"/><Relationship Id="rId14" Type="http://schemas.openxmlformats.org/officeDocument/2006/relationships/image" Target="../media/image1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372466FC-43D4-9DF8-7DC3-2E4D8FE578C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6427" y="423634"/>
          <a:ext cx="3465513" cy="247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2" imgW="3779264" imgH="2700075" progId="Prism10.Document">
                  <p:embed/>
                </p:oleObj>
              </mc:Choice>
              <mc:Fallback>
                <p:oleObj name="Prism 10" r:id="rId2" imgW="3779264" imgH="2700075" progId="Prism10.Document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372466FC-43D4-9DF8-7DC3-2E4D8FE578C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26427" y="423634"/>
                        <a:ext cx="3465513" cy="2476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09319DDD-EC9B-1683-ECE8-9A212DAA572D}"/>
              </a:ext>
            </a:extLst>
          </p:cNvPr>
          <p:cNvSpPr txBox="1"/>
          <p:nvPr/>
        </p:nvSpPr>
        <p:spPr>
          <a:xfrm>
            <a:off x="59554" y="304800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6E1F5F0-B32A-8C1C-EB55-395CC4127B02}"/>
              </a:ext>
            </a:extLst>
          </p:cNvPr>
          <p:cNvSpPr txBox="1"/>
          <p:nvPr/>
        </p:nvSpPr>
        <p:spPr>
          <a:xfrm>
            <a:off x="59554" y="2715229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7BEB9C0-9C5F-20EF-F0DA-F3C7ED652410}"/>
              </a:ext>
            </a:extLst>
          </p:cNvPr>
          <p:cNvSpPr txBox="1"/>
          <p:nvPr/>
        </p:nvSpPr>
        <p:spPr>
          <a:xfrm>
            <a:off x="2146639" y="2715229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BFCBA20-C51A-D8D3-77B4-EF99F2DAA552}"/>
              </a:ext>
            </a:extLst>
          </p:cNvPr>
          <p:cNvSpPr txBox="1"/>
          <p:nvPr/>
        </p:nvSpPr>
        <p:spPr>
          <a:xfrm>
            <a:off x="4596280" y="2715229"/>
            <a:ext cx="3097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95FD2D-3DFE-8D53-665C-9DEE2296082B}"/>
              </a:ext>
            </a:extLst>
          </p:cNvPr>
          <p:cNvSpPr txBox="1"/>
          <p:nvPr/>
        </p:nvSpPr>
        <p:spPr>
          <a:xfrm>
            <a:off x="59554" y="4960311"/>
            <a:ext cx="3337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CB66569-04A4-3D6F-D582-5FD6FB491811}"/>
              </a:ext>
            </a:extLst>
          </p:cNvPr>
          <p:cNvSpPr txBox="1"/>
          <p:nvPr/>
        </p:nvSpPr>
        <p:spPr>
          <a:xfrm>
            <a:off x="59554" y="7181550"/>
            <a:ext cx="248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D675FBB-215E-5261-8646-66FFA158950E}"/>
              </a:ext>
            </a:extLst>
          </p:cNvPr>
          <p:cNvSpPr txBox="1"/>
          <p:nvPr/>
        </p:nvSpPr>
        <p:spPr>
          <a:xfrm>
            <a:off x="2330153" y="4991100"/>
            <a:ext cx="346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8BB3E21-E1AD-DF8A-8A7F-5676438FF4EC}"/>
              </a:ext>
            </a:extLst>
          </p:cNvPr>
          <p:cNvSpPr txBox="1"/>
          <p:nvPr/>
        </p:nvSpPr>
        <p:spPr>
          <a:xfrm>
            <a:off x="2330153" y="7212339"/>
            <a:ext cx="2664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E8D8D2C-CC1B-75F6-AA50-ECB12E3DA083}"/>
              </a:ext>
            </a:extLst>
          </p:cNvPr>
          <p:cNvSpPr txBox="1"/>
          <p:nvPr/>
        </p:nvSpPr>
        <p:spPr>
          <a:xfrm>
            <a:off x="4654083" y="5025949"/>
            <a:ext cx="346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8336001-0931-4644-6307-DB43DE3B5329}"/>
              </a:ext>
            </a:extLst>
          </p:cNvPr>
          <p:cNvSpPr txBox="1"/>
          <p:nvPr/>
        </p:nvSpPr>
        <p:spPr>
          <a:xfrm>
            <a:off x="4654083" y="7247188"/>
            <a:ext cx="317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21262F6F-80D7-B645-D355-AE4B80B8610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90340" y="394134"/>
          <a:ext cx="3292167" cy="2507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4" imgW="3970136" imgH="3023493" progId="Prism10.Document">
                  <p:embed/>
                </p:oleObj>
              </mc:Choice>
              <mc:Fallback>
                <p:oleObj name="Prism 10" r:id="rId4" imgW="3970136" imgH="3023493" progId="Prism10.Document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21262F6F-80D7-B645-D355-AE4B80B8610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590340" y="394134"/>
                        <a:ext cx="3292167" cy="25074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9F1C81A5-6AB4-BBA0-98DC-6A3A4070769C}"/>
              </a:ext>
            </a:extLst>
          </p:cNvPr>
          <p:cNvSpPr txBox="1"/>
          <p:nvPr/>
        </p:nvSpPr>
        <p:spPr>
          <a:xfrm>
            <a:off x="3435490" y="304800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D2C0A6-EF33-5C24-1D80-E9C5DD46D37F}"/>
              </a:ext>
            </a:extLst>
          </p:cNvPr>
          <p:cNvSpPr txBox="1"/>
          <p:nvPr/>
        </p:nvSpPr>
        <p:spPr>
          <a:xfrm>
            <a:off x="0" y="7603"/>
            <a:ext cx="2646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Supplementary Figure 2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C3EE7C8-6126-FB3C-6462-8295435132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341" y="2808628"/>
            <a:ext cx="2210971" cy="222062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1BDBED6-463B-1832-5BB0-954115E404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687" y="7647299"/>
            <a:ext cx="2220626" cy="222062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72974F9-E55B-56C4-3ADD-F771B48241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859" y="5230113"/>
            <a:ext cx="2210971" cy="2220626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4814A55-D091-57F9-A7DA-63010B76E3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4084" y="2866752"/>
            <a:ext cx="2194836" cy="2194836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654DBDA-A9E3-3B48-708B-E06E8D350F1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54083" y="7742696"/>
            <a:ext cx="2194836" cy="219483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25C14AA-FCF2-E899-CE8F-70C78C122E5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45602" y="5360421"/>
            <a:ext cx="2238597" cy="206427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CF1DF0F-7BFE-20A5-AEBA-5ABE004C75E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51214" y="5223883"/>
            <a:ext cx="2194836" cy="2286287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CE14AD5-A74E-F913-F727-C77626A9B30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378548" y="2648584"/>
            <a:ext cx="2240589" cy="236758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BCA41EA-95CC-73C0-F0E8-51703A7A577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384059" y="7471894"/>
            <a:ext cx="2281222" cy="2410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37683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14</Words>
  <Application>Microsoft Macintosh PowerPoint</Application>
  <PresentationFormat>A4 Paper (210x297 mm)</PresentationFormat>
  <Paragraphs>12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Arial</vt:lpstr>
      <vt:lpstr>Calibri</vt:lpstr>
      <vt:lpstr>Calibri Light</vt:lpstr>
      <vt:lpstr>1_Office Theme</vt:lpstr>
      <vt:lpstr>Prism 10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Hannah Green (BSc Biomedical Science FT) (ID=*****51)</dc:creator>
  <cp:lastModifiedBy>Hannah Green (BSc Biomedical Science FT) (ID=*****51)</cp:lastModifiedBy>
  <cp:revision>4</cp:revision>
  <dcterms:created xsi:type="dcterms:W3CDTF">2024-08-08T13:39:11Z</dcterms:created>
  <dcterms:modified xsi:type="dcterms:W3CDTF">2024-08-08T14:06:10Z</dcterms:modified>
</cp:coreProperties>
</file>