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70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396"/>
    <p:restoredTop sz="94648"/>
  </p:normalViewPr>
  <p:slideViewPr>
    <p:cSldViewPr snapToGrid="0">
      <p:cViewPr varScale="1">
        <p:scale>
          <a:sx n="81" d="100"/>
          <a:sy n="81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696419-1796-D94D-B795-A931104CE68D}" type="datetimeFigureOut">
              <a:rPr lang="en-US" smtClean="0"/>
              <a:t>8/8/24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EDAD79-D9E8-FD4E-B79C-CF3BCF9D6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642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2131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539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106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9454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4621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709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4437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957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098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7988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023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image" Target="../media/image2.png"/><Relationship Id="rId7" Type="http://schemas.openxmlformats.org/officeDocument/2006/relationships/oleObject" Target="../embeddings/oleObject2.bin"/><Relationship Id="rId12" Type="http://schemas.openxmlformats.org/officeDocument/2006/relationships/image" Target="../media/image7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11" Type="http://schemas.openxmlformats.org/officeDocument/2006/relationships/oleObject" Target="../embeddings/oleObject4.bin"/><Relationship Id="rId5" Type="http://schemas.openxmlformats.org/officeDocument/2006/relationships/oleObject" Target="../embeddings/oleObject1.bin"/><Relationship Id="rId10" Type="http://schemas.openxmlformats.org/officeDocument/2006/relationships/image" Target="../media/image6.emf"/><Relationship Id="rId4" Type="http://schemas.openxmlformats.org/officeDocument/2006/relationships/image" Target="../media/image3.png"/><Relationship Id="rId9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graph with numbers and symbols&#10;&#10;Description automatically generated with medium confidence">
            <a:extLst>
              <a:ext uri="{FF2B5EF4-FFF2-40B4-BE49-F238E27FC236}">
                <a16:creationId xmlns:a16="http://schemas.microsoft.com/office/drawing/2014/main" id="{20094050-FE0F-BEF9-09D6-0AEC1BFA20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" y="3498541"/>
            <a:ext cx="2151910" cy="215191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E4EFE5F-7C8F-C409-6962-337391AB43E7}"/>
              </a:ext>
            </a:extLst>
          </p:cNvPr>
          <p:cNvSpPr txBox="1"/>
          <p:nvPr/>
        </p:nvSpPr>
        <p:spPr>
          <a:xfrm>
            <a:off x="862232" y="3094047"/>
            <a:ext cx="7891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TET1</a:t>
            </a:r>
          </a:p>
        </p:txBody>
      </p:sp>
      <p:pic>
        <p:nvPicPr>
          <p:cNvPr id="20" name="Picture 19" descr="A graph with numbers and dots&#10;&#10;Description automatically generated with medium confidence">
            <a:extLst>
              <a:ext uri="{FF2B5EF4-FFF2-40B4-BE49-F238E27FC236}">
                <a16:creationId xmlns:a16="http://schemas.microsoft.com/office/drawing/2014/main" id="{023D167A-010B-16BB-2C96-A05AFD27A7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048" y="3498541"/>
            <a:ext cx="2151910" cy="2151910"/>
          </a:xfrm>
          <a:prstGeom prst="rect">
            <a:avLst/>
          </a:prstGeom>
        </p:spPr>
      </p:pic>
      <p:pic>
        <p:nvPicPr>
          <p:cNvPr id="22" name="Picture 21" descr="A graph with orange dots&#10;&#10;Description automatically generated">
            <a:extLst>
              <a:ext uri="{FF2B5EF4-FFF2-40B4-BE49-F238E27FC236}">
                <a16:creationId xmlns:a16="http://schemas.microsoft.com/office/drawing/2014/main" id="{F319A062-506A-C581-60CC-2A02288D4A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065" y="3498541"/>
            <a:ext cx="2151910" cy="215191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ACEB172-85E2-29FC-944E-0A1099B4D857}"/>
              </a:ext>
            </a:extLst>
          </p:cNvPr>
          <p:cNvSpPr txBox="1"/>
          <p:nvPr/>
        </p:nvSpPr>
        <p:spPr>
          <a:xfrm>
            <a:off x="3271679" y="3094047"/>
            <a:ext cx="7891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TET2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25D97BF-55E5-19D9-137B-96C9370021C9}"/>
              </a:ext>
            </a:extLst>
          </p:cNvPr>
          <p:cNvSpPr txBox="1"/>
          <p:nvPr/>
        </p:nvSpPr>
        <p:spPr>
          <a:xfrm>
            <a:off x="5538139" y="3094047"/>
            <a:ext cx="7891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TET3</a:t>
            </a:r>
          </a:p>
        </p:txBody>
      </p:sp>
      <p:graphicFrame>
        <p:nvGraphicFramePr>
          <p:cNvPr id="25" name="Object 24">
            <a:extLst>
              <a:ext uri="{FF2B5EF4-FFF2-40B4-BE49-F238E27FC236}">
                <a16:creationId xmlns:a16="http://schemas.microsoft.com/office/drawing/2014/main" id="{77C78B4B-8223-7D14-CAEC-071657489F8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39016" y="994514"/>
          <a:ext cx="1786482" cy="17506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5" imgW="2530674" imgH="2478940" progId="Prism10.Document">
                  <p:embed/>
                </p:oleObj>
              </mc:Choice>
              <mc:Fallback>
                <p:oleObj name="Prism 10" r:id="rId5" imgW="2530674" imgH="2478940" progId="Prism10.Document">
                  <p:embed/>
                  <p:pic>
                    <p:nvPicPr>
                      <p:cNvPr id="25" name="Object 24">
                        <a:extLst>
                          <a:ext uri="{FF2B5EF4-FFF2-40B4-BE49-F238E27FC236}">
                            <a16:creationId xmlns:a16="http://schemas.microsoft.com/office/drawing/2014/main" id="{77C78B4B-8223-7D14-CAEC-071657489F8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139016" y="994514"/>
                        <a:ext cx="1786482" cy="17506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69FCA5F1-3D2D-3360-352D-D83705E18E6D}"/>
              </a:ext>
            </a:extLst>
          </p:cNvPr>
          <p:cNvSpPr txBox="1"/>
          <p:nvPr/>
        </p:nvSpPr>
        <p:spPr>
          <a:xfrm>
            <a:off x="171092" y="459954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90BD1B-7E86-B7DD-1404-D2D1690960C5}"/>
              </a:ext>
            </a:extLst>
          </p:cNvPr>
          <p:cNvSpPr txBox="1"/>
          <p:nvPr/>
        </p:nvSpPr>
        <p:spPr>
          <a:xfrm>
            <a:off x="1614838" y="459954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EBB125-F5C1-7AAA-13A1-3B6099356376}"/>
              </a:ext>
            </a:extLst>
          </p:cNvPr>
          <p:cNvSpPr txBox="1"/>
          <p:nvPr/>
        </p:nvSpPr>
        <p:spPr>
          <a:xfrm>
            <a:off x="3210732" y="455529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8AB09F-3068-E603-D899-134F9D83A8F6}"/>
              </a:ext>
            </a:extLst>
          </p:cNvPr>
          <p:cNvSpPr txBox="1"/>
          <p:nvPr/>
        </p:nvSpPr>
        <p:spPr>
          <a:xfrm>
            <a:off x="4993536" y="434699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9035CC7-47F3-0A7D-0990-17A50F95AF36}"/>
              </a:ext>
            </a:extLst>
          </p:cNvPr>
          <p:cNvSpPr txBox="1"/>
          <p:nvPr/>
        </p:nvSpPr>
        <p:spPr>
          <a:xfrm>
            <a:off x="178810" y="2937932"/>
            <a:ext cx="3097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B28EA92-4960-6C7C-666D-6A2F23951BF6}"/>
              </a:ext>
            </a:extLst>
          </p:cNvPr>
          <p:cNvSpPr txBox="1"/>
          <p:nvPr/>
        </p:nvSpPr>
        <p:spPr>
          <a:xfrm>
            <a:off x="2199303" y="2937932"/>
            <a:ext cx="303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327345A-6420-3F7C-9C8E-1E7E2097AD76}"/>
              </a:ext>
            </a:extLst>
          </p:cNvPr>
          <p:cNvSpPr txBox="1"/>
          <p:nvPr/>
        </p:nvSpPr>
        <p:spPr>
          <a:xfrm>
            <a:off x="4483261" y="2937932"/>
            <a:ext cx="3465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D0EE71A-43EF-4FA6-D4F9-4F2C19A8F6E6}"/>
              </a:ext>
            </a:extLst>
          </p:cNvPr>
          <p:cNvSpPr txBox="1"/>
          <p:nvPr/>
        </p:nvSpPr>
        <p:spPr>
          <a:xfrm>
            <a:off x="-25570" y="24682"/>
            <a:ext cx="2646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Supplementary Figure 5</a:t>
            </a:r>
          </a:p>
        </p:txBody>
      </p:sp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7489D461-88EF-D5F2-A385-95E8C1F29F0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44869" y="803568"/>
          <a:ext cx="1781310" cy="23504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7" imgW="2335480" imgH="3081478" progId="Prism10.Document">
                  <p:embed/>
                </p:oleObj>
              </mc:Choice>
              <mc:Fallback>
                <p:oleObj name="Prism 10" r:id="rId7" imgW="2335480" imgH="3081478" progId="Prism10.Document">
                  <p:embed/>
                  <p:pic>
                    <p:nvPicPr>
                      <p:cNvPr id="28" name="Object 27">
                        <a:extLst>
                          <a:ext uri="{FF2B5EF4-FFF2-40B4-BE49-F238E27FC236}">
                            <a16:creationId xmlns:a16="http://schemas.microsoft.com/office/drawing/2014/main" id="{7489D461-88EF-D5F2-A385-95E8C1F29F0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-44869" y="803568"/>
                        <a:ext cx="1781310" cy="23504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BA7EF72C-AF4D-19B0-648C-01DD0A9626B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82485" y="804470"/>
          <a:ext cx="1781310" cy="2356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9" imgW="2338721" imgH="3093363" progId="Prism10.Document">
                  <p:embed/>
                </p:oleObj>
              </mc:Choice>
              <mc:Fallback>
                <p:oleObj name="Prism 10" r:id="rId9" imgW="2338721" imgH="3093363" progId="Prism10.Document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BA7EF72C-AF4D-19B0-648C-01DD0A9626B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682485" y="804470"/>
                        <a:ext cx="1781310" cy="23569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>
            <a:extLst>
              <a:ext uri="{FF2B5EF4-FFF2-40B4-BE49-F238E27FC236}">
                <a16:creationId xmlns:a16="http://schemas.microsoft.com/office/drawing/2014/main" id="{3AE3C29A-724E-0163-997D-8FA58AB84A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21385" y="824968"/>
          <a:ext cx="1781310" cy="2362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11" imgW="2260932" imgH="2999003" progId="Prism10.Document">
                  <p:embed/>
                </p:oleObj>
              </mc:Choice>
              <mc:Fallback>
                <p:oleObj name="Prism 10" r:id="rId11" imgW="2260932" imgH="2999003" progId="Prism10.Document">
                  <p:embed/>
                  <p:pic>
                    <p:nvPicPr>
                      <p:cNvPr id="33" name="Object 32">
                        <a:extLst>
                          <a:ext uri="{FF2B5EF4-FFF2-40B4-BE49-F238E27FC236}">
                            <a16:creationId xmlns:a16="http://schemas.microsoft.com/office/drawing/2014/main" id="{3AE3C29A-724E-0163-997D-8FA58AB84A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421385" y="824968"/>
                        <a:ext cx="1781310" cy="2362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4469053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13</Words>
  <Application>Microsoft Macintosh PowerPoint</Application>
  <PresentationFormat>A4 Paper (210x297 mm)</PresentationFormat>
  <Paragraphs>11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Arial</vt:lpstr>
      <vt:lpstr>Calibri</vt:lpstr>
      <vt:lpstr>Calibri Light</vt:lpstr>
      <vt:lpstr>1_Office Theme</vt:lpstr>
      <vt:lpstr>Prism 10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Hannah Green (BSc Biomedical Science FT) (ID=*****51)</dc:creator>
  <cp:lastModifiedBy>Hannah Green (BSc Biomedical Science FT) (ID=*****51)</cp:lastModifiedBy>
  <cp:revision>5</cp:revision>
  <dcterms:created xsi:type="dcterms:W3CDTF">2024-08-08T13:39:11Z</dcterms:created>
  <dcterms:modified xsi:type="dcterms:W3CDTF">2024-08-08T13:43:27Z</dcterms:modified>
</cp:coreProperties>
</file>