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60" r:id="rId5"/>
    <p:sldId id="261" r:id="rId6"/>
    <p:sldId id="262" r:id="rId7"/>
    <p:sldId id="263" r:id="rId8"/>
    <p:sldId id="264" r:id="rId9"/>
    <p:sldId id="265" r:id="rId10"/>
    <p:sldId id="257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custDataLst>
    <p:tags r:id="rId19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27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0.jpeg"/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33.png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19.jpeg"/><Relationship Id="rId1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43.png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" name="图片 11" descr="M1-mer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35245" y="3068955"/>
            <a:ext cx="3654425" cy="3352800"/>
          </a:xfrm>
          <a:prstGeom prst="rect">
            <a:avLst/>
          </a:prstGeom>
        </p:spPr>
      </p:pic>
      <p:pic>
        <p:nvPicPr>
          <p:cNvPr id="7" name="图片 6" descr="M1-GAPDH-8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470" y="3068955"/>
            <a:ext cx="3724275" cy="3352800"/>
          </a:xfrm>
          <a:prstGeom prst="rect">
            <a:avLst/>
          </a:prstGeom>
        </p:spPr>
      </p:pic>
      <p:pic>
        <p:nvPicPr>
          <p:cNvPr id="3" name="图片 2" descr="M1大-6.5明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8745" y="44450"/>
            <a:ext cx="3522345" cy="3089275"/>
          </a:xfrm>
          <a:prstGeom prst="rect">
            <a:avLst/>
          </a:prstGeom>
        </p:spPr>
      </p:pic>
      <p:pic>
        <p:nvPicPr>
          <p:cNvPr id="2" name="图片 1" descr="M1大-6.5-7好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740" y="43815"/>
            <a:ext cx="3693160" cy="31280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9705" y="260985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</a:t>
            </a:r>
            <a:r>
              <a:rPr lang="en-US" altLang="zh-CN"/>
              <a:t>igure3D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1547495" y="1052830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HIF-1</a:t>
            </a:r>
            <a:r>
              <a:rPr lang="en-US" altLang="zh-CN"/>
              <a:t>α</a:t>
            </a:r>
            <a:endParaRPr lang="en-US" altLang="zh-CN"/>
          </a:p>
        </p:txBody>
      </p:sp>
      <p:sp>
        <p:nvSpPr>
          <p:cNvPr id="11" name="文本框 10"/>
          <p:cNvSpPr txBox="1"/>
          <p:nvPr/>
        </p:nvSpPr>
        <p:spPr>
          <a:xfrm>
            <a:off x="1547495" y="4691380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  <p:sp>
        <p:nvSpPr>
          <p:cNvPr id="17" name="文本框 16"/>
          <p:cNvSpPr txBox="1"/>
          <p:nvPr/>
        </p:nvSpPr>
        <p:spPr>
          <a:xfrm>
            <a:off x="4067810" y="981075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120KD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94810" y="4725035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36KD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40040" y="384492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957185" y="400621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957185" y="155765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974330" y="171894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028940" y="419290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012430" y="441706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995920" y="461581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979410" y="481457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35KD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034655" y="501332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051165" y="512381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051165" y="531114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034655" y="558165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028305" y="191706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cxnSp>
        <p:nvCxnSpPr>
          <p:cNvPr id="34" name="直接箭头连接符 33"/>
          <p:cNvCxnSpPr/>
          <p:nvPr/>
        </p:nvCxnSpPr>
        <p:spPr>
          <a:xfrm>
            <a:off x="7092315" y="2060575"/>
            <a:ext cx="0" cy="18726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6169660" y="3883660"/>
            <a:ext cx="1881505" cy="57975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5292090" y="1692275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HIF-1α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293995" y="3933190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HIF-1α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219700" y="4890135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GAPDH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m2-GAPDH-merge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7655" y="3268980"/>
            <a:ext cx="3396615" cy="2583815"/>
          </a:xfrm>
          <a:prstGeom prst="rect">
            <a:avLst/>
          </a:prstGeom>
        </p:spPr>
      </p:pic>
      <p:pic>
        <p:nvPicPr>
          <p:cNvPr id="6" name="图片 5" descr="m2-GAPDH-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030" y="3284855"/>
            <a:ext cx="3596640" cy="2568575"/>
          </a:xfrm>
          <a:prstGeom prst="rect">
            <a:avLst/>
          </a:prstGeom>
        </p:spPr>
      </p:pic>
      <p:pic>
        <p:nvPicPr>
          <p:cNvPr id="5" name="图片 4" descr="b�-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3845" y="404495"/>
            <a:ext cx="3400425" cy="2880995"/>
          </a:xfrm>
          <a:prstGeom prst="rect">
            <a:avLst/>
          </a:prstGeom>
        </p:spPr>
      </p:pic>
      <p:pic>
        <p:nvPicPr>
          <p:cNvPr id="3" name="图片 2" descr="M2-MMP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030" y="405130"/>
            <a:ext cx="3603625" cy="28816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9705" y="26098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</a:t>
            </a:r>
            <a:r>
              <a:rPr lang="en-US" altLang="zh-CN"/>
              <a:t>igure3D</a:t>
            </a:r>
            <a:endParaRPr lang="en-US" altLang="zh-CN"/>
          </a:p>
        </p:txBody>
      </p:sp>
      <p:sp>
        <p:nvSpPr>
          <p:cNvPr id="11" name="文本框 10"/>
          <p:cNvSpPr txBox="1"/>
          <p:nvPr/>
        </p:nvSpPr>
        <p:spPr>
          <a:xfrm>
            <a:off x="1475740" y="4437380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  <p:sp>
        <p:nvSpPr>
          <p:cNvPr id="18" name="文本框 17"/>
          <p:cNvSpPr txBox="1"/>
          <p:nvPr/>
        </p:nvSpPr>
        <p:spPr>
          <a:xfrm>
            <a:off x="4069715" y="900430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67KD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436870" y="90043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36235" y="119697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140200" y="4437380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36KD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08625" y="436562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508625" y="461073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35KD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19250" y="980440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MMP9</a:t>
            </a:r>
            <a:endParaRPr lang="en-US" altLang="zh-CN"/>
          </a:p>
        </p:txBody>
      </p:sp>
      <p:sp>
        <p:nvSpPr>
          <p:cNvPr id="20" name="文本框 19"/>
          <p:cNvSpPr txBox="1"/>
          <p:nvPr/>
        </p:nvSpPr>
        <p:spPr>
          <a:xfrm>
            <a:off x="7668260" y="908685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MMP9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656195" y="4437380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GAPDH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M1-GAPDH-8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350" y="2971800"/>
            <a:ext cx="3902075" cy="3424555"/>
          </a:xfrm>
          <a:prstGeom prst="rect">
            <a:avLst/>
          </a:prstGeom>
        </p:spPr>
      </p:pic>
      <p:pic>
        <p:nvPicPr>
          <p:cNvPr id="19" name="图片 18" descr="M1-mer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6060" y="3043555"/>
            <a:ext cx="3744595" cy="3352800"/>
          </a:xfrm>
          <a:prstGeom prst="rect">
            <a:avLst/>
          </a:prstGeom>
        </p:spPr>
      </p:pic>
      <p:pic>
        <p:nvPicPr>
          <p:cNvPr id="14" name="图片 13" descr="M1大明场-merge - 副本20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90" y="188595"/>
            <a:ext cx="3763645" cy="2887980"/>
          </a:xfrm>
          <a:prstGeom prst="rect">
            <a:avLst/>
          </a:prstGeom>
        </p:spPr>
      </p:pic>
      <p:pic>
        <p:nvPicPr>
          <p:cNvPr id="2" name="图片 1" descr="M1-动物TNF-a-26K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080" y="187325"/>
            <a:ext cx="3903980" cy="27844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9705" y="26098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</a:t>
            </a:r>
            <a:r>
              <a:rPr lang="en-US" altLang="zh-CN"/>
              <a:t>igure3D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4194810" y="4653280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36KD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27060" y="398843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44205" y="414972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5960" y="433641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299450" y="456057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282940" y="475932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38185" y="488632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35KD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338185" y="533908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338185" y="552640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321675" y="579691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321675" y="508508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194810" y="1637030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26KD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75740" y="1700530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TNF-</a:t>
            </a:r>
            <a:r>
              <a:rPr lang="en-US" altLang="zh-CN"/>
              <a:t>α</a:t>
            </a:r>
            <a:endParaRPr lang="en-US" altLang="zh-CN"/>
          </a:p>
        </p:txBody>
      </p:sp>
      <p:sp>
        <p:nvSpPr>
          <p:cNvPr id="11" name="文本框 10"/>
          <p:cNvSpPr txBox="1"/>
          <p:nvPr/>
        </p:nvSpPr>
        <p:spPr>
          <a:xfrm>
            <a:off x="1540510" y="4691380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  <p:sp>
        <p:nvSpPr>
          <p:cNvPr id="23" name="文本框 22"/>
          <p:cNvSpPr txBox="1"/>
          <p:nvPr/>
        </p:nvSpPr>
        <p:spPr>
          <a:xfrm>
            <a:off x="5363845" y="1556385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TNF-α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147945" y="4890135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GAPDH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210550" y="382841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250KD</a:t>
            </a:r>
            <a:endParaRPr lang="en-US" altLang="zh-CN" sz="1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M4-GAPDH-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9655" y="3500755"/>
            <a:ext cx="4191000" cy="3352800"/>
          </a:xfrm>
          <a:prstGeom prst="rect">
            <a:avLst/>
          </a:prstGeom>
        </p:spPr>
      </p:pic>
      <p:pic>
        <p:nvPicPr>
          <p:cNvPr id="6" name="图片 5" descr="M4-GAPDH-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960" y="3500755"/>
            <a:ext cx="4039870" cy="3352800"/>
          </a:xfrm>
          <a:prstGeom prst="rect">
            <a:avLst/>
          </a:prstGeom>
        </p:spPr>
      </p:pic>
      <p:pic>
        <p:nvPicPr>
          <p:cNvPr id="5" name="图片 4" descr="2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1410" y="238760"/>
            <a:ext cx="4191000" cy="33528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9705" y="26098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</a:t>
            </a:r>
            <a:r>
              <a:rPr lang="en-US" altLang="zh-CN"/>
              <a:t>igure3F</a:t>
            </a:r>
            <a:endParaRPr lang="en-US" altLang="zh-CN"/>
          </a:p>
        </p:txBody>
      </p:sp>
      <p:sp>
        <p:nvSpPr>
          <p:cNvPr id="23" name="文本框 22"/>
          <p:cNvSpPr txBox="1"/>
          <p:nvPr/>
        </p:nvSpPr>
        <p:spPr>
          <a:xfrm>
            <a:off x="5652135" y="105283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652135" y="126873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75740" y="4951730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36KD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076190" y="501332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35KD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75555" y="479679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75555" y="465264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074920" y="448881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003800" y="421576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003800" y="401066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100060" y="1052830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HIF-1α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2140" y="4940935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  <p:pic>
        <p:nvPicPr>
          <p:cNvPr id="9" name="图片 8" descr="ECL_51_BG-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595" y="232410"/>
            <a:ext cx="4039235" cy="33528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187450" y="1196340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HIF-1</a:t>
            </a:r>
            <a:r>
              <a:rPr lang="en-US" altLang="zh-CN"/>
              <a:t>α</a:t>
            </a:r>
            <a:endParaRPr lang="en-US" altLang="zh-CN"/>
          </a:p>
        </p:txBody>
      </p:sp>
      <p:sp>
        <p:nvSpPr>
          <p:cNvPr id="17" name="文本框 16"/>
          <p:cNvSpPr txBox="1"/>
          <p:nvPr/>
        </p:nvSpPr>
        <p:spPr>
          <a:xfrm>
            <a:off x="4572000" y="1145540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120KD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172450" y="4869180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GAPDH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" name="图片 22" descr="MMP9-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0" y="43815"/>
            <a:ext cx="4191000" cy="3352800"/>
          </a:xfrm>
          <a:prstGeom prst="rect">
            <a:avLst/>
          </a:prstGeom>
        </p:spPr>
      </p:pic>
      <p:pic>
        <p:nvPicPr>
          <p:cNvPr id="6" name="图片 5" descr="M4-GAPDH-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085" y="3396615"/>
            <a:ext cx="4191000" cy="3352800"/>
          </a:xfrm>
          <a:prstGeom prst="rect">
            <a:avLst/>
          </a:prstGeom>
        </p:spPr>
      </p:pic>
      <p:pic>
        <p:nvPicPr>
          <p:cNvPr id="5" name="图片 4" descr="MMP9-MINGCHA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655" y="43815"/>
            <a:ext cx="4191000" cy="33528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9705" y="26098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</a:t>
            </a:r>
            <a:r>
              <a:rPr lang="en-US" altLang="zh-CN"/>
              <a:t>igure3F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899160" y="1196340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MMP9</a:t>
            </a:r>
            <a:endParaRPr lang="en-US" altLang="zh-CN"/>
          </a:p>
        </p:txBody>
      </p:sp>
      <p:sp>
        <p:nvSpPr>
          <p:cNvPr id="11" name="文本框 10"/>
          <p:cNvSpPr txBox="1"/>
          <p:nvPr/>
        </p:nvSpPr>
        <p:spPr>
          <a:xfrm>
            <a:off x="323215" y="4890135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  <p:sp>
        <p:nvSpPr>
          <p:cNvPr id="18" name="文本框 17"/>
          <p:cNvSpPr txBox="1"/>
          <p:nvPr/>
        </p:nvSpPr>
        <p:spPr>
          <a:xfrm>
            <a:off x="4283710" y="980440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67KD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508625" y="97218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07990" y="119697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37615" y="4877435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36KD</a:t>
            </a:r>
            <a:endParaRPr lang="en-US" altLang="zh-CN">
              <a:solidFill>
                <a:srgbClr val="FF0000"/>
              </a:solidFill>
            </a:endParaRPr>
          </a:p>
        </p:txBody>
      </p:sp>
      <p:pic>
        <p:nvPicPr>
          <p:cNvPr id="8" name="图片 7" descr="M4-GAPDH-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655" y="3500755"/>
            <a:ext cx="4191000" cy="33528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076190" y="501332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35KD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75555" y="465264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074920" y="448881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003800" y="421576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003800" y="401066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75555" y="479679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028305" y="955040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MMP9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086725" y="4869180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GAPDH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" name="图片 34" descr="ECL_32_BG-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3429000"/>
            <a:ext cx="4191000" cy="3352800"/>
          </a:xfrm>
          <a:prstGeom prst="rect">
            <a:avLst/>
          </a:prstGeom>
        </p:spPr>
      </p:pic>
      <p:pic>
        <p:nvPicPr>
          <p:cNvPr id="13" name="图片 12" descr="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455" y="404495"/>
            <a:ext cx="4191000" cy="33528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9705" y="26098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</a:t>
            </a:r>
            <a:r>
              <a:rPr lang="en-US" altLang="zh-CN"/>
              <a:t>igure3F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827405" y="2006600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TNF-</a:t>
            </a:r>
            <a:r>
              <a:rPr lang="en-US" altLang="zh-CN"/>
              <a:t>α</a:t>
            </a:r>
            <a:endParaRPr lang="en-US" altLang="zh-CN"/>
          </a:p>
        </p:txBody>
      </p:sp>
      <p:sp>
        <p:nvSpPr>
          <p:cNvPr id="11" name="文本框 10"/>
          <p:cNvSpPr txBox="1"/>
          <p:nvPr/>
        </p:nvSpPr>
        <p:spPr>
          <a:xfrm>
            <a:off x="755015" y="4725035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  <p:sp>
        <p:nvSpPr>
          <p:cNvPr id="22" name="文本框 21"/>
          <p:cNvSpPr txBox="1"/>
          <p:nvPr/>
        </p:nvSpPr>
        <p:spPr>
          <a:xfrm>
            <a:off x="4142105" y="1988820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26KD</a:t>
            </a:r>
            <a:endParaRPr lang="en-US" altLang="zh-CN">
              <a:solidFill>
                <a:srgbClr val="FF0000"/>
              </a:solidFill>
            </a:endParaRPr>
          </a:p>
        </p:txBody>
      </p:sp>
      <p:pic>
        <p:nvPicPr>
          <p:cNvPr id="15" name="图片 14" descr="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5" y="404495"/>
            <a:ext cx="4191000" cy="33528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8244205" y="198882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244205" y="184467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35KD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244205" y="163703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44205" y="148463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244205" y="128524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244205" y="98107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171815" y="76454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244205" y="220472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243570" y="237490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pic>
        <p:nvPicPr>
          <p:cNvPr id="36" name="图片 35" descr="ECL_32_BG-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5" y="3356610"/>
            <a:ext cx="4191000" cy="3352800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142105" y="4652645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36KD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244205" y="515683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35KD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243570" y="501269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243570" y="484759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243570" y="465264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172450" y="429323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171815" y="408241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227060" y="537273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8244205" y="558927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860290" y="1916430"/>
            <a:ext cx="9004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solidFill>
                  <a:schemeClr val="bg1"/>
                </a:solidFill>
              </a:rPr>
              <a:t>TNF-α</a:t>
            </a:r>
            <a:endParaRPr lang="en-US" altLang="zh-CN" sz="1600">
              <a:solidFill>
                <a:schemeClr val="bg1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846955" y="5105400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GAPDH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M1-FN-13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260" y="0"/>
            <a:ext cx="4191000" cy="33528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9705" y="26098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</a:t>
            </a:r>
            <a:r>
              <a:rPr lang="en-US" altLang="zh-CN"/>
              <a:t>igure4D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683260" y="2636520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FN1</a:t>
            </a:r>
            <a:endParaRPr lang="en-US" altLang="zh-CN"/>
          </a:p>
        </p:txBody>
      </p:sp>
      <p:sp>
        <p:nvSpPr>
          <p:cNvPr id="22" name="文本框 21"/>
          <p:cNvSpPr txBox="1"/>
          <p:nvPr/>
        </p:nvSpPr>
        <p:spPr>
          <a:xfrm>
            <a:off x="3779520" y="2637155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275KD</a:t>
            </a:r>
            <a:endParaRPr lang="en-US" altLang="zh-CN">
              <a:solidFill>
                <a:srgbClr val="FF0000"/>
              </a:solidFill>
            </a:endParaRPr>
          </a:p>
        </p:txBody>
      </p:sp>
      <p:pic>
        <p:nvPicPr>
          <p:cNvPr id="8" name="图片 7" descr="M1-GAPDH-2周日-3-mer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260" y="3284855"/>
            <a:ext cx="4191000" cy="3352800"/>
          </a:xfrm>
          <a:prstGeom prst="rect">
            <a:avLst/>
          </a:prstGeom>
        </p:spPr>
      </p:pic>
      <p:pic>
        <p:nvPicPr>
          <p:cNvPr id="9" name="图片 8" descr="M1-GAPDH-2周日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60" y="3284855"/>
            <a:ext cx="4191000" cy="3352800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3779520" y="4436745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36KD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774305" y="350139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812405" y="371665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839075" y="396176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839075" y="410273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839075" y="422148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812405" y="442214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35KD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846060" y="458089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812405" y="477520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9925" y="4370705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  <p:pic>
        <p:nvPicPr>
          <p:cNvPr id="2" name="图片 1" descr="M1-GAPDH-2周日-3-mer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260" y="86995"/>
            <a:ext cx="4191000" cy="33528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853045" y="40449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891145" y="54800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17815" y="79311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917815" y="105283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891145" y="125349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35KD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924800" y="141224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891145" y="160655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924800" y="90868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652135" y="260350"/>
            <a:ext cx="2232025" cy="50419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4874260" y="424815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FN1</a:t>
            </a:r>
            <a:endParaRPr lang="en-US" altLang="zh-CN">
              <a:solidFill>
                <a:schemeClr val="bg1"/>
              </a:solidFill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 flipV="1">
            <a:off x="4199255" y="620395"/>
            <a:ext cx="1308735" cy="18040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4802505" y="4298950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GAPDH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8" name="图片 47" descr="m1-GAPDH-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60" y="3674745"/>
            <a:ext cx="4191000" cy="3352800"/>
          </a:xfrm>
          <a:prstGeom prst="rect">
            <a:avLst/>
          </a:prstGeom>
        </p:spPr>
      </p:pic>
      <p:pic>
        <p:nvPicPr>
          <p:cNvPr id="14" name="图片 13" descr="M1-VEG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755" y="333375"/>
            <a:ext cx="4191000" cy="3352800"/>
          </a:xfrm>
          <a:prstGeom prst="rect">
            <a:avLst/>
          </a:prstGeom>
        </p:spPr>
      </p:pic>
      <p:pic>
        <p:nvPicPr>
          <p:cNvPr id="12" name="图片 11" descr="M1-VEGF-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" y="321945"/>
            <a:ext cx="4191000" cy="33528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9705" y="-2603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</a:t>
            </a:r>
            <a:r>
              <a:rPr lang="en-US" altLang="zh-CN"/>
              <a:t>igure4D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683260" y="2564765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VEGF</a:t>
            </a:r>
            <a:endParaRPr lang="en-US" altLang="zh-CN"/>
          </a:p>
        </p:txBody>
      </p:sp>
      <p:sp>
        <p:nvSpPr>
          <p:cNvPr id="37" name="文本框 36"/>
          <p:cNvSpPr txBox="1"/>
          <p:nvPr/>
        </p:nvSpPr>
        <p:spPr>
          <a:xfrm>
            <a:off x="3347720" y="5652770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36KD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740015" y="127000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740650" y="148590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740650" y="163004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740015" y="192595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740650" y="213360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740650" y="242125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740015" y="263779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35KD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740015" y="285432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4970" y="5661025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  <p:sp>
        <p:nvSpPr>
          <p:cNvPr id="13" name="文本框 12"/>
          <p:cNvSpPr txBox="1"/>
          <p:nvPr/>
        </p:nvSpPr>
        <p:spPr>
          <a:xfrm>
            <a:off x="3489325" y="2493645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45KD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740650" y="307022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pic>
        <p:nvPicPr>
          <p:cNvPr id="18" name="图片 17" descr="m1-GAPDH-MERGE-2-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755" y="3572510"/>
            <a:ext cx="4191000" cy="335280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7595870" y="443674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596505" y="465264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596505" y="479679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95870" y="509270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96505" y="530034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96505" y="551624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595870" y="573278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35KD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595870" y="602107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596505" y="623697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715510" y="2594610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VEGF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571365" y="5589270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GAPDH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M2-gapdh-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5970" y="3717290"/>
            <a:ext cx="4191000" cy="3352800"/>
          </a:xfrm>
          <a:prstGeom prst="rect">
            <a:avLst/>
          </a:prstGeom>
        </p:spPr>
      </p:pic>
      <p:pic>
        <p:nvPicPr>
          <p:cNvPr id="7" name="图片 6" descr="M2-gapdh-8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05" y="3505200"/>
            <a:ext cx="4191000" cy="3352800"/>
          </a:xfrm>
          <a:prstGeom prst="rect">
            <a:avLst/>
          </a:prstGeom>
        </p:spPr>
      </p:pic>
      <p:pic>
        <p:nvPicPr>
          <p:cNvPr id="3" name="图片 2" descr="M2-动物a-SMA-42K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70" y="476885"/>
            <a:ext cx="4191000" cy="33528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9705" y="-2603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</a:t>
            </a:r>
            <a:r>
              <a:rPr lang="en-US" altLang="zh-CN"/>
              <a:t>igure4D</a:t>
            </a:r>
            <a:endParaRPr lang="en-US" altLang="zh-CN"/>
          </a:p>
        </p:txBody>
      </p:sp>
      <p:sp>
        <p:nvSpPr>
          <p:cNvPr id="37" name="文本框 36"/>
          <p:cNvSpPr txBox="1"/>
          <p:nvPr/>
        </p:nvSpPr>
        <p:spPr>
          <a:xfrm>
            <a:off x="3419475" y="4869180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36KD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5015" y="2143760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α-SMA</a:t>
            </a:r>
            <a:endParaRPr lang="en-US" altLang="zh-CN"/>
          </a:p>
        </p:txBody>
      </p:sp>
      <p:sp>
        <p:nvSpPr>
          <p:cNvPr id="13" name="文本框 12"/>
          <p:cNvSpPr txBox="1"/>
          <p:nvPr/>
        </p:nvSpPr>
        <p:spPr>
          <a:xfrm>
            <a:off x="3563620" y="2133600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42KD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075555" y="494093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147310" y="508508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147310" y="528637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147310" y="553339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147310" y="581914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35KD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147945" y="606425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147945" y="630936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pic>
        <p:nvPicPr>
          <p:cNvPr id="6" name="图片 5" descr="M2大-6明场-merge20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970" y="464820"/>
            <a:ext cx="4191000" cy="33528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11505" y="4797425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" name="图片 24" descr="M4-明场-320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7855" y="3376930"/>
            <a:ext cx="4350385" cy="3481070"/>
          </a:xfrm>
          <a:prstGeom prst="rect">
            <a:avLst/>
          </a:prstGeom>
        </p:spPr>
      </p:pic>
      <p:pic>
        <p:nvPicPr>
          <p:cNvPr id="24" name="图片 23" descr="M4-GAPDH-3好 - 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45" y="3505200"/>
            <a:ext cx="4191000" cy="3352800"/>
          </a:xfrm>
          <a:prstGeom prst="rect">
            <a:avLst/>
          </a:prstGeom>
        </p:spPr>
      </p:pic>
      <p:pic>
        <p:nvPicPr>
          <p:cNvPr id="23" name="图片 22" descr="M4-FN-明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692785"/>
            <a:ext cx="4191000" cy="3352800"/>
          </a:xfrm>
          <a:prstGeom prst="rect">
            <a:avLst/>
          </a:prstGeom>
        </p:spPr>
      </p:pic>
      <p:pic>
        <p:nvPicPr>
          <p:cNvPr id="21" name="图片 20" descr="M4-FN-5好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" y="692785"/>
            <a:ext cx="4306570" cy="34975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9705" y="26098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</a:t>
            </a:r>
            <a:r>
              <a:rPr lang="en-US" altLang="zh-CN"/>
              <a:t>igure4F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251460" y="2276475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FN1</a:t>
            </a:r>
            <a:endParaRPr lang="en-US" altLang="zh-CN"/>
          </a:p>
        </p:txBody>
      </p:sp>
      <p:sp>
        <p:nvSpPr>
          <p:cNvPr id="22" name="文本框 21"/>
          <p:cNvSpPr txBox="1"/>
          <p:nvPr/>
        </p:nvSpPr>
        <p:spPr>
          <a:xfrm>
            <a:off x="3635375" y="2348865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275KD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779520" y="4436745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36KD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925" y="5156835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8028305" y="218313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933315" y="4270375"/>
            <a:ext cx="3302635" cy="32766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7" name="直接箭头连接符 26"/>
          <p:cNvCxnSpPr/>
          <p:nvPr/>
        </p:nvCxnSpPr>
        <p:spPr>
          <a:xfrm>
            <a:off x="6222365" y="2465705"/>
            <a:ext cx="5715" cy="16833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572000" y="2131695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FN1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427220" y="4220845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FN1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ECL_32_BG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3000" y="3769360"/>
            <a:ext cx="4191000" cy="3352800"/>
          </a:xfrm>
          <a:prstGeom prst="rect">
            <a:avLst/>
          </a:prstGeom>
        </p:spPr>
      </p:pic>
      <p:pic>
        <p:nvPicPr>
          <p:cNvPr id="6" name="图片 5" descr="ECL_32_BG-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15" y="3792220"/>
            <a:ext cx="4191000" cy="3352800"/>
          </a:xfrm>
          <a:prstGeom prst="rect">
            <a:avLst/>
          </a:prstGeom>
        </p:spPr>
      </p:pic>
      <p:pic>
        <p:nvPicPr>
          <p:cNvPr id="3" name="图片 2" descr="M3-ming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1410" y="483235"/>
            <a:ext cx="4191000" cy="3352800"/>
          </a:xfrm>
          <a:prstGeom prst="rect">
            <a:avLst/>
          </a:prstGeom>
        </p:spPr>
      </p:pic>
      <p:pic>
        <p:nvPicPr>
          <p:cNvPr id="2" name="图片 1" descr="M3-5ha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015" y="476885"/>
            <a:ext cx="4191000" cy="33528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9705" y="-2603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</a:t>
            </a:r>
            <a:r>
              <a:rPr lang="en-US" altLang="zh-CN"/>
              <a:t>igure4F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683260" y="2564765"/>
            <a:ext cx="90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VEGF</a:t>
            </a:r>
            <a:endParaRPr lang="en-US" altLang="zh-CN"/>
          </a:p>
        </p:txBody>
      </p:sp>
      <p:sp>
        <p:nvSpPr>
          <p:cNvPr id="37" name="文本框 36"/>
          <p:cNvSpPr txBox="1"/>
          <p:nvPr/>
        </p:nvSpPr>
        <p:spPr>
          <a:xfrm>
            <a:off x="3995420" y="5020945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36KD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075555" y="134112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075555" y="148463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076190" y="160909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076190" y="184467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089525" y="208978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075555" y="224980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075555" y="242125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35KD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075555" y="262318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83260" y="5085080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  <p:sp>
        <p:nvSpPr>
          <p:cNvPr id="13" name="文本框 12"/>
          <p:cNvSpPr txBox="1"/>
          <p:nvPr/>
        </p:nvSpPr>
        <p:spPr>
          <a:xfrm>
            <a:off x="4135120" y="2565400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45KD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075555" y="283845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59045" y="303720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74285" y="445135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74285" y="459486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74920" y="471932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074920" y="495490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88255" y="520001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074285" y="573341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74285" y="594868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57775" y="614743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074920" y="534416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075555" y="557022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35KD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086725" y="5445125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GAPDH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" name="图片 11" descr="M3-明场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3755" y="3644900"/>
            <a:ext cx="4191000" cy="3352800"/>
          </a:xfrm>
          <a:prstGeom prst="rect">
            <a:avLst/>
          </a:prstGeom>
        </p:spPr>
      </p:pic>
      <p:pic>
        <p:nvPicPr>
          <p:cNvPr id="10" name="图片 9" descr="M3-GAPDH-5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60" y="3829685"/>
            <a:ext cx="4191000" cy="3352800"/>
          </a:xfrm>
          <a:prstGeom prst="rect">
            <a:avLst/>
          </a:prstGeom>
        </p:spPr>
      </p:pic>
      <p:pic>
        <p:nvPicPr>
          <p:cNvPr id="2" name="图片 1" descr="M3-细胞a-SMA-42K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" y="476885"/>
            <a:ext cx="4191000" cy="33528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9705" y="-2603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</a:t>
            </a:r>
            <a:r>
              <a:rPr lang="en-US" altLang="zh-CN"/>
              <a:t>igure4F</a:t>
            </a:r>
            <a:endParaRPr lang="en-US" altLang="zh-CN"/>
          </a:p>
        </p:txBody>
      </p:sp>
      <p:sp>
        <p:nvSpPr>
          <p:cNvPr id="37" name="文本框 36"/>
          <p:cNvSpPr txBox="1"/>
          <p:nvPr/>
        </p:nvSpPr>
        <p:spPr>
          <a:xfrm>
            <a:off x="3707765" y="5163185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36KD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0340" y="2564765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α-SMA</a:t>
            </a:r>
            <a:endParaRPr lang="en-US" altLang="zh-CN"/>
          </a:p>
        </p:txBody>
      </p:sp>
      <p:sp>
        <p:nvSpPr>
          <p:cNvPr id="13" name="文本框 12"/>
          <p:cNvSpPr txBox="1"/>
          <p:nvPr/>
        </p:nvSpPr>
        <p:spPr>
          <a:xfrm>
            <a:off x="3778885" y="2420620"/>
            <a:ext cx="1226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42KD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643755" y="436499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658360" y="449326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643755" y="464375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715510" y="486918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70KD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715510" y="508444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50KD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716145" y="521462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716145" y="5337175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35KD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1460" y="5300980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  <p:pic>
        <p:nvPicPr>
          <p:cNvPr id="5" name="图片 4" descr="M3-明场2024-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660" y="504190"/>
            <a:ext cx="4191000" cy="33528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715510" y="556006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716145" y="573278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20KD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15510" y="593598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15KD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44390" y="6236970"/>
            <a:ext cx="12261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</a:rPr>
              <a:t>10KD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028305" y="2348865"/>
            <a:ext cx="1057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α-SMA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zU3N2E0ZTVmOGJkMjQ1ZjEzYWJmYzdmOGYzZTI5Nzk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983</Words>
  <Application>WPS 演示</Application>
  <PresentationFormat/>
  <Paragraphs>430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Arial Unicode MS</vt:lpstr>
      <vt:lpstr>Calibri</vt:lpstr>
      <vt:lpstr>默认设计模板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袁美杰</dc:creator>
  <cp:lastModifiedBy>袁美杰</cp:lastModifiedBy>
  <cp:revision>14</cp:revision>
  <dcterms:created xsi:type="dcterms:W3CDTF">2024-08-13T05:41:00Z</dcterms:created>
  <dcterms:modified xsi:type="dcterms:W3CDTF">2024-08-15T01:17:17Z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2052-12.1.0.17827</vt:lpwstr>
  </property>
  <property fmtid="{D5CDD505-2E9C-101B-9397-08002B2CF9AE}" pid="3" name="ICV">
    <vt:lpwstr>EB06FDC354C8404CB875E5BD51655CD3_13</vt:lpwstr>
  </property>
</Properties>
</file>