
<file path=[Content_Types].xml><?xml version="1.0" encoding="utf-8"?>
<Types xmlns="http://schemas.openxmlformats.org/package/2006/content-types">
  <Default Extension="jpeg" ContentType="image/jpeg"/>
  <Default Extension="JPG" ContentType="image/.jpg"/>
  <Default Extension="tiff" ContentType="image/tif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3" r:id="rId8"/>
    <p:sldId id="261" r:id="rId9"/>
    <p:sldId id="262" r:id="rId10"/>
  </p:sldIdLst>
  <p:sldSz cx="12192000" cy="6858000"/>
  <p:notesSz cx="6858000" cy="9144000"/>
  <p:custDataLst>
    <p:tags r:id="rId14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0" autoAdjust="0"/>
    <p:restoredTop sz="94660"/>
  </p:normalViewPr>
  <p:slideViewPr>
    <p:cSldViewPr snapToGrid="0">
      <p:cViewPr varScale="1">
        <p:scale>
          <a:sx n="87" d="100"/>
          <a:sy n="87" d="100"/>
        </p:scale>
        <p:origin x="368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4" Type="http://schemas.openxmlformats.org/officeDocument/2006/relationships/tags" Target="tags/tag1.xml"/><Relationship Id="rId13" Type="http://schemas.openxmlformats.org/officeDocument/2006/relationships/tableStyles" Target="tableStyles.xml"/><Relationship Id="rId12" Type="http://schemas.openxmlformats.org/officeDocument/2006/relationships/viewProps" Target="viewProps.xml"/><Relationship Id="rId11" Type="http://schemas.openxmlformats.org/officeDocument/2006/relationships/presProps" Target="presProps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4BB62C-A5F3-4C8B-9F60-E3B23765537C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625112-34F1-4E4A-8C8D-2295EC2EF21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4BB62C-A5F3-4C8B-9F60-E3B23765537C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625112-34F1-4E4A-8C8D-2295EC2EF21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4BB62C-A5F3-4C8B-9F60-E3B23765537C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625112-34F1-4E4A-8C8D-2295EC2EF21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4BB62C-A5F3-4C8B-9F60-E3B23765537C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625112-34F1-4E4A-8C8D-2295EC2EF21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4BB62C-A5F3-4C8B-9F60-E3B23765537C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625112-34F1-4E4A-8C8D-2295EC2EF21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4BB62C-A5F3-4C8B-9F60-E3B23765537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625112-34F1-4E4A-8C8D-2295EC2EF21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4BB62C-A5F3-4C8B-9F60-E3B23765537C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625112-34F1-4E4A-8C8D-2295EC2EF21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4BB62C-A5F3-4C8B-9F60-E3B23765537C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625112-34F1-4E4A-8C8D-2295EC2EF21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4BB62C-A5F3-4C8B-9F60-E3B23765537C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625112-34F1-4E4A-8C8D-2295EC2EF21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4BB62C-A5F3-4C8B-9F60-E3B23765537C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625112-34F1-4E4A-8C8D-2295EC2EF21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4BB62C-A5F3-4C8B-9F60-E3B23765537C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625112-34F1-4E4A-8C8D-2295EC2EF21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4BB62C-A5F3-4C8B-9F60-E3B23765537C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625112-34F1-4E4A-8C8D-2295EC2EF21A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.xml"/><Relationship Id="rId8" Type="http://schemas.openxmlformats.org/officeDocument/2006/relationships/image" Target="../media/image13.tiff"/><Relationship Id="rId7" Type="http://schemas.openxmlformats.org/officeDocument/2006/relationships/image" Target="../media/image12.jpeg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16.tiff"/><Relationship Id="rId2" Type="http://schemas.openxmlformats.org/officeDocument/2006/relationships/image" Target="../media/image15.tiff"/><Relationship Id="rId1" Type="http://schemas.openxmlformats.org/officeDocument/2006/relationships/image" Target="../media/image14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.xml"/><Relationship Id="rId7" Type="http://schemas.openxmlformats.org/officeDocument/2006/relationships/image" Target="../media/image23.jpeg"/><Relationship Id="rId6" Type="http://schemas.openxmlformats.org/officeDocument/2006/relationships/image" Target="../media/image22.tiff"/><Relationship Id="rId5" Type="http://schemas.openxmlformats.org/officeDocument/2006/relationships/image" Target="../media/image21.tiff"/><Relationship Id="rId4" Type="http://schemas.openxmlformats.org/officeDocument/2006/relationships/image" Target="../media/image20.tiff"/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image" Target="../media/image17.jpeg"/></Relationships>
</file>

<file path=ppt/slides/_rels/slide5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2.xml"/><Relationship Id="rId6" Type="http://schemas.openxmlformats.org/officeDocument/2006/relationships/image" Target="../media/image29.tiff"/><Relationship Id="rId5" Type="http://schemas.openxmlformats.org/officeDocument/2006/relationships/image" Target="../media/image28.tiff"/><Relationship Id="rId4" Type="http://schemas.openxmlformats.org/officeDocument/2006/relationships/image" Target="../media/image27.tiff"/><Relationship Id="rId3" Type="http://schemas.openxmlformats.org/officeDocument/2006/relationships/image" Target="../media/image26.tiff"/><Relationship Id="rId2" Type="http://schemas.openxmlformats.org/officeDocument/2006/relationships/image" Target="../media/image25.jpeg"/><Relationship Id="rId1" Type="http://schemas.openxmlformats.org/officeDocument/2006/relationships/image" Target="../media/image24.jpeg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image" Target="../media/image30.jpeg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image" Target="../media/image41.jpeg"/><Relationship Id="rId8" Type="http://schemas.openxmlformats.org/officeDocument/2006/relationships/image" Target="../media/image40.jpeg"/><Relationship Id="rId7" Type="http://schemas.openxmlformats.org/officeDocument/2006/relationships/image" Target="../media/image39.jpeg"/><Relationship Id="rId6" Type="http://schemas.openxmlformats.org/officeDocument/2006/relationships/image" Target="../media/image38.jpeg"/><Relationship Id="rId5" Type="http://schemas.openxmlformats.org/officeDocument/2006/relationships/image" Target="../media/image37.jpeg"/><Relationship Id="rId4" Type="http://schemas.openxmlformats.org/officeDocument/2006/relationships/image" Target="../media/image36.jpeg"/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1" Type="http://schemas.openxmlformats.org/officeDocument/2006/relationships/slideLayout" Target="../slideLayouts/slideLayout2.xml"/><Relationship Id="rId10" Type="http://schemas.openxmlformats.org/officeDocument/2006/relationships/image" Target="../media/image42.jpeg"/><Relationship Id="rId1" Type="http://schemas.openxmlformats.org/officeDocument/2006/relationships/image" Target="../media/image33.jpeg"/></Relationships>
</file>

<file path=ppt/slides/_rels/slide8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openxmlformats.org/officeDocument/2006/relationships/image" Target="../media/image47.jpeg"/><Relationship Id="rId4" Type="http://schemas.openxmlformats.org/officeDocument/2006/relationships/image" Target="../media/image46.jpeg"/><Relationship Id="rId3" Type="http://schemas.openxmlformats.org/officeDocument/2006/relationships/image" Target="../media/image45.jpeg"/><Relationship Id="rId2" Type="http://schemas.openxmlformats.org/officeDocument/2006/relationships/image" Target="../media/image44.jpeg"/><Relationship Id="rId1" Type="http://schemas.openxmlformats.org/officeDocument/2006/relationships/image" Target="../media/image4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621792" y="636422"/>
            <a:ext cx="14045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Figure-1A</a:t>
            </a:r>
            <a:endParaRPr lang="zh-CN" altLang="en-US" dirty="0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5961" y="4250131"/>
            <a:ext cx="3730752" cy="1682496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2333549" y="4849978"/>
            <a:ext cx="6880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Actin</a:t>
            </a:r>
            <a:endParaRPr lang="zh-CN" altLang="en-US" dirty="0"/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5689" y="3052225"/>
            <a:ext cx="2923642" cy="1682496"/>
          </a:xfrm>
          <a:prstGeom prst="rect">
            <a:avLst/>
          </a:prstGeom>
        </p:spPr>
      </p:pic>
      <p:sp>
        <p:nvSpPr>
          <p:cNvPr id="10" name="文本框 9"/>
          <p:cNvSpPr txBox="1"/>
          <p:nvPr/>
        </p:nvSpPr>
        <p:spPr>
          <a:xfrm>
            <a:off x="2291069" y="3767329"/>
            <a:ext cx="7409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err="1"/>
              <a:t>RORa</a:t>
            </a:r>
            <a:endParaRPr lang="zh-CN" altLang="en-US" dirty="0"/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4211" y="1497659"/>
            <a:ext cx="2801721" cy="1822043"/>
          </a:xfrm>
          <a:prstGeom prst="rect">
            <a:avLst/>
          </a:prstGeom>
        </p:spPr>
      </p:pic>
      <p:sp>
        <p:nvSpPr>
          <p:cNvPr id="13" name="文本框 12"/>
          <p:cNvSpPr txBox="1"/>
          <p:nvPr/>
        </p:nvSpPr>
        <p:spPr>
          <a:xfrm>
            <a:off x="2291069" y="2083940"/>
            <a:ext cx="8252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Actin</a:t>
            </a:r>
            <a:endParaRPr lang="zh-CN" altLang="en-US" dirty="0"/>
          </a:p>
        </p:txBody>
      </p:sp>
      <p:pic>
        <p:nvPicPr>
          <p:cNvPr id="15" name="图片 1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5932" y="387429"/>
            <a:ext cx="2097024" cy="1682496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19226" y="394743"/>
            <a:ext cx="2097024" cy="1682496"/>
          </a:xfrm>
          <a:prstGeom prst="rect">
            <a:avLst/>
          </a:prstGeom>
        </p:spPr>
      </p:pic>
      <p:sp>
        <p:nvSpPr>
          <p:cNvPr id="18" name="文本框 17"/>
          <p:cNvSpPr txBox="1"/>
          <p:nvPr/>
        </p:nvSpPr>
        <p:spPr>
          <a:xfrm>
            <a:off x="2233757" y="1051325"/>
            <a:ext cx="7409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err="1"/>
              <a:t>RORa</a:t>
            </a:r>
            <a:endParaRPr lang="zh-CN" altLang="en-US" dirty="0"/>
          </a:p>
        </p:txBody>
      </p:sp>
      <p:sp>
        <p:nvSpPr>
          <p:cNvPr id="19" name="文本框 18"/>
          <p:cNvSpPr txBox="1"/>
          <p:nvPr/>
        </p:nvSpPr>
        <p:spPr>
          <a:xfrm>
            <a:off x="7899456" y="952910"/>
            <a:ext cx="387798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/>
            <a:r>
              <a:rPr lang="en-US" altLang="zh-CN" sz="1200" dirty="0"/>
              <a:t>Demonstration:</a:t>
            </a:r>
            <a:r>
              <a:rPr lang="zh-CN" altLang="en-US" sz="1200" dirty="0"/>
              <a:t> </a:t>
            </a:r>
            <a:r>
              <a:rPr lang="en-US" altLang="zh-CN" sz="1200" dirty="0"/>
              <a:t>The</a:t>
            </a:r>
            <a:r>
              <a:rPr lang="zh-CN" altLang="en-US" sz="1200" dirty="0"/>
              <a:t> </a:t>
            </a:r>
            <a:r>
              <a:rPr lang="en-US" altLang="zh-CN" sz="1200" dirty="0" err="1"/>
              <a:t>privious</a:t>
            </a:r>
            <a:r>
              <a:rPr lang="zh-CN" altLang="en-US" sz="1200" dirty="0"/>
              <a:t> </a:t>
            </a:r>
            <a:r>
              <a:rPr lang="en-US" altLang="zh-CN" sz="1200" dirty="0"/>
              <a:t>bands of </a:t>
            </a:r>
            <a:r>
              <a:rPr lang="en-US" altLang="zh-CN" sz="1200" dirty="0" err="1"/>
              <a:t>RORa</a:t>
            </a:r>
            <a:r>
              <a:rPr lang="en-US" altLang="zh-CN" sz="1200" dirty="0"/>
              <a:t>-KO</a:t>
            </a:r>
            <a:endParaRPr lang="en-US" altLang="zh-CN" sz="1200" dirty="0"/>
          </a:p>
          <a:p>
            <a:pPr algn="just"/>
            <a:r>
              <a:rPr lang="en-US" altLang="zh-CN" sz="1200" dirty="0"/>
              <a:t>in AGS and MKN-74 cells were not good for exhibition. </a:t>
            </a:r>
            <a:endParaRPr lang="en-US" altLang="zh-CN" sz="1200" dirty="0"/>
          </a:p>
          <a:p>
            <a:pPr algn="just"/>
            <a:r>
              <a:rPr lang="en-US" altLang="zh-CN" sz="1200" dirty="0"/>
              <a:t>Thus, we performed it again and replaced the old bands</a:t>
            </a:r>
            <a:endParaRPr lang="zh-CN" alt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515061" y="324239"/>
            <a:ext cx="15140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Figure-3D</a:t>
            </a:r>
            <a:endParaRPr lang="zh-CN" altLang="en-US" dirty="0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9068" y="361714"/>
            <a:ext cx="2747398" cy="1682496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9638" y="361714"/>
            <a:ext cx="2747398" cy="1682496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4550" y="5175504"/>
            <a:ext cx="2747398" cy="1682496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6576" y="5175504"/>
            <a:ext cx="2807357" cy="1682496"/>
          </a:xfrm>
          <a:prstGeom prst="rect">
            <a:avLst/>
          </a:prstGeom>
        </p:spPr>
      </p:pic>
      <p:sp>
        <p:nvSpPr>
          <p:cNvPr id="13" name="文本框 12"/>
          <p:cNvSpPr txBox="1"/>
          <p:nvPr/>
        </p:nvSpPr>
        <p:spPr>
          <a:xfrm>
            <a:off x="1431561" y="888169"/>
            <a:ext cx="9845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AKR1A1</a:t>
            </a:r>
            <a:endParaRPr lang="zh-CN" altLang="en-US" dirty="0"/>
          </a:p>
        </p:txBody>
      </p:sp>
      <p:sp>
        <p:nvSpPr>
          <p:cNvPr id="14" name="文本框 13"/>
          <p:cNvSpPr txBox="1"/>
          <p:nvPr/>
        </p:nvSpPr>
        <p:spPr>
          <a:xfrm>
            <a:off x="1858781" y="5647420"/>
            <a:ext cx="6880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Actin</a:t>
            </a:r>
            <a:endParaRPr lang="zh-CN" altLang="en-US" dirty="0"/>
          </a:p>
        </p:txBody>
      </p:sp>
      <p:pic>
        <p:nvPicPr>
          <p:cNvPr id="16" name="图片 1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9638" y="1746504"/>
            <a:ext cx="2747398" cy="1682496"/>
          </a:xfrm>
          <a:prstGeom prst="rect">
            <a:avLst/>
          </a:prstGeom>
        </p:spPr>
      </p:pic>
      <p:sp>
        <p:nvSpPr>
          <p:cNvPr id="17" name="文本框 16"/>
          <p:cNvSpPr txBox="1"/>
          <p:nvPr/>
        </p:nvSpPr>
        <p:spPr>
          <a:xfrm>
            <a:off x="1746404" y="2218420"/>
            <a:ext cx="6880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Actin</a:t>
            </a:r>
            <a:endParaRPr lang="zh-CN" altLang="en-US" dirty="0"/>
          </a:p>
        </p:txBody>
      </p:sp>
      <p:pic>
        <p:nvPicPr>
          <p:cNvPr id="19" name="图片 1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3876906"/>
            <a:ext cx="2097024" cy="1682496"/>
          </a:xfrm>
          <a:prstGeom prst="rect">
            <a:avLst/>
          </a:prstGeom>
        </p:spPr>
      </p:pic>
      <p:sp>
        <p:nvSpPr>
          <p:cNvPr id="20" name="文本框 19"/>
          <p:cNvSpPr txBox="1"/>
          <p:nvPr/>
        </p:nvSpPr>
        <p:spPr>
          <a:xfrm>
            <a:off x="1710502" y="4388795"/>
            <a:ext cx="9845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AKR1A1</a:t>
            </a:r>
            <a:endParaRPr lang="zh-CN" altLang="en-US" dirty="0"/>
          </a:p>
        </p:txBody>
      </p:sp>
      <p:pic>
        <p:nvPicPr>
          <p:cNvPr id="22" name="图片 21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1742" y="3876906"/>
            <a:ext cx="2097024" cy="1682496"/>
          </a:xfrm>
          <a:prstGeom prst="rect">
            <a:avLst/>
          </a:prstGeom>
        </p:spPr>
      </p:pic>
      <p:pic>
        <p:nvPicPr>
          <p:cNvPr id="24" name="图片 23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5066" y="1647609"/>
            <a:ext cx="2529005" cy="1682496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307238" y="460858"/>
            <a:ext cx="13094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Figure-4C</a:t>
            </a:r>
            <a:endParaRPr lang="zh-CN" altLang="en-US" dirty="0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0710" y="744321"/>
            <a:ext cx="4167226" cy="2510942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2448427" y="2150669"/>
            <a:ext cx="9845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AKR1A1</a:t>
            </a:r>
            <a:endParaRPr lang="zh-CN" altLang="en-US" dirty="0"/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66970" y="2769456"/>
            <a:ext cx="2977287" cy="1980504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3549" y="2668219"/>
            <a:ext cx="3869741" cy="2182978"/>
          </a:xfrm>
          <a:prstGeom prst="rect">
            <a:avLst/>
          </a:prstGeom>
        </p:spPr>
      </p:pic>
      <p:sp>
        <p:nvSpPr>
          <p:cNvPr id="12" name="文本框 11"/>
          <p:cNvSpPr txBox="1"/>
          <p:nvPr/>
        </p:nvSpPr>
        <p:spPr>
          <a:xfrm>
            <a:off x="2537994" y="3406750"/>
            <a:ext cx="6880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Actin</a:t>
            </a:r>
            <a:endParaRPr lang="zh-CN" alt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321869" y="438912"/>
            <a:ext cx="13972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Figure-5A</a:t>
            </a:r>
            <a:endParaRPr lang="zh-CN" altLang="en-US" dirty="0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4712" y="3699664"/>
            <a:ext cx="2097024" cy="1682496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4712" y="2317088"/>
            <a:ext cx="2097024" cy="1682496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528187" y="2677364"/>
            <a:ext cx="9845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AKR1A1</a:t>
            </a:r>
            <a:endParaRPr lang="zh-CN" altLang="en-US" dirty="0"/>
          </a:p>
        </p:txBody>
      </p:sp>
      <p:sp>
        <p:nvSpPr>
          <p:cNvPr id="10" name="文本框 9"/>
          <p:cNvSpPr txBox="1"/>
          <p:nvPr/>
        </p:nvSpPr>
        <p:spPr>
          <a:xfrm>
            <a:off x="676464" y="4171580"/>
            <a:ext cx="6880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Actin</a:t>
            </a:r>
            <a:endParaRPr lang="zh-CN" altLang="en-US" dirty="0"/>
          </a:p>
        </p:txBody>
      </p:sp>
      <p:sp>
        <p:nvSpPr>
          <p:cNvPr id="11" name="文本框 10"/>
          <p:cNvSpPr txBox="1"/>
          <p:nvPr/>
        </p:nvSpPr>
        <p:spPr>
          <a:xfrm>
            <a:off x="676464" y="1378000"/>
            <a:ext cx="7409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err="1"/>
              <a:t>RORa</a:t>
            </a:r>
            <a:endParaRPr lang="zh-CN" altLang="en-US" dirty="0"/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2752" y="811817"/>
            <a:ext cx="2097024" cy="1682496"/>
          </a:xfrm>
          <a:prstGeom prst="rect">
            <a:avLst/>
          </a:prstGeom>
        </p:spPr>
      </p:pic>
      <p:sp>
        <p:nvSpPr>
          <p:cNvPr id="14" name="文本框 13"/>
          <p:cNvSpPr txBox="1"/>
          <p:nvPr/>
        </p:nvSpPr>
        <p:spPr>
          <a:xfrm>
            <a:off x="5815584" y="438912"/>
            <a:ext cx="11689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Figure-5B</a:t>
            </a:r>
            <a:endParaRPr lang="zh-CN" altLang="en-US" dirty="0"/>
          </a:p>
        </p:txBody>
      </p:sp>
      <p:pic>
        <p:nvPicPr>
          <p:cNvPr id="20" name="图片 1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9594" y="1824228"/>
            <a:ext cx="4484218" cy="1682496"/>
          </a:xfrm>
          <a:prstGeom prst="rect">
            <a:avLst/>
          </a:prstGeom>
        </p:spPr>
      </p:pic>
      <p:pic>
        <p:nvPicPr>
          <p:cNvPr id="22" name="图片 2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9594" y="5074919"/>
            <a:ext cx="4484217" cy="1682496"/>
          </a:xfrm>
          <a:prstGeom prst="rect">
            <a:avLst/>
          </a:prstGeom>
        </p:spPr>
      </p:pic>
      <p:pic>
        <p:nvPicPr>
          <p:cNvPr id="24" name="图片 2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9594" y="532178"/>
            <a:ext cx="4550054" cy="1538024"/>
          </a:xfrm>
          <a:prstGeom prst="rect">
            <a:avLst/>
          </a:prstGeom>
        </p:spPr>
      </p:pic>
      <p:sp>
        <p:nvSpPr>
          <p:cNvPr id="25" name="文本框 24"/>
          <p:cNvSpPr txBox="1"/>
          <p:nvPr/>
        </p:nvSpPr>
        <p:spPr>
          <a:xfrm>
            <a:off x="5999929" y="1008668"/>
            <a:ext cx="9845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AKR1A1</a:t>
            </a:r>
            <a:endParaRPr lang="zh-CN" altLang="en-US" dirty="0"/>
          </a:p>
        </p:txBody>
      </p:sp>
      <p:sp>
        <p:nvSpPr>
          <p:cNvPr id="26" name="文本框 25"/>
          <p:cNvSpPr txBox="1"/>
          <p:nvPr/>
        </p:nvSpPr>
        <p:spPr>
          <a:xfrm>
            <a:off x="6296485" y="2296144"/>
            <a:ext cx="6880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Actin</a:t>
            </a:r>
            <a:endParaRPr lang="zh-CN" altLang="en-US" dirty="0"/>
          </a:p>
        </p:txBody>
      </p:sp>
      <p:sp>
        <p:nvSpPr>
          <p:cNvPr id="27" name="文本框 26"/>
          <p:cNvSpPr txBox="1"/>
          <p:nvPr/>
        </p:nvSpPr>
        <p:spPr>
          <a:xfrm>
            <a:off x="6296484" y="5784275"/>
            <a:ext cx="6880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Actin</a:t>
            </a:r>
            <a:endParaRPr lang="zh-CN" altLang="en-US" dirty="0"/>
          </a:p>
        </p:txBody>
      </p:sp>
      <p:sp>
        <p:nvSpPr>
          <p:cNvPr id="28" name="文本框 27"/>
          <p:cNvSpPr txBox="1"/>
          <p:nvPr/>
        </p:nvSpPr>
        <p:spPr>
          <a:xfrm>
            <a:off x="6025503" y="4202058"/>
            <a:ext cx="9845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AKR1A1</a:t>
            </a:r>
            <a:endParaRPr lang="zh-CN" altLang="en-US" dirty="0"/>
          </a:p>
        </p:txBody>
      </p:sp>
      <p:pic>
        <p:nvPicPr>
          <p:cNvPr id="30" name="图片 29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9594" y="3862361"/>
            <a:ext cx="4550054" cy="98777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541325" y="541325"/>
            <a:ext cx="12582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Figure-5C</a:t>
            </a:r>
            <a:endParaRPr lang="zh-CN" altLang="en-US" dirty="0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9539" y="2785263"/>
            <a:ext cx="2097024" cy="1682496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9539" y="1197864"/>
            <a:ext cx="2097024" cy="1682496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1255800" y="1669780"/>
            <a:ext cx="5437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E47</a:t>
            </a:r>
            <a:endParaRPr lang="zh-CN" altLang="en-US" dirty="0"/>
          </a:p>
        </p:txBody>
      </p:sp>
      <p:sp>
        <p:nvSpPr>
          <p:cNvPr id="10" name="文本框 9"/>
          <p:cNvSpPr txBox="1"/>
          <p:nvPr/>
        </p:nvSpPr>
        <p:spPr>
          <a:xfrm>
            <a:off x="1183664" y="3304727"/>
            <a:ext cx="6880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Actin</a:t>
            </a:r>
            <a:endParaRPr lang="zh-CN" altLang="en-US" dirty="0"/>
          </a:p>
        </p:txBody>
      </p:sp>
      <p:sp>
        <p:nvSpPr>
          <p:cNvPr id="11" name="文本框 10"/>
          <p:cNvSpPr txBox="1"/>
          <p:nvPr/>
        </p:nvSpPr>
        <p:spPr>
          <a:xfrm>
            <a:off x="6481268" y="629107"/>
            <a:ext cx="12582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Figure-5F</a:t>
            </a:r>
            <a:endParaRPr lang="zh-CN" altLang="en-US" dirty="0"/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3635" y="3674059"/>
            <a:ext cx="2048256" cy="1670304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90406" y="2045208"/>
            <a:ext cx="2048256" cy="1670304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2150" y="2079955"/>
            <a:ext cx="2048256" cy="1670304"/>
          </a:xfrm>
          <a:prstGeom prst="rect">
            <a:avLst/>
          </a:prstGeom>
        </p:spPr>
      </p:pic>
      <p:pic>
        <p:nvPicPr>
          <p:cNvPr id="21" name="图片 2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2150" y="3639312"/>
            <a:ext cx="2048256" cy="1670304"/>
          </a:xfrm>
          <a:prstGeom prst="rect">
            <a:avLst/>
          </a:prstGeom>
        </p:spPr>
      </p:pic>
      <p:sp>
        <p:nvSpPr>
          <p:cNvPr id="22" name="文本框 21"/>
          <p:cNvSpPr txBox="1"/>
          <p:nvPr/>
        </p:nvSpPr>
        <p:spPr>
          <a:xfrm>
            <a:off x="7015277" y="1669780"/>
            <a:ext cx="8018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CO-IP</a:t>
            </a:r>
            <a:endParaRPr lang="zh-CN" alt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/>
        </p:nvSpPr>
        <p:spPr>
          <a:xfrm>
            <a:off x="893445" y="666750"/>
            <a:ext cx="142430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F</a:t>
            </a:r>
            <a:r>
              <a:rPr lang="en-US" altLang="zh-CN"/>
              <a:t>igure-5H</a:t>
            </a:r>
            <a:endParaRPr lang="en-US" altLang="zh-CN"/>
          </a:p>
        </p:txBody>
      </p:sp>
      <p:pic>
        <p:nvPicPr>
          <p:cNvPr id="5" name="图片 4" descr="ACTIN-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17750" y="2731135"/>
            <a:ext cx="4843780" cy="2297430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1208405" y="3695700"/>
            <a:ext cx="90805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A</a:t>
            </a:r>
            <a:r>
              <a:rPr lang="en-US" altLang="zh-CN"/>
              <a:t>ctin</a:t>
            </a:r>
            <a:endParaRPr lang="en-US" altLang="zh-CN"/>
          </a:p>
        </p:txBody>
      </p:sp>
      <p:pic>
        <p:nvPicPr>
          <p:cNvPr id="7" name="图片 6" descr="E47-1.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95270" y="1094105"/>
            <a:ext cx="2851150" cy="1828800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1273175" y="1954530"/>
            <a:ext cx="15748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E47</a:t>
            </a:r>
            <a:endParaRPr lang="en-US" altLang="zh-CN"/>
          </a:p>
        </p:txBody>
      </p:sp>
      <p:pic>
        <p:nvPicPr>
          <p:cNvPr id="9" name="图片 8" descr="Tanon1.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43905" y="1224280"/>
            <a:ext cx="3813175" cy="220472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1015" y="1944014"/>
            <a:ext cx="2097024" cy="1682496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1015" y="3824021"/>
            <a:ext cx="2097024" cy="1682496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3312" y="261518"/>
            <a:ext cx="2097024" cy="1682496"/>
          </a:xfrm>
          <a:prstGeom prst="rect">
            <a:avLst/>
          </a:prstGeom>
        </p:spPr>
      </p:pic>
      <p:sp>
        <p:nvSpPr>
          <p:cNvPr id="10" name="文本框 9"/>
          <p:cNvSpPr txBox="1"/>
          <p:nvPr/>
        </p:nvSpPr>
        <p:spPr>
          <a:xfrm>
            <a:off x="328087" y="175565"/>
            <a:ext cx="10983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Figure-5I</a:t>
            </a:r>
            <a:endParaRPr lang="zh-CN" altLang="en-US" dirty="0"/>
          </a:p>
        </p:txBody>
      </p:sp>
      <p:sp>
        <p:nvSpPr>
          <p:cNvPr id="11" name="文本框 10"/>
          <p:cNvSpPr txBox="1"/>
          <p:nvPr/>
        </p:nvSpPr>
        <p:spPr>
          <a:xfrm>
            <a:off x="877276" y="733434"/>
            <a:ext cx="5437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E47</a:t>
            </a:r>
            <a:endParaRPr lang="zh-CN" altLang="en-US" dirty="0"/>
          </a:p>
        </p:txBody>
      </p:sp>
      <p:sp>
        <p:nvSpPr>
          <p:cNvPr id="12" name="文本框 11"/>
          <p:cNvSpPr txBox="1"/>
          <p:nvPr/>
        </p:nvSpPr>
        <p:spPr>
          <a:xfrm>
            <a:off x="614097" y="2701223"/>
            <a:ext cx="6880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Actin</a:t>
            </a:r>
            <a:endParaRPr lang="zh-CN" altLang="en-US" dirty="0"/>
          </a:p>
        </p:txBody>
      </p:sp>
      <p:sp>
        <p:nvSpPr>
          <p:cNvPr id="13" name="文本框 12"/>
          <p:cNvSpPr txBox="1"/>
          <p:nvPr/>
        </p:nvSpPr>
        <p:spPr>
          <a:xfrm>
            <a:off x="686231" y="4295937"/>
            <a:ext cx="5437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E47</a:t>
            </a:r>
            <a:endParaRPr lang="zh-CN" altLang="en-US" dirty="0"/>
          </a:p>
        </p:txBody>
      </p:sp>
      <p:pic>
        <p:nvPicPr>
          <p:cNvPr id="15" name="图片 1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2105" y="4999939"/>
            <a:ext cx="2215933" cy="1682496"/>
          </a:xfrm>
          <a:prstGeom prst="rect">
            <a:avLst/>
          </a:prstGeom>
        </p:spPr>
      </p:pic>
      <p:sp>
        <p:nvSpPr>
          <p:cNvPr id="17" name="文本框 16"/>
          <p:cNvSpPr txBox="1"/>
          <p:nvPr/>
        </p:nvSpPr>
        <p:spPr>
          <a:xfrm>
            <a:off x="673036" y="5598170"/>
            <a:ext cx="74797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dirty="0"/>
              <a:t>Actin</a:t>
            </a:r>
            <a:endParaRPr lang="zh-CN" altLang="en-US" dirty="0"/>
          </a:p>
        </p:txBody>
      </p:sp>
      <p:sp>
        <p:nvSpPr>
          <p:cNvPr id="18" name="文本框 17"/>
          <p:cNvSpPr txBox="1"/>
          <p:nvPr/>
        </p:nvSpPr>
        <p:spPr>
          <a:xfrm>
            <a:off x="5426659" y="175565"/>
            <a:ext cx="1338682" cy="3732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Figure-5J</a:t>
            </a:r>
            <a:endParaRPr lang="zh-CN" altLang="en-US" dirty="0"/>
          </a:p>
        </p:txBody>
      </p:sp>
      <p:pic>
        <p:nvPicPr>
          <p:cNvPr id="20" name="图片 1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8862" y="918100"/>
            <a:ext cx="2120900" cy="2190750"/>
          </a:xfrm>
          <a:prstGeom prst="rect">
            <a:avLst/>
          </a:prstGeom>
        </p:spPr>
      </p:pic>
      <p:pic>
        <p:nvPicPr>
          <p:cNvPr id="22" name="图片 2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60307" y="1712112"/>
            <a:ext cx="1898650" cy="1073150"/>
          </a:xfrm>
          <a:prstGeom prst="rect">
            <a:avLst/>
          </a:prstGeom>
        </p:spPr>
      </p:pic>
      <p:sp>
        <p:nvSpPr>
          <p:cNvPr id="23" name="文本框 22"/>
          <p:cNvSpPr txBox="1"/>
          <p:nvPr/>
        </p:nvSpPr>
        <p:spPr>
          <a:xfrm flipH="1">
            <a:off x="5217565" y="1879355"/>
            <a:ext cx="9564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Wnt3a</a:t>
            </a:r>
            <a:endParaRPr lang="zh-CN" altLang="en-US" dirty="0"/>
          </a:p>
        </p:txBody>
      </p:sp>
      <p:pic>
        <p:nvPicPr>
          <p:cNvPr id="25" name="图片 24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61120" y="3335774"/>
            <a:ext cx="2097024" cy="1682496"/>
          </a:xfrm>
          <a:prstGeom prst="rect">
            <a:avLst/>
          </a:prstGeom>
        </p:spPr>
      </p:pic>
      <p:pic>
        <p:nvPicPr>
          <p:cNvPr id="27" name="图片 26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0093" y="3478182"/>
            <a:ext cx="2097024" cy="1682496"/>
          </a:xfrm>
          <a:prstGeom prst="rect">
            <a:avLst/>
          </a:prstGeom>
        </p:spPr>
      </p:pic>
      <p:sp>
        <p:nvSpPr>
          <p:cNvPr id="28" name="文本框 27"/>
          <p:cNvSpPr txBox="1"/>
          <p:nvPr/>
        </p:nvSpPr>
        <p:spPr>
          <a:xfrm>
            <a:off x="5245192" y="3926605"/>
            <a:ext cx="9012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catenin</a:t>
            </a:r>
            <a:endParaRPr lang="zh-CN" altLang="en-US" dirty="0"/>
          </a:p>
        </p:txBody>
      </p:sp>
      <p:pic>
        <p:nvPicPr>
          <p:cNvPr id="32" name="图片 31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0901" y="4901482"/>
            <a:ext cx="1855408" cy="1393375"/>
          </a:xfrm>
          <a:prstGeom prst="rect">
            <a:avLst/>
          </a:prstGeom>
        </p:spPr>
      </p:pic>
      <p:sp>
        <p:nvSpPr>
          <p:cNvPr id="33" name="文本框 32"/>
          <p:cNvSpPr txBox="1"/>
          <p:nvPr/>
        </p:nvSpPr>
        <p:spPr>
          <a:xfrm>
            <a:off x="5435007" y="5506517"/>
            <a:ext cx="6880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Actin</a:t>
            </a:r>
            <a:endParaRPr lang="zh-CN" altLang="en-US" dirty="0"/>
          </a:p>
        </p:txBody>
      </p:sp>
      <p:pic>
        <p:nvPicPr>
          <p:cNvPr id="35" name="图片 34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60307" y="4999939"/>
            <a:ext cx="1997837" cy="131445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804672" y="768096"/>
            <a:ext cx="12875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Figure-S4B</a:t>
            </a:r>
            <a:endParaRPr lang="zh-CN" altLang="en-US" dirty="0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3964" y="1636776"/>
            <a:ext cx="2097024" cy="1682496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1119226" y="2033625"/>
            <a:ext cx="9845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AKR1A1</a:t>
            </a:r>
            <a:endParaRPr lang="zh-CN" altLang="en-US" dirty="0"/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4020" y="1636776"/>
            <a:ext cx="2097024" cy="1682496"/>
          </a:xfrm>
          <a:prstGeom prst="rect">
            <a:avLst/>
          </a:prstGeom>
        </p:spPr>
      </p:pic>
      <p:sp>
        <p:nvSpPr>
          <p:cNvPr id="14" name="文本框 13"/>
          <p:cNvSpPr txBox="1"/>
          <p:nvPr/>
        </p:nvSpPr>
        <p:spPr>
          <a:xfrm>
            <a:off x="1275955" y="2926166"/>
            <a:ext cx="6880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Actin</a:t>
            </a:r>
            <a:endParaRPr lang="zh-CN" altLang="en-US" dirty="0"/>
          </a:p>
        </p:txBody>
      </p:sp>
      <p:sp>
        <p:nvSpPr>
          <p:cNvPr id="16" name="文本框 15"/>
          <p:cNvSpPr txBox="1"/>
          <p:nvPr/>
        </p:nvSpPr>
        <p:spPr>
          <a:xfrm>
            <a:off x="6640373" y="768096"/>
            <a:ext cx="157459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dirty="0"/>
              <a:t>Figure-S4D</a:t>
            </a:r>
            <a:endParaRPr lang="zh-CN" altLang="en-US" dirty="0"/>
          </a:p>
        </p:txBody>
      </p:sp>
      <p:sp>
        <p:nvSpPr>
          <p:cNvPr id="19" name="文本框 18"/>
          <p:cNvSpPr txBox="1"/>
          <p:nvPr/>
        </p:nvSpPr>
        <p:spPr>
          <a:xfrm>
            <a:off x="7844332" y="3138602"/>
            <a:ext cx="7412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Actin</a:t>
            </a:r>
            <a:endParaRPr lang="zh-CN" altLang="en-US" dirty="0"/>
          </a:p>
        </p:txBody>
      </p:sp>
      <p:pic>
        <p:nvPicPr>
          <p:cNvPr id="21" name="图片 2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85606" y="1679057"/>
            <a:ext cx="2379879" cy="723900"/>
          </a:xfrm>
          <a:prstGeom prst="rect">
            <a:avLst/>
          </a:prstGeom>
        </p:spPr>
      </p:pic>
      <p:sp>
        <p:nvSpPr>
          <p:cNvPr id="22" name="文本框 21"/>
          <p:cNvSpPr txBox="1"/>
          <p:nvPr/>
        </p:nvSpPr>
        <p:spPr>
          <a:xfrm>
            <a:off x="7844332" y="1953349"/>
            <a:ext cx="5437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E47</a:t>
            </a:r>
            <a:endParaRPr lang="zh-CN" altLang="en-US" dirty="0"/>
          </a:p>
        </p:txBody>
      </p:sp>
      <p:pic>
        <p:nvPicPr>
          <p:cNvPr id="24" name="图片 2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9350" y="2402957"/>
            <a:ext cx="2932342" cy="1682496"/>
          </a:xfrm>
          <a:prstGeom prst="rect">
            <a:avLst/>
          </a:prstGeom>
        </p:spPr>
      </p:pic>
      <p:pic>
        <p:nvPicPr>
          <p:cNvPr id="26" name="图片 2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11938" y="2810949"/>
            <a:ext cx="2404107" cy="1236101"/>
          </a:xfrm>
          <a:prstGeom prst="rect">
            <a:avLst/>
          </a:prstGeom>
        </p:spPr>
      </p:pic>
    </p:spTree>
  </p:cSld>
  <p:clrMapOvr>
    <a:masterClrMapping/>
  </p:clrMapOvr>
</p:sld>
</file>

<file path=ppt/tags/tag1.xml><?xml version="1.0" encoding="utf-8"?>
<p:tagLst xmlns:p="http://schemas.openxmlformats.org/presentationml/2006/main">
  <p:tag name="commondata" val="eyJoZGlkIjoiM2YzN2YzNzc3NWUwMTNkZmJiZmUzODYxNjM3Yjk1MGEifQ==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423</Words>
  <Application>WPS 演示</Application>
  <PresentationFormat>宽屏</PresentationFormat>
  <Paragraphs>94</Paragraphs>
  <Slides>8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8</vt:i4>
      </vt:variant>
    </vt:vector>
  </HeadingPairs>
  <TitlesOfParts>
    <vt:vector size="17" baseType="lpstr">
      <vt:lpstr>Arial</vt:lpstr>
      <vt:lpstr>宋体</vt:lpstr>
      <vt:lpstr>Wingdings</vt:lpstr>
      <vt:lpstr>等线</vt:lpstr>
      <vt:lpstr>微软雅黑</vt:lpstr>
      <vt:lpstr>Arial Unicode MS</vt:lpstr>
      <vt:lpstr>等线 Light</vt:lpstr>
      <vt:lpstr>Calibri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vivid wang</dc:creator>
  <cp:lastModifiedBy>成为胖子的潜力股</cp:lastModifiedBy>
  <cp:revision>6</cp:revision>
  <dcterms:created xsi:type="dcterms:W3CDTF">2024-08-07T01:21:00Z</dcterms:created>
  <dcterms:modified xsi:type="dcterms:W3CDTF">2024-08-07T05:49:37Z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4B61914D107E4A44B39CD3643E8C57CE_12</vt:lpwstr>
  </property>
  <property fmtid="{D5CDD505-2E9C-101B-9397-08002B2CF9AE}" pid="3" name="KSOProductBuildVer">
    <vt:lpwstr>2052-12.1.0.17827</vt:lpwstr>
  </property>
</Properties>
</file>