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2" r:id="rId2"/>
    <p:sldId id="273" r:id="rId3"/>
    <p:sldId id="283" r:id="rId4"/>
    <p:sldId id="280" r:id="rId5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B8B8738-6241-4F93-8009-17A6E04B3B05}">
          <p14:sldIdLst/>
        </p14:section>
        <p14:section name="Untitled Section" id="{193631E6-78E3-4286-96BA-F34158AB15FC}">
          <p14:sldIdLst>
            <p14:sldId id="262"/>
            <p14:sldId id="273"/>
            <p14:sldId id="283"/>
            <p14:sldId id="28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7" d="100"/>
          <a:sy n="87" d="100"/>
        </p:scale>
        <p:origin x="290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461AB-9217-4BB5-BC72-021385F072C5}" type="datetimeFigureOut">
              <a:rPr lang="en-US" smtClean="0"/>
              <a:t>8/10/2019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3A901-2F40-4DA9-990E-A1B19A44DD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631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461AB-9217-4BB5-BC72-021385F072C5}" type="datetimeFigureOut">
              <a:rPr lang="en-US" smtClean="0"/>
              <a:t>8/10/2019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3A901-2F40-4DA9-990E-A1B19A44DD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21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461AB-9217-4BB5-BC72-021385F072C5}" type="datetimeFigureOut">
              <a:rPr lang="en-US" smtClean="0"/>
              <a:t>8/10/2019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3A901-2F40-4DA9-990E-A1B19A44DD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044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461AB-9217-4BB5-BC72-021385F072C5}" type="datetimeFigureOut">
              <a:rPr lang="en-US" smtClean="0"/>
              <a:t>8/10/2019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3A901-2F40-4DA9-990E-A1B19A44DD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443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461AB-9217-4BB5-BC72-021385F072C5}" type="datetimeFigureOut">
              <a:rPr lang="en-US" smtClean="0"/>
              <a:t>8/10/2019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3A901-2F40-4DA9-990E-A1B19A44DD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657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461AB-9217-4BB5-BC72-021385F072C5}" type="datetimeFigureOut">
              <a:rPr lang="en-US" smtClean="0"/>
              <a:t>8/10/2019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3A901-2F40-4DA9-990E-A1B19A44DD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257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461AB-9217-4BB5-BC72-021385F072C5}" type="datetimeFigureOut">
              <a:rPr lang="en-US" smtClean="0"/>
              <a:t>8/10/2019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3A901-2F40-4DA9-990E-A1B19A44DD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072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461AB-9217-4BB5-BC72-021385F072C5}" type="datetimeFigureOut">
              <a:rPr lang="en-US" smtClean="0"/>
              <a:t>8/10/2019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3A901-2F40-4DA9-990E-A1B19A44DD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6455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461AB-9217-4BB5-BC72-021385F072C5}" type="datetimeFigureOut">
              <a:rPr lang="en-US" smtClean="0"/>
              <a:t>8/10/2019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3A901-2F40-4DA9-990E-A1B19A44DD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46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461AB-9217-4BB5-BC72-021385F072C5}" type="datetimeFigureOut">
              <a:rPr lang="en-US" smtClean="0"/>
              <a:t>8/10/2019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3A901-2F40-4DA9-990E-A1B19A44DD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867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461AB-9217-4BB5-BC72-021385F072C5}" type="datetimeFigureOut">
              <a:rPr lang="en-US" smtClean="0"/>
              <a:t>8/10/2019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3A901-2F40-4DA9-990E-A1B19A44DD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897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8461AB-9217-4BB5-BC72-021385F072C5}" type="datetimeFigureOut">
              <a:rPr lang="en-US" smtClean="0"/>
              <a:t>8/10/2019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D3A901-2F40-4DA9-990E-A1B19A44DD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608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openxmlformats.org/officeDocument/2006/relationships/image" Target="../media/image4.png"/><Relationship Id="rId12" Type="http://schemas.microsoft.com/office/2007/relationships/hdphoto" Target="../media/hdphoto5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6.png"/><Relationship Id="rId5" Type="http://schemas.microsoft.com/office/2007/relationships/hdphoto" Target="../media/hdphoto2.wdp"/><Relationship Id="rId10" Type="http://schemas.microsoft.com/office/2007/relationships/hdphoto" Target="../media/hdphoto4.wdp"/><Relationship Id="rId4" Type="http://schemas.openxmlformats.org/officeDocument/2006/relationships/image" Target="../media/image2.png"/><Relationship Id="rId9" Type="http://schemas.openxmlformats.org/officeDocument/2006/relationships/image" Target="../media/image5.png"/><Relationship Id="rId14" Type="http://schemas.microsoft.com/office/2007/relationships/hdphoto" Target="../media/hdphoto6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3" Type="http://schemas.openxmlformats.org/officeDocument/2006/relationships/image" Target="../media/image13.emf"/><Relationship Id="rId7" Type="http://schemas.openxmlformats.org/officeDocument/2006/relationships/image" Target="../media/image17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emf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101687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Figure S1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887114" y="417518"/>
            <a:ext cx="4631976" cy="5888147"/>
            <a:chOff x="36737" y="1164351"/>
            <a:chExt cx="4631976" cy="5888147"/>
          </a:xfrm>
        </p:grpSpPr>
        <p:pic>
          <p:nvPicPr>
            <p:cNvPr id="8" name="Picture 2" descr="Z:\Students\Zhaniya - PhD March 2018\Bx\IMG_20190125_114127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879" r="45024" b="4589"/>
            <a:stretch/>
          </p:blipFill>
          <p:spPr bwMode="auto">
            <a:xfrm>
              <a:off x="36737" y="1164351"/>
              <a:ext cx="1479546" cy="25611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Content Placeholder 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486" t="3126" r="24406" b="4914"/>
            <a:stretch/>
          </p:blipFill>
          <p:spPr>
            <a:xfrm>
              <a:off x="3947067" y="1164353"/>
              <a:ext cx="721646" cy="2571818"/>
            </a:xfrm>
            <a:prstGeom prst="rect">
              <a:avLst/>
            </a:prstGeom>
          </p:spPr>
        </p:pic>
        <p:pic>
          <p:nvPicPr>
            <p:cNvPr id="23" name="Content Placeholder 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33" t="3126" r="57823" b="4914"/>
            <a:stretch/>
          </p:blipFill>
          <p:spPr>
            <a:xfrm>
              <a:off x="2469309" y="1164351"/>
              <a:ext cx="1477758" cy="2571820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 rotWithShape="1">
            <a:blip r:embed="rId6"/>
            <a:srcRect l="71894"/>
            <a:stretch/>
          </p:blipFill>
          <p:spPr>
            <a:xfrm>
              <a:off x="1519330" y="1164351"/>
              <a:ext cx="818935" cy="2561165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66" t="2222" r="53433" b="10556"/>
            <a:stretch/>
          </p:blipFill>
          <p:spPr>
            <a:xfrm>
              <a:off x="36737" y="4205103"/>
              <a:ext cx="1360231" cy="2520198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554" t="2222" r="10104" b="10556"/>
            <a:stretch/>
          </p:blipFill>
          <p:spPr>
            <a:xfrm>
              <a:off x="1396968" y="4205103"/>
              <a:ext cx="941298" cy="2520198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94" t="6267" r="48161" b="627"/>
            <a:stretch/>
          </p:blipFill>
          <p:spPr>
            <a:xfrm>
              <a:off x="2469309" y="4205104"/>
              <a:ext cx="1477758" cy="2520198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877" t="6267" r="7265" b="627"/>
            <a:stretch/>
          </p:blipFill>
          <p:spPr>
            <a:xfrm>
              <a:off x="3913815" y="4205104"/>
              <a:ext cx="754897" cy="2520198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629516" y="3715082"/>
              <a:ext cx="116568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Helvetica" panose="020B0604020202020204" pitchFamily="34" charset="0"/>
                  <a:cs typeface="Helvetica" panose="020B0604020202020204" pitchFamily="34" charset="0"/>
                </a:rPr>
                <a:t>11 days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053567" y="3715082"/>
              <a:ext cx="116568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Helvetica" panose="020B0604020202020204" pitchFamily="34" charset="0"/>
                  <a:cs typeface="Helvetica" panose="020B0604020202020204" pitchFamily="34" charset="0"/>
                </a:rPr>
                <a:t>14 days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54486" y="6744721"/>
              <a:ext cx="116568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Helvetica" panose="020B0604020202020204" pitchFamily="34" charset="0"/>
                  <a:cs typeface="Helvetica" panose="020B0604020202020204" pitchFamily="34" charset="0"/>
                </a:rPr>
                <a:t>15 days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151358" y="6744721"/>
              <a:ext cx="116568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Helvetica" panose="020B0604020202020204" pitchFamily="34" charset="0"/>
                  <a:cs typeface="Helvetica" panose="020B0604020202020204" pitchFamily="34" charset="0"/>
                </a:rPr>
                <a:t>18 days</a:t>
              </a:r>
            </a:p>
          </p:txBody>
        </p:sp>
      </p:grpSp>
      <p:sp>
        <p:nvSpPr>
          <p:cNvPr id="2" name="Rectangle 1"/>
          <p:cNvSpPr/>
          <p:nvPr/>
        </p:nvSpPr>
        <p:spPr>
          <a:xfrm>
            <a:off x="73569" y="6725423"/>
            <a:ext cx="6690787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en-US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Supplementary Figure S1.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Phenology of the three wheat genotypes used for this research over 11–18 days after germination. </a:t>
            </a:r>
            <a:endParaRPr lang="en-US" sz="1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41493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3" y="558158"/>
            <a:ext cx="5981697" cy="5981697"/>
          </a:xfrm>
        </p:spPr>
      </p:pic>
      <p:sp>
        <p:nvSpPr>
          <p:cNvPr id="5" name="TextBox 4"/>
          <p:cNvSpPr txBox="1"/>
          <p:nvPr/>
        </p:nvSpPr>
        <p:spPr>
          <a:xfrm>
            <a:off x="0" y="0"/>
            <a:ext cx="116089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Figure S2</a:t>
            </a:r>
          </a:p>
        </p:txBody>
      </p:sp>
      <p:sp>
        <p:nvSpPr>
          <p:cNvPr id="2" name="Rectangle 1"/>
          <p:cNvSpPr/>
          <p:nvPr/>
        </p:nvSpPr>
        <p:spPr>
          <a:xfrm>
            <a:off x="80904" y="7290240"/>
            <a:ext cx="6699977" cy="92333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en-US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Supplementary Figure S2.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 DESeq2 output of the LRT process was subjected to </a:t>
            </a:r>
            <a:r>
              <a:rPr lang="en-US" sz="12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rlog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transformation, and the resulting heatmap clearly divided the overall transcriptional profiles of the two tetraploids from the hexaploid. </a:t>
            </a:r>
            <a:endParaRPr lang="en-US" sz="1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0114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631" y="6044380"/>
            <a:ext cx="5549957" cy="208380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2751" y="571833"/>
            <a:ext cx="4309899" cy="302102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13" y="3592860"/>
            <a:ext cx="3921283" cy="24515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95322" y="433333"/>
            <a:ext cx="4640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A)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47148" y="3454360"/>
            <a:ext cx="4640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B)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95322" y="6044380"/>
            <a:ext cx="4640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C)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0"/>
            <a:ext cx="113276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Figure S3</a:t>
            </a:r>
          </a:p>
        </p:txBody>
      </p:sp>
      <p:sp>
        <p:nvSpPr>
          <p:cNvPr id="4" name="Rectangle 3"/>
          <p:cNvSpPr/>
          <p:nvPr/>
        </p:nvSpPr>
        <p:spPr>
          <a:xfrm>
            <a:off x="123824" y="8172735"/>
            <a:ext cx="6600825" cy="92333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en-US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Supplementary Figure S3.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Biological process using GO term map of genes grouped in cluster 5. The genes from cluster 5 were subjected to t-test analysis: A) Svevo versus Chinese Spring; B) Zavitan versus Chinese Spring. C) Zavitan versus Svevo. </a:t>
            </a:r>
          </a:p>
        </p:txBody>
      </p:sp>
    </p:spTree>
    <p:extLst>
      <p:ext uri="{BB962C8B-B14F-4D97-AF65-F5344CB8AC3E}">
        <p14:creationId xmlns:p14="http://schemas.microsoft.com/office/powerpoint/2010/main" val="1571965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462" y="5143970"/>
            <a:ext cx="1982441" cy="2078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515" y="2738256"/>
            <a:ext cx="1906919" cy="2217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864" y="2669198"/>
            <a:ext cx="1896691" cy="228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463" y="2738256"/>
            <a:ext cx="1920412" cy="2217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515" y="456356"/>
            <a:ext cx="1876234" cy="2209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8213" y="456359"/>
            <a:ext cx="1896691" cy="2212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515" y="5110084"/>
            <a:ext cx="1906919" cy="211248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0" y="0"/>
            <a:ext cx="1123938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Figure S4</a:t>
            </a:r>
          </a:p>
        </p:txBody>
      </p:sp>
      <p:sp>
        <p:nvSpPr>
          <p:cNvPr id="3" name="Rectangle 2"/>
          <p:cNvSpPr/>
          <p:nvPr/>
        </p:nvSpPr>
        <p:spPr>
          <a:xfrm>
            <a:off x="1123938" y="5326486"/>
            <a:ext cx="92845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Unknown 6.8</a:t>
            </a:r>
            <a:endParaRPr lang="en-US" sz="1000" dirty="0"/>
          </a:p>
        </p:txBody>
      </p:sp>
      <p:sp>
        <p:nvSpPr>
          <p:cNvPr id="15" name="Rectangle 14"/>
          <p:cNvSpPr/>
          <p:nvPr/>
        </p:nvSpPr>
        <p:spPr>
          <a:xfrm>
            <a:off x="3134635" y="5326486"/>
            <a:ext cx="92845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Unknown 8.3</a:t>
            </a:r>
            <a:endParaRPr lang="en-US" sz="1000" dirty="0"/>
          </a:p>
        </p:txBody>
      </p:sp>
      <p:sp>
        <p:nvSpPr>
          <p:cNvPr id="16" name="Rectangle 15"/>
          <p:cNvSpPr/>
          <p:nvPr/>
        </p:nvSpPr>
        <p:spPr>
          <a:xfrm>
            <a:off x="4968351" y="2846299"/>
            <a:ext cx="92845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Unknown 6.3</a:t>
            </a:r>
            <a:endParaRPr lang="en-US" sz="1000" dirty="0"/>
          </a:p>
        </p:txBody>
      </p:sp>
      <p:sp>
        <p:nvSpPr>
          <p:cNvPr id="17" name="Rectangle 16"/>
          <p:cNvSpPr/>
          <p:nvPr/>
        </p:nvSpPr>
        <p:spPr>
          <a:xfrm>
            <a:off x="2837915" y="2846298"/>
            <a:ext cx="99899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Unknown 4.22</a:t>
            </a:r>
            <a:endParaRPr lang="en-US" sz="1000" dirty="0"/>
          </a:p>
        </p:txBody>
      </p:sp>
      <p:sp>
        <p:nvSpPr>
          <p:cNvPr id="18" name="Rectangle 17"/>
          <p:cNvSpPr/>
          <p:nvPr/>
        </p:nvSpPr>
        <p:spPr>
          <a:xfrm>
            <a:off x="993442" y="2918090"/>
            <a:ext cx="99899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Unknown 4.19</a:t>
            </a:r>
            <a:endParaRPr lang="en-US" sz="1000" dirty="0"/>
          </a:p>
        </p:txBody>
      </p:sp>
      <p:sp>
        <p:nvSpPr>
          <p:cNvPr id="19" name="Rectangle 18"/>
          <p:cNvSpPr/>
          <p:nvPr/>
        </p:nvSpPr>
        <p:spPr>
          <a:xfrm>
            <a:off x="1148131" y="650019"/>
            <a:ext cx="68961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DIMBOA</a:t>
            </a:r>
            <a:endParaRPr lang="en-US" sz="1000" dirty="0"/>
          </a:p>
        </p:txBody>
      </p:sp>
      <p:sp>
        <p:nvSpPr>
          <p:cNvPr id="20" name="Rectangle 19"/>
          <p:cNvSpPr/>
          <p:nvPr/>
        </p:nvSpPr>
        <p:spPr>
          <a:xfrm>
            <a:off x="3304518" y="658480"/>
            <a:ext cx="99578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DIM2BOA-Glc</a:t>
            </a:r>
            <a:endParaRPr lang="en-US" sz="1000" dirty="0"/>
          </a:p>
        </p:txBody>
      </p:sp>
      <p:sp>
        <p:nvSpPr>
          <p:cNvPr id="4" name="Rectangle 3"/>
          <p:cNvSpPr/>
          <p:nvPr/>
        </p:nvSpPr>
        <p:spPr>
          <a:xfrm>
            <a:off x="110169" y="7438974"/>
            <a:ext cx="6621137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en-US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Supplementary Figure S4.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The UV spectra of known and unknown BXDs detected in wheat leaves. </a:t>
            </a:r>
          </a:p>
        </p:txBody>
      </p:sp>
    </p:spTree>
    <p:extLst>
      <p:ext uri="{BB962C8B-B14F-4D97-AF65-F5344CB8AC3E}">
        <p14:creationId xmlns:p14="http://schemas.microsoft.com/office/powerpoint/2010/main" val="15323909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6913</TotalTime>
  <Words>154</Words>
  <Application>Microsoft Office PowerPoint</Application>
  <PresentationFormat>On-screen Show (4:3)</PresentationFormat>
  <Paragraphs>22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Helvetica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VT</dc:creator>
  <cp:lastModifiedBy>VT</cp:lastModifiedBy>
  <cp:revision>287</cp:revision>
  <dcterms:created xsi:type="dcterms:W3CDTF">2019-04-26T16:26:45Z</dcterms:created>
  <dcterms:modified xsi:type="dcterms:W3CDTF">2019-08-10T12:01:32Z</dcterms:modified>
</cp:coreProperties>
</file>