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111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08650-EC41-4DA4-997D-9D48589A2EB5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09916-441B-4F62-BFF3-E300D5561A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151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09916-441B-4F62-BFF3-E300D5561A7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4216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412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686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74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719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604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69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726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9064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848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413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563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7E40E6-791B-4350-B874-84E0611FC9B3}" type="datetimeFigureOut">
              <a:rPr lang="ko-KR" altLang="en-US" smtClean="0"/>
              <a:t>2024-08-09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21A564-DCB4-4001-9CAA-11EF5370C3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37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EE3EEA-8948-3CAA-B7F2-3E37270F68ED}"/>
              </a:ext>
            </a:extLst>
          </p:cNvPr>
          <p:cNvSpPr txBox="1"/>
          <p:nvPr/>
        </p:nvSpPr>
        <p:spPr>
          <a:xfrm>
            <a:off x="153824" y="153824"/>
            <a:ext cx="1995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Fig 1 (b)</a:t>
            </a:r>
            <a:endParaRPr lang="ko-KR" altLang="en-US" dirty="0"/>
          </a:p>
        </p:txBody>
      </p:sp>
      <p:pic>
        <p:nvPicPr>
          <p:cNvPr id="12" name="그림 11" descr="스크린샷, 블랙, 어둠, 흑백이(가) 표시된 사진&#10;&#10;자동 생성된 설명">
            <a:extLst>
              <a:ext uri="{FF2B5EF4-FFF2-40B4-BE49-F238E27FC236}">
                <a16:creationId xmlns:a16="http://schemas.microsoft.com/office/drawing/2014/main" id="{1660EB7F-E3AC-97D3-8190-A38C1F0F5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89" y="1294636"/>
            <a:ext cx="5762773" cy="404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6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4911E6-4017-96D2-644C-BC920CBB5995}"/>
              </a:ext>
            </a:extLst>
          </p:cNvPr>
          <p:cNvSpPr txBox="1"/>
          <p:nvPr/>
        </p:nvSpPr>
        <p:spPr>
          <a:xfrm>
            <a:off x="153824" y="153824"/>
            <a:ext cx="1995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Fig 2 (a)</a:t>
            </a:r>
            <a:endParaRPr lang="ko-KR" altLang="en-US" dirty="0"/>
          </a:p>
        </p:txBody>
      </p:sp>
      <p:pic>
        <p:nvPicPr>
          <p:cNvPr id="11" name="그림 10" descr="텍스트, 블랙, 모노크롬, 흑백이(가) 표시된 사진&#10;&#10;자동 생성된 설명">
            <a:extLst>
              <a:ext uri="{FF2B5EF4-FFF2-40B4-BE49-F238E27FC236}">
                <a16:creationId xmlns:a16="http://schemas.microsoft.com/office/drawing/2014/main" id="{75B34771-A759-119D-A137-16E50CE1D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736" y="1299414"/>
            <a:ext cx="5256215" cy="392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7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61622F-BD87-2CCB-FB94-EA1A8F2FB082}"/>
              </a:ext>
            </a:extLst>
          </p:cNvPr>
          <p:cNvSpPr txBox="1"/>
          <p:nvPr/>
        </p:nvSpPr>
        <p:spPr>
          <a:xfrm>
            <a:off x="153824" y="153824"/>
            <a:ext cx="1995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Fig 2 (b)</a:t>
            </a:r>
            <a:endParaRPr lang="ko-KR" altLang="en-US" dirty="0"/>
          </a:p>
        </p:txBody>
      </p:sp>
      <p:pic>
        <p:nvPicPr>
          <p:cNvPr id="8" name="그림 7" descr="흑백, 모노크롬이(가) 표시된 사진&#10;&#10;자동 생성된 설명">
            <a:extLst>
              <a:ext uri="{FF2B5EF4-FFF2-40B4-BE49-F238E27FC236}">
                <a16:creationId xmlns:a16="http://schemas.microsoft.com/office/drawing/2014/main" id="{B4720806-E579-5A29-91A1-E6B975918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326" y="1677358"/>
            <a:ext cx="5456711" cy="325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74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</TotalTime>
  <Words>16</Words>
  <Application>Microsoft Office PowerPoint</Application>
  <PresentationFormat>화면 슬라이드 쇼(4:3)</PresentationFormat>
  <Paragraphs>4</Paragraphs>
  <Slides>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맑은 고딕</vt:lpstr>
      <vt:lpstr>Aptos</vt:lpstr>
      <vt:lpstr>Aptos Display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HongSeong Joo</dc:creator>
  <cp:lastModifiedBy>Seong Joo HONG</cp:lastModifiedBy>
  <cp:revision>10</cp:revision>
  <dcterms:created xsi:type="dcterms:W3CDTF">2024-08-01T06:51:43Z</dcterms:created>
  <dcterms:modified xsi:type="dcterms:W3CDTF">2024-08-09T03:11:15Z</dcterms:modified>
</cp:coreProperties>
</file>