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8" r:id="rId3"/>
    <p:sldId id="257" r:id="rId4"/>
    <p:sldId id="259" r:id="rId5"/>
    <p:sldId id="261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660"/>
  </p:normalViewPr>
  <p:slideViewPr>
    <p:cSldViewPr snapToGrid="0">
      <p:cViewPr>
        <p:scale>
          <a:sx n="91" d="100"/>
          <a:sy n="91" d="100"/>
        </p:scale>
        <p:origin x="-1422" y="193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6651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18207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5002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0026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30821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0153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13995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4972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0837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1093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075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ED5EA-E4A6-436E-A4D2-587EEC80E8F1}" type="datetimeFigureOut">
              <a:rPr lang="en-IN" smtClean="0"/>
              <a:pPr/>
              <a:t>10-07-2024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A85C9-07DA-46C9-ABAF-C56452DA9E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5699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39000" y="3902396"/>
            <a:ext cx="3780000" cy="210120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id="{246E2E79-0B49-00E9-744D-8A7A651D2260}"/>
              </a:ext>
            </a:extLst>
          </p:cNvPr>
          <p:cNvPicPr/>
          <p:nvPr/>
        </p:nvPicPr>
        <p:blipFill rotWithShape="1">
          <a:blip r:embed="rId3" cstate="print"/>
          <a:srcRect r="1266"/>
          <a:stretch/>
        </p:blipFill>
        <p:spPr>
          <a:xfrm rot="10800000">
            <a:off x="771657" y="1653620"/>
            <a:ext cx="5335706" cy="1764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1847" y="3473694"/>
            <a:ext cx="52656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a. Pathogen isolates (27 No.) recovered from sub-humid region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4910" y="6067887"/>
            <a:ext cx="53602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b. Pathogen isolates (18 No.) recovered from dry temperate region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5310" y="6516414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Diversity and distribution of pathogens associated with pea root rot/wilt complex in (a. sub-humid and b. dry temperate regions) Himachal Pradesh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BB82AFF-D94F-1553-EDE2-2B2E88704E1E}"/>
              </a:ext>
            </a:extLst>
          </p:cNvPr>
          <p:cNvSpPr txBox="1"/>
          <p:nvPr/>
        </p:nvSpPr>
        <p:spPr>
          <a:xfrm>
            <a:off x="5479770" y="783159"/>
            <a:ext cx="121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Reverse</a:t>
            </a:r>
            <a:endParaRPr lang="en-I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FEE425A-7239-F87C-CD68-EEFAFC580C3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535" y="215804"/>
            <a:ext cx="1500122" cy="1467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91C5F3BF-0126-79B1-3E7C-9180A2B97A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9181" y="218232"/>
            <a:ext cx="1406999" cy="14693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17B4A401-A315-F63B-5C84-BBB5175EF02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33259" y="218232"/>
            <a:ext cx="1536609" cy="1467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7546E75C-ADB2-9C01-A753-EFE3FCC43AC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84768" y="150152"/>
            <a:ext cx="1611058" cy="15355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91FA27D-17F7-DEA1-4643-B2A47C55837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0691" y="2043968"/>
            <a:ext cx="1395347" cy="14387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0AE48D4-2A32-74AF-DD49-F900D198236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07603" y="2097830"/>
            <a:ext cx="1310153" cy="1331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2C2C496B-6D48-548B-A0BE-938FF41A862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33259" y="1993414"/>
            <a:ext cx="1429719" cy="14354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1278A7BE-FBA6-2DD3-DBF4-815CEB5CAD9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29337" y="1942309"/>
            <a:ext cx="1459502" cy="14832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F3EA7EE-5D0B-EDF4-1A17-C56A16741DE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3461" y="5645807"/>
            <a:ext cx="1422784" cy="14387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5F75FE59-A7C7-8957-4090-CEC728CA14C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/>
          <a:srcRect r="11193"/>
          <a:stretch/>
        </p:blipFill>
        <p:spPr>
          <a:xfrm>
            <a:off x="1824613" y="5552360"/>
            <a:ext cx="1500123" cy="15579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29BFAE59-7A60-8E3A-31E7-12118CBA5090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29185" y="5608438"/>
            <a:ext cx="1429719" cy="14457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DDCE9A0C-265C-BA37-84A0-99DA2343B4D7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125263" y="5608439"/>
            <a:ext cx="1429719" cy="14755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C6B81FEE-9C01-560E-D34E-B44241CA38AB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2966" y="3757168"/>
            <a:ext cx="1500123" cy="15115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E49E8A8B-6A7F-C27B-0EB0-1E4F0455BEF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/>
          <a:srcRect r="11614"/>
          <a:stretch/>
        </p:blipFill>
        <p:spPr>
          <a:xfrm>
            <a:off x="1865069" y="3757167"/>
            <a:ext cx="1480475" cy="15579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A1F8B962-DD6D-A494-9493-42B46F6E9FCA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639857" y="3790948"/>
            <a:ext cx="1459503" cy="149037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162835B0-F0A1-044C-9AD4-7A68282ED513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191733" y="3839529"/>
            <a:ext cx="1363249" cy="142921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78373" y="7357241"/>
            <a:ext cx="6011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Pure cultures of fungal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endophytes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on Potato Dextrose Agar (PDA) medium [a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JPE2, b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oxysporum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JPE6, c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Aspergillus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JPE7, d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sorghinum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JPE13, e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Schizophyllum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JPE19, f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solani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JPE20, g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JPE23, h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Talaromyces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purpureogenus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JPE38</a:t>
            </a:r>
          </a:p>
          <a:p>
            <a:pPr algn="just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(Right- front side, Left- reverse side)</a:t>
            </a:r>
          </a:p>
          <a:p>
            <a:pPr algn="just"/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50419" y="1618598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87455" y="1623848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55670" y="3442138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(c)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40158" y="3415862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02975" y="5213131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87456" y="5239407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(f)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55680" y="7057696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(g)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77104" y="7041930"/>
            <a:ext cx="8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(h)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1761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7441A12-A261-B77E-7C0E-91CAC03157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456554"/>
            <a:ext cx="1849821" cy="1676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D16A22A-B829-54A1-F748-D9036385C54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717268" y="2346611"/>
            <a:ext cx="1725142" cy="17921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20A071B-F27F-E731-3F4A-C9E44C626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213" y="472967"/>
            <a:ext cx="1852828" cy="1394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F1D6706-0A19-CC63-DDA7-A9D5813C8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787" y="493986"/>
            <a:ext cx="1729328" cy="1313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861CEC4-6B2B-24E4-044F-AE89CF683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0731" y="4722390"/>
            <a:ext cx="1786759" cy="1699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DBDAA14-0239-E34C-7D4B-54545D5EE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152" y="4753922"/>
            <a:ext cx="1821455" cy="15534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3346CD3-95B4-76CC-8EDF-8C0922F145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2645" y="7022418"/>
            <a:ext cx="1857395" cy="1542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19914FF5-2A39-6063-FE0A-4E366A698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5763" y="6990888"/>
            <a:ext cx="1845230" cy="160338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7352" y="9178932"/>
            <a:ext cx="59068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Microscopic features of selected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endophytes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observed at 40 X magnification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6644" y="1849826"/>
            <a:ext cx="20915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 sp. isolate JPE2 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(Formation of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chlamydospore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 and chain of conidia)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6378" y="1834060"/>
            <a:ext cx="24278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oxysporum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 isolate JPE6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Microconidia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 formation)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98327" y="4093785"/>
            <a:ext cx="2091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Aspergillus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isolateJPE7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(Formation of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conidiophore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8258" y="4051744"/>
            <a:ext cx="20915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sorghinum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isolateJPE13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(Presence of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chlamydospore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4244" y="6332490"/>
            <a:ext cx="20915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e.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Schizophyllum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isolateJPE19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(Formation of clamp connection)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9279" y="6290447"/>
            <a:ext cx="20915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f.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solani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isolateJPE20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(Presence of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microconidia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chlamydospore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66796" y="8508129"/>
            <a:ext cx="2091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g.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isolateJPE23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Macroconidia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 formation)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4024" y="8492367"/>
            <a:ext cx="20915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h.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Talaromyces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i="1" dirty="0" err="1" smtClean="0">
                <a:latin typeface="Times New Roman" pitchFamily="18" charset="0"/>
                <a:cs typeface="Times New Roman" pitchFamily="18" charset="0"/>
              </a:rPr>
              <a:t>purpureogenus</a:t>
            </a:r>
            <a:r>
              <a:rPr lang="en-IN" sz="11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100" b="1" dirty="0" smtClean="0">
                <a:latin typeface="Times New Roman" pitchFamily="18" charset="0"/>
                <a:cs typeface="Times New Roman" pitchFamily="18" charset="0"/>
              </a:rPr>
              <a:t>isolateJPE38</a:t>
            </a:r>
            <a:endParaRPr lang="en-IN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(Brush-like </a:t>
            </a:r>
            <a:r>
              <a:rPr lang="en-IN" sz="1100" dirty="0" err="1" smtClean="0">
                <a:latin typeface="Times New Roman" pitchFamily="18" charset="0"/>
                <a:cs typeface="Times New Roman" pitchFamily="18" charset="0"/>
              </a:rPr>
              <a:t>conidiophore</a:t>
            </a:r>
            <a:r>
              <a:rPr lang="en-IN" sz="1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993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98819F6-C787-74D5-F3AE-5CBED294D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23" y="372069"/>
            <a:ext cx="5835877" cy="23702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DC217AE-3000-F7C0-D24C-0867AFAEE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92" y="3001585"/>
            <a:ext cx="3322600" cy="16334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67AD643-5299-19FB-CE12-AD4F231D4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92" y="4949169"/>
            <a:ext cx="3088428" cy="21453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1620" t="1093" r="4420" b="3020"/>
          <a:stretch/>
        </p:blipFill>
        <p:spPr bwMode="auto">
          <a:xfrm>
            <a:off x="3951890" y="3065350"/>
            <a:ext cx="2249212" cy="1496139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124" y="7620000"/>
            <a:ext cx="65689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Evaluation of liquid formulations of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fungi under 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in vivo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and field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conditions [(a) Liquid based bio formulations of efficient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fungi (b) Seed treatment with fungal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formulations (c) Germinated pea seedlings (d) Pot experiment (e) Field evaluation trial of </a:t>
            </a:r>
            <a:r>
              <a:rPr lang="en-IN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fungi conducted at Experimental Research Farm, Department of  Plant Pathology, CSKHPKV Palampur]</a:t>
            </a:r>
          </a:p>
          <a:p>
            <a:r>
              <a:rPr lang="en-IN" dirty="0" smtClean="0"/>
              <a:t> 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C1168E1-A437-D08A-7D09-7C9BAA9B61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320" y="4908332"/>
            <a:ext cx="3172660" cy="22702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069012" y="2743201"/>
            <a:ext cx="40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3536" y="4629808"/>
            <a:ext cx="40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5260" y="4572001"/>
            <a:ext cx="40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(c)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7357" y="7126015"/>
            <a:ext cx="40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8115" y="7189079"/>
            <a:ext cx="40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74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EEB93EC-2838-7032-E261-4A3085A20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08" y="320039"/>
            <a:ext cx="1762500" cy="18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FDE01E4-BE20-60B2-7E42-9D78816EC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973" y="320039"/>
            <a:ext cx="1736538" cy="180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41CC9AA-B225-1F57-9733-4BF2B280C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477" y="320039"/>
            <a:ext cx="1701923" cy="180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41614287-7857-7F51-E70C-50774BF4C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77" y="2620706"/>
            <a:ext cx="1823762" cy="180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0D04C649-0B52-2F78-7BB2-0FA66A7B0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280" y="2620706"/>
            <a:ext cx="1728000" cy="17391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DBEBD1A3-3B35-C99B-F096-B62D6E1DE3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9477" y="2631003"/>
            <a:ext cx="1739933" cy="17288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BB49A8C6-CA08-2818-A8D5-7648D6126F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4026" y="4953000"/>
            <a:ext cx="1728000" cy="17061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FFB6FE93-BC54-D69C-1382-2642D22A4D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4953000"/>
            <a:ext cx="1678785" cy="17061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786296B-973A-2034-BA62-82FB20AEF386}"/>
              </a:ext>
            </a:extLst>
          </p:cNvPr>
          <p:cNvSpPr txBox="1"/>
          <p:nvPr/>
        </p:nvSpPr>
        <p:spPr>
          <a:xfrm>
            <a:off x="963155" y="2132420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CA3B03D-424C-14D7-04C8-22E26FE8FD41}"/>
              </a:ext>
            </a:extLst>
          </p:cNvPr>
          <p:cNvSpPr txBox="1"/>
          <p:nvPr/>
        </p:nvSpPr>
        <p:spPr>
          <a:xfrm>
            <a:off x="963155" y="4420706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093F9BA-2333-6913-45E1-E15E6D667384}"/>
              </a:ext>
            </a:extLst>
          </p:cNvPr>
          <p:cNvSpPr txBox="1"/>
          <p:nvPr/>
        </p:nvSpPr>
        <p:spPr>
          <a:xfrm>
            <a:off x="5213104" y="2170245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688146C-C295-3C85-DBCE-EF602B5AD197}"/>
              </a:ext>
            </a:extLst>
          </p:cNvPr>
          <p:cNvSpPr txBox="1"/>
          <p:nvPr/>
        </p:nvSpPr>
        <p:spPr>
          <a:xfrm>
            <a:off x="3032026" y="2170245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C4D4D23-509C-1C7A-2394-B876732911BE}"/>
              </a:ext>
            </a:extLst>
          </p:cNvPr>
          <p:cNvSpPr txBox="1"/>
          <p:nvPr/>
        </p:nvSpPr>
        <p:spPr>
          <a:xfrm>
            <a:off x="5100897" y="4420706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8ECB416-8454-987A-1C78-B85115D79D3D}"/>
              </a:ext>
            </a:extLst>
          </p:cNvPr>
          <p:cNvSpPr txBox="1"/>
          <p:nvPr/>
        </p:nvSpPr>
        <p:spPr>
          <a:xfrm>
            <a:off x="3032026" y="4358241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413148BB-0527-600D-208A-17126BCEA5D8}"/>
              </a:ext>
            </a:extLst>
          </p:cNvPr>
          <p:cNvSpPr txBox="1"/>
          <p:nvPr/>
        </p:nvSpPr>
        <p:spPr>
          <a:xfrm>
            <a:off x="1969409" y="6729755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FA53269-8989-0395-3C96-B73CA3AB29CE}"/>
              </a:ext>
            </a:extLst>
          </p:cNvPr>
          <p:cNvSpPr txBox="1"/>
          <p:nvPr/>
        </p:nvSpPr>
        <p:spPr>
          <a:xfrm>
            <a:off x="4038280" y="6729755"/>
            <a:ext cx="68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(h)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228" y="7157545"/>
            <a:ext cx="6463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200" b="1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Enumeration of recovered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fungal population (10</a:t>
            </a:r>
            <a:r>
              <a:rPr lang="en-US" sz="1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cfu/g root samples) after treatment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endophytic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formulation</a:t>
            </a:r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 [a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JPE2, b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oxysporum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JPE6, c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Aspergillus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JPE7, d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Epicoccum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sorghinum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JPE13, e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Schizophyllum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IN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JPE19, f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solani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JPE20, g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Fusarium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JPE23, h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Talaromyces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1" dirty="0" err="1" smtClean="0">
                <a:latin typeface="Times New Roman" pitchFamily="18" charset="0"/>
                <a:cs typeface="Times New Roman" pitchFamily="18" charset="0"/>
              </a:rPr>
              <a:t>purpureogenus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isolate JPE38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6598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177</TotalTime>
  <Words>440</Words>
  <Application>Microsoft Office PowerPoint</Application>
  <PresentationFormat>A4 Paper (210x297 mm)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Kavita Kushwaha</dc:creator>
  <cp:lastModifiedBy>abc</cp:lastModifiedBy>
  <cp:revision>23</cp:revision>
  <dcterms:created xsi:type="dcterms:W3CDTF">2024-05-24T06:35:52Z</dcterms:created>
  <dcterms:modified xsi:type="dcterms:W3CDTF">2024-07-10T09:42:32Z</dcterms:modified>
</cp:coreProperties>
</file>