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040404"/>
    <a:srgbClr val="008000"/>
    <a:srgbClr val="0B76A0"/>
    <a:srgbClr val="DAECDA"/>
    <a:srgbClr val="71B871"/>
    <a:srgbClr val="339933"/>
    <a:srgbClr val="156082"/>
    <a:srgbClr val="FFFFFF"/>
    <a:srgbClr val="74A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howGuides="1">
      <p:cViewPr varScale="1">
        <p:scale>
          <a:sx n="69" d="100"/>
          <a:sy n="69" d="100"/>
        </p:scale>
        <p:origin x="2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F48628-3220-BD5C-A5DE-A466F108A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11236F-5C52-C078-9AE6-535FF6447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490858-E45B-2AE2-BD55-08C8E29E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C22C19-B66A-5723-3089-56880061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862726-7F83-F217-87CE-292F96451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5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331F4-0E51-C004-359E-86D9FDC6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4F58E5-7196-E1CF-BD9E-5194B11D9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3B2FC-084A-77D7-9498-523A30B0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897C81-B85C-F524-AE23-B820BAF91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5F7A38-D818-0E2B-7DDA-9EF226D0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3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CCAE8-D65C-AFC8-2CF1-E18FD3AB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B57D0A-59EC-FC4F-E6FB-266F0CA6D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3C77C0-98DC-9F36-41E0-C9066FF4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31DE79-D9B8-BD63-7D58-9C98EA3A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D1B0CA-1DC9-5DC7-0A9F-5D7DE282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CDFA3-543C-8AD8-9CAE-1F50BAD5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DC56E5-28D6-CF1F-FEA7-5CF29D766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8F04E8-13CF-95CF-8AEF-37E251303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FE842-AF8D-342F-B2AA-E4AD747C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68D445-A1BB-4CA7-8848-1EBD6411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2DEED9-76DB-13DA-4552-1C3E1859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73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9537CB-5C06-9358-0E9D-A439E73F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00D41C-FC64-D88E-2514-2D0604721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45692D-5489-AB58-C6B3-2589C8B82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496BF5D-E725-962B-4E1B-FC70DA492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B2E1219-828B-D76F-A3B8-EAA0CB149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39F597-161B-DE91-343F-F96C1357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FBB7E15-B35A-BCCF-109F-A95C5054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1DB57DF-62FD-5186-E456-40760A37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7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F25D61-9D70-3790-1BF7-05650792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3241BC5-DD1A-FD03-80AC-8E9321F0F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2C037B-3AC9-AD55-5376-0DD437FE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741529-5FDF-53F3-5E96-D6625B9C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45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2E2415C-059D-0DD8-5E90-C19B5D3A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2E7E036-5821-146E-EFED-93D1A06F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11E0F3-2CCE-01AC-4311-7F313690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22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CF9A67-3BDD-6260-FAA3-18D348C07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3764EB-6CDF-B286-7FD6-0B51ACB2C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2A3B964-FE99-D881-04B3-8F12603D9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B5D687-40A2-EACD-312A-DE69AF0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3D8B40-0CF0-CE09-117A-894DD42D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7A8DFC-FB74-DE5B-E141-4D641885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250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188ADB-8D32-5479-92BF-9E013706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873FC4-23F8-A4FB-F6E9-4A3351B2B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F8D037-5700-1F93-CB3F-3EC8B8F12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9C34EF-7D7C-2F9B-F1E9-76A89225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8C5105-358D-AA8C-D15B-4210DA79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CF7DAE-0751-83BC-58F0-42704D68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23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24788-661C-1E34-1BCD-7A7C408E2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921DC87-989D-D540-8128-4C383F920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36362D-9655-6EA4-0DBA-D191A116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C5DE2B-E5AF-EF47-7671-FD4D5BBB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99AA8A-D007-5E18-8AD7-CC35081C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29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070AF1-F957-2F8A-8E7C-A3E393ABB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FF59C7-EBC8-D3F6-BEE4-08BAAD8AC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8D4160-9E60-16D8-483D-DA524AB4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F2BC3-F9BB-BCC4-6CB9-59506EB7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A67B57-5050-4582-0D75-0E83EF71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36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8A8200-9E42-1FC6-34C4-A407DD04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E6BFD1-8742-08EB-C584-8171AEE01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850A35-16A8-13E4-DCBF-687CD7F44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373CD6-1F56-CEC4-0A56-9084A8CEF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CE6F23-4C34-A5AF-7EB6-F40FC162E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79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32DA8B8-242A-8ED7-B2D2-A6C5669474B4}"/>
              </a:ext>
            </a:extLst>
          </p:cNvPr>
          <p:cNvSpPr txBox="1"/>
          <p:nvPr/>
        </p:nvSpPr>
        <p:spPr>
          <a:xfrm>
            <a:off x="191344" y="899293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A40B809-D612-4059-5893-B7C7414B6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4079875"/>
            <a:ext cx="2000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4115B702-9A19-C7B7-D4A9-1046D7C92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35750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6AEB5172-CA1F-04C4-A9AE-87EE90EFD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3078163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08E6814-6392-AD83-8FF6-4D6D76FB9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5717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E157964B-557D-80BB-F5F5-C5D572F64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0764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3A837FE5-EBF3-6B9C-6547-7F4184C61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570038"/>
            <a:ext cx="419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Line 13">
            <a:extLst>
              <a:ext uri="{FF2B5EF4-FFF2-40B4-BE49-F238E27FC236}">
                <a16:creationId xmlns:a16="http://schemas.microsoft.com/office/drawing/2014/main" id="{0C345A82-AF8A-E87B-6CD7-EB3A6D5D75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46754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AD832083-B518-BF03-83D7-6152AAD3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6883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Line 27">
            <a:extLst>
              <a:ext uri="{FF2B5EF4-FFF2-40B4-BE49-F238E27FC236}">
                <a16:creationId xmlns:a16="http://schemas.microsoft.com/office/drawing/2014/main" id="{7B6F2DAE-DCFB-8C20-E5C6-52DE5B035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1693863"/>
            <a:ext cx="85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Line 28">
            <a:extLst>
              <a:ext uri="{FF2B5EF4-FFF2-40B4-BE49-F238E27FC236}">
                <a16:creationId xmlns:a16="http://schemas.microsoft.com/office/drawing/2014/main" id="{78FE01E1-80E0-EF08-C7A9-96491DACFC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198688"/>
            <a:ext cx="85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7" name="Line 29">
            <a:extLst>
              <a:ext uri="{FF2B5EF4-FFF2-40B4-BE49-F238E27FC236}">
                <a16:creationId xmlns:a16="http://schemas.microsoft.com/office/drawing/2014/main" id="{4CC5B253-6FFF-5448-4D5D-11DA865A7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695575"/>
            <a:ext cx="85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" name="Line 30">
            <a:extLst>
              <a:ext uri="{FF2B5EF4-FFF2-40B4-BE49-F238E27FC236}">
                <a16:creationId xmlns:a16="http://schemas.microsoft.com/office/drawing/2014/main" id="{2C3BE36B-328C-FF7A-88FA-AF2D1129E5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201988"/>
            <a:ext cx="85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9" name="Line 31">
            <a:extLst>
              <a:ext uri="{FF2B5EF4-FFF2-40B4-BE49-F238E27FC236}">
                <a16:creationId xmlns:a16="http://schemas.microsoft.com/office/drawing/2014/main" id="{E989A1C1-3112-243D-FD00-10C8F9C7EC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698875"/>
            <a:ext cx="857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0" name="Line 32">
            <a:extLst>
              <a:ext uri="{FF2B5EF4-FFF2-40B4-BE49-F238E27FC236}">
                <a16:creationId xmlns:a16="http://schemas.microsoft.com/office/drawing/2014/main" id="{5A990C08-B4C1-9166-F1B3-218B463B2A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4203700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1" name="Line 33">
            <a:extLst>
              <a:ext uri="{FF2B5EF4-FFF2-40B4-BE49-F238E27FC236}">
                <a16:creationId xmlns:a16="http://schemas.microsoft.com/office/drawing/2014/main" id="{CF1530D8-FA0E-15E5-E4B1-BD3B6C4E33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1941513"/>
            <a:ext cx="47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2" name="Line 34">
            <a:extLst>
              <a:ext uri="{FF2B5EF4-FFF2-40B4-BE49-F238E27FC236}">
                <a16:creationId xmlns:a16="http://schemas.microsoft.com/office/drawing/2014/main" id="{36AD5A93-CDCD-5E2D-F639-585486F33E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447925"/>
            <a:ext cx="47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Line 35">
            <a:extLst>
              <a:ext uri="{FF2B5EF4-FFF2-40B4-BE49-F238E27FC236}">
                <a16:creationId xmlns:a16="http://schemas.microsoft.com/office/drawing/2014/main" id="{C67FF80A-0509-E948-C796-1FAD09400E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943225"/>
            <a:ext cx="47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" name="Line 36">
            <a:extLst>
              <a:ext uri="{FF2B5EF4-FFF2-40B4-BE49-F238E27FC236}">
                <a16:creationId xmlns:a16="http://schemas.microsoft.com/office/drawing/2014/main" id="{967C1165-FCA6-2843-B5B9-45D135F007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449638"/>
            <a:ext cx="47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5" name="Line 37">
            <a:extLst>
              <a:ext uri="{FF2B5EF4-FFF2-40B4-BE49-F238E27FC236}">
                <a16:creationId xmlns:a16="http://schemas.microsoft.com/office/drawing/2014/main" id="{7205A821-2686-A6C5-76C5-67212413D7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956050"/>
            <a:ext cx="47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6" name="Freeform 38">
            <a:extLst>
              <a:ext uri="{FF2B5EF4-FFF2-40B4-BE49-F238E27FC236}">
                <a16:creationId xmlns:a16="http://schemas.microsoft.com/office/drawing/2014/main" id="{CAF4E7CE-1075-B29D-9595-5D5A307F40E1}"/>
              </a:ext>
            </a:extLst>
          </p:cNvPr>
          <p:cNvSpPr>
            <a:spLocks/>
          </p:cNvSpPr>
          <p:nvPr/>
        </p:nvSpPr>
        <p:spPr bwMode="auto">
          <a:xfrm>
            <a:off x="1239838" y="1598613"/>
            <a:ext cx="4589463" cy="2700338"/>
          </a:xfrm>
          <a:custGeom>
            <a:avLst/>
            <a:gdLst>
              <a:gd name="T0" fmla="*/ 0 w 2891"/>
              <a:gd name="T1" fmla="*/ 0 h 1701"/>
              <a:gd name="T2" fmla="*/ 0 w 2891"/>
              <a:gd name="T3" fmla="*/ 1701 h 1701"/>
              <a:gd name="T4" fmla="*/ 2891 w 2891"/>
              <a:gd name="T5" fmla="*/ 1701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91" h="1701">
                <a:moveTo>
                  <a:pt x="0" y="0"/>
                </a:moveTo>
                <a:lnTo>
                  <a:pt x="0" y="1701"/>
                </a:lnTo>
                <a:lnTo>
                  <a:pt x="2891" y="1701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7" name="Rectangle 39">
            <a:extLst>
              <a:ext uri="{FF2B5EF4-FFF2-40B4-BE49-F238E27FC236}">
                <a16:creationId xmlns:a16="http://schemas.microsoft.com/office/drawing/2014/main" id="{0C711AB5-ABAE-0E95-CCC6-47FC1EAAA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732" y="4652963"/>
            <a:ext cx="13164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(months)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0">
            <a:extLst>
              <a:ext uri="{FF2B5EF4-FFF2-40B4-BE49-F238E27FC236}">
                <a16:creationId xmlns:a16="http://schemas.microsoft.com/office/drawing/2014/main" id="{7B2E33E1-D1BE-2A36-D416-49AF52A940C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90866" y="2822802"/>
            <a:ext cx="15533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Overall survival </a:t>
            </a:r>
            <a:r>
              <a:rPr kumimoji="0" lang="ja-JP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(%)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62">
            <a:extLst>
              <a:ext uri="{FF2B5EF4-FFF2-40B4-BE49-F238E27FC236}">
                <a16:creationId xmlns:a16="http://schemas.microsoft.com/office/drawing/2014/main" id="{5F5BE8A4-F300-0945-0907-39A54330A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4921250"/>
            <a:ext cx="13353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Number at risk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63">
            <a:extLst>
              <a:ext uri="{FF2B5EF4-FFF2-40B4-BE49-F238E27FC236}">
                <a16:creationId xmlns:a16="http://schemas.microsoft.com/office/drawing/2014/main" id="{5CE12801-7130-3918-872C-B17B2ECF8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310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42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64">
            <a:extLst>
              <a:ext uri="{FF2B5EF4-FFF2-40B4-BE49-F238E27FC236}">
                <a16:creationId xmlns:a16="http://schemas.microsoft.com/office/drawing/2014/main" id="{AC725522-9A01-9D7F-6BC9-47E47D046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702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65">
            <a:extLst>
              <a:ext uri="{FF2B5EF4-FFF2-40B4-BE49-F238E27FC236}">
                <a16:creationId xmlns:a16="http://schemas.microsoft.com/office/drawing/2014/main" id="{4D1AF29B-EE29-AB78-D5BD-1D208BD1F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3680" y="5271011"/>
            <a:ext cx="2393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66">
            <a:extLst>
              <a:ext uri="{FF2B5EF4-FFF2-40B4-BE49-F238E27FC236}">
                <a16:creationId xmlns:a16="http://schemas.microsoft.com/office/drawing/2014/main" id="{842F23CE-9CC4-914E-BC8A-7151FA086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1292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67">
            <a:extLst>
              <a:ext uri="{FF2B5EF4-FFF2-40B4-BE49-F238E27FC236}">
                <a16:creationId xmlns:a16="http://schemas.microsoft.com/office/drawing/2014/main" id="{6D58A3AB-0B7C-EA1E-1EAA-E201F67D2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203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69">
            <a:extLst>
              <a:ext uri="{FF2B5EF4-FFF2-40B4-BE49-F238E27FC236}">
                <a16:creationId xmlns:a16="http://schemas.microsoft.com/office/drawing/2014/main" id="{73AA4A98-A0F4-0AC3-CA04-0BAF70EC8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3504" y="5271011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3" name="Line 14">
            <a:extLst>
              <a:ext uri="{FF2B5EF4-FFF2-40B4-BE49-F238E27FC236}">
                <a16:creationId xmlns:a16="http://schemas.microsoft.com/office/drawing/2014/main" id="{0830BED3-525B-7F07-7DE6-038A3438CD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19957" y="4209298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4" name="Line 15">
            <a:extLst>
              <a:ext uri="{FF2B5EF4-FFF2-40B4-BE49-F238E27FC236}">
                <a16:creationId xmlns:a16="http://schemas.microsoft.com/office/drawing/2014/main" id="{404E05E0-966E-99DA-D982-412F2BE2EE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97845" y="4209298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5" name="Line 16">
            <a:extLst>
              <a:ext uri="{FF2B5EF4-FFF2-40B4-BE49-F238E27FC236}">
                <a16:creationId xmlns:a16="http://schemas.microsoft.com/office/drawing/2014/main" id="{B172434F-E178-0E32-0E72-77B42CB219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85257" y="4209298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6" name="Line 17">
            <a:extLst>
              <a:ext uri="{FF2B5EF4-FFF2-40B4-BE49-F238E27FC236}">
                <a16:creationId xmlns:a16="http://schemas.microsoft.com/office/drawing/2014/main" id="{A908567C-1DB4-FC1A-8C0F-6C11A29F4D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54110" y="4209298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7" name="Line 18">
            <a:extLst>
              <a:ext uri="{FF2B5EF4-FFF2-40B4-BE49-F238E27FC236}">
                <a16:creationId xmlns:a16="http://schemas.microsoft.com/office/drawing/2014/main" id="{7B38167A-2D7E-D84C-5C88-C480CBFBE4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41032" y="4209298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8" name="Line 19">
            <a:extLst>
              <a:ext uri="{FF2B5EF4-FFF2-40B4-BE49-F238E27FC236}">
                <a16:creationId xmlns:a16="http://schemas.microsoft.com/office/drawing/2014/main" id="{24FFC78F-0C8B-E7F6-2E93-D420CBB27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80220" y="4247398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9" name="Line 20">
            <a:extLst>
              <a:ext uri="{FF2B5EF4-FFF2-40B4-BE49-F238E27FC236}">
                <a16:creationId xmlns:a16="http://schemas.microsoft.com/office/drawing/2014/main" id="{CE72ADC3-C881-2EB0-8A07-8ED6E75690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58107" y="4247398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0" name="Line 21">
            <a:extLst>
              <a:ext uri="{FF2B5EF4-FFF2-40B4-BE49-F238E27FC236}">
                <a16:creationId xmlns:a16="http://schemas.microsoft.com/office/drawing/2014/main" id="{0EE1B4B7-2EAB-B93C-BA05-EEE2AA635D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45520" y="4247398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1" name="Line 22">
            <a:extLst>
              <a:ext uri="{FF2B5EF4-FFF2-40B4-BE49-F238E27FC236}">
                <a16:creationId xmlns:a16="http://schemas.microsoft.com/office/drawing/2014/main" id="{AF53B08D-965E-6E40-3518-F951071DE1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3407" y="4247398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2" name="Line 23">
            <a:extLst>
              <a:ext uri="{FF2B5EF4-FFF2-40B4-BE49-F238E27FC236}">
                <a16:creationId xmlns:a16="http://schemas.microsoft.com/office/drawing/2014/main" id="{3A7CBFF8-34E4-C421-ADD8-7D787690B2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01295" y="4247398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4" name="Rectangle 25">
            <a:extLst>
              <a:ext uri="{FF2B5EF4-FFF2-40B4-BE49-F238E27FC236}">
                <a16:creationId xmlns:a16="http://schemas.microsoft.com/office/drawing/2014/main" id="{C7E81F6B-85FC-EFE8-487A-478F54A1E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72" y="435376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" name="Rectangle 26">
            <a:extLst>
              <a:ext uri="{FF2B5EF4-FFF2-40B4-BE49-F238E27FC236}">
                <a16:creationId xmlns:a16="http://schemas.microsoft.com/office/drawing/2014/main" id="{58DDFE81-1178-DC8D-B3E1-F579D46D1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9760" y="435376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27">
            <a:extLst>
              <a:ext uri="{FF2B5EF4-FFF2-40B4-BE49-F238E27FC236}">
                <a16:creationId xmlns:a16="http://schemas.microsoft.com/office/drawing/2014/main" id="{234B0DB7-3280-E8A5-891E-8D6F651FD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172" y="435376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" name="Rectangle 28">
            <a:extLst>
              <a:ext uri="{FF2B5EF4-FFF2-40B4-BE49-F238E27FC236}">
                <a16:creationId xmlns:a16="http://schemas.microsoft.com/office/drawing/2014/main" id="{A19B6C14-C76B-A5B4-0601-144647557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0297" y="435376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Rectangle 29">
            <a:extLst>
              <a:ext uri="{FF2B5EF4-FFF2-40B4-BE49-F238E27FC236}">
                <a16:creationId xmlns:a16="http://schemas.microsoft.com/office/drawing/2014/main" id="{4C1CEDC8-3EE4-C2E3-50B2-399F89B4B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97" y="435376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7AB21A-94DA-48A6-8600-9EE88DAB265C}"/>
              </a:ext>
            </a:extLst>
          </p:cNvPr>
          <p:cNvSpPr txBox="1"/>
          <p:nvPr/>
        </p:nvSpPr>
        <p:spPr>
          <a:xfrm>
            <a:off x="407367" y="209284"/>
            <a:ext cx="3078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4" name="グループ化 283">
            <a:extLst>
              <a:ext uri="{FF2B5EF4-FFF2-40B4-BE49-F238E27FC236}">
                <a16:creationId xmlns:a16="http://schemas.microsoft.com/office/drawing/2014/main" id="{B4EF49CB-5762-00EB-A2AB-F1434610078B}"/>
              </a:ext>
            </a:extLst>
          </p:cNvPr>
          <p:cNvGrpSpPr/>
          <p:nvPr/>
        </p:nvGrpSpPr>
        <p:grpSpPr>
          <a:xfrm>
            <a:off x="1342232" y="1688307"/>
            <a:ext cx="3675858" cy="2500354"/>
            <a:chOff x="8156576" y="1538288"/>
            <a:chExt cx="3825875" cy="2787650"/>
          </a:xfrm>
        </p:grpSpPr>
        <p:sp>
          <p:nvSpPr>
            <p:cNvPr id="285" name="Line 44">
              <a:extLst>
                <a:ext uri="{FF2B5EF4-FFF2-40B4-BE49-F238E27FC236}">
                  <a16:creationId xmlns:a16="http://schemas.microsoft.com/office/drawing/2014/main" id="{4CEE28B0-2CD9-703E-15E1-E1E7C940FC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4251" y="153828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6" name="Line 45">
              <a:extLst>
                <a:ext uri="{FF2B5EF4-FFF2-40B4-BE49-F238E27FC236}">
                  <a16:creationId xmlns:a16="http://schemas.microsoft.com/office/drawing/2014/main" id="{D9264783-8842-50C4-886D-3AA601E85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09026" y="153828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7" name="Line 46">
              <a:extLst>
                <a:ext uri="{FF2B5EF4-FFF2-40B4-BE49-F238E27FC236}">
                  <a16:creationId xmlns:a16="http://schemas.microsoft.com/office/drawing/2014/main" id="{67EF1970-A3BE-DFDA-26F9-53958FBCF2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34438" y="160496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" name="Line 47">
              <a:extLst>
                <a:ext uri="{FF2B5EF4-FFF2-40B4-BE49-F238E27FC236}">
                  <a16:creationId xmlns:a16="http://schemas.microsoft.com/office/drawing/2014/main" id="{1E199C31-0B9D-5165-6F27-441334B4B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82063" y="175736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" name="Line 48">
              <a:extLst>
                <a:ext uri="{FF2B5EF4-FFF2-40B4-BE49-F238E27FC236}">
                  <a16:creationId xmlns:a16="http://schemas.microsoft.com/office/drawing/2014/main" id="{ED6CABCF-7904-077B-58B5-15DC4560C0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29688" y="175736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" name="Line 49">
              <a:extLst>
                <a:ext uri="{FF2B5EF4-FFF2-40B4-BE49-F238E27FC236}">
                  <a16:creationId xmlns:a16="http://schemas.microsoft.com/office/drawing/2014/main" id="{B5103F07-6EB7-30CF-DC9C-3E0E97A113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175736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" name="Line 50">
              <a:extLst>
                <a:ext uri="{FF2B5EF4-FFF2-40B4-BE49-F238E27FC236}">
                  <a16:creationId xmlns:a16="http://schemas.microsoft.com/office/drawing/2014/main" id="{E30C80B2-64BE-8549-E604-CB69B98AA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6363" y="191928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" name="Line 51">
              <a:extLst>
                <a:ext uri="{FF2B5EF4-FFF2-40B4-BE49-F238E27FC236}">
                  <a16:creationId xmlns:a16="http://schemas.microsoft.com/office/drawing/2014/main" id="{C0136972-F2D1-7C15-B685-7E5816F01D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29738" y="2168525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Line 52">
              <a:extLst>
                <a:ext uri="{FF2B5EF4-FFF2-40B4-BE49-F238E27FC236}">
                  <a16:creationId xmlns:a16="http://schemas.microsoft.com/office/drawing/2014/main" id="{6E958DAD-1EA8-D871-15FB-167E1DFBF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24988" y="2339975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2" name="Line 53">
              <a:extLst>
                <a:ext uri="{FF2B5EF4-FFF2-40B4-BE49-F238E27FC236}">
                  <a16:creationId xmlns:a16="http://schemas.microsoft.com/office/drawing/2014/main" id="{6D593844-F90E-D8BD-07CE-6C4D9698E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63088" y="2339975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Line 54">
              <a:extLst>
                <a:ext uri="{FF2B5EF4-FFF2-40B4-BE49-F238E27FC236}">
                  <a16:creationId xmlns:a16="http://schemas.microsoft.com/office/drawing/2014/main" id="{D0BB11FF-9F29-5FE3-393F-73D8CFD03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72613" y="2339975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4" name="Line 55">
              <a:extLst>
                <a:ext uri="{FF2B5EF4-FFF2-40B4-BE49-F238E27FC236}">
                  <a16:creationId xmlns:a16="http://schemas.microsoft.com/office/drawing/2014/main" id="{0D288BF8-180C-C765-DBAA-C0AC617608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01188" y="2435225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Line 56">
              <a:extLst>
                <a:ext uri="{FF2B5EF4-FFF2-40B4-BE49-F238E27FC236}">
                  <a16:creationId xmlns:a16="http://schemas.microsoft.com/office/drawing/2014/main" id="{C120B979-F47E-F95A-110C-50598A935B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91688" y="285591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Line 57">
              <a:extLst>
                <a:ext uri="{FF2B5EF4-FFF2-40B4-BE49-F238E27FC236}">
                  <a16:creationId xmlns:a16="http://schemas.microsoft.com/office/drawing/2014/main" id="{322E0662-1263-9AAF-F53F-0DC0A0556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98051" y="285591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8" name="Line 58">
              <a:extLst>
                <a:ext uri="{FF2B5EF4-FFF2-40B4-BE49-F238E27FC236}">
                  <a16:creationId xmlns:a16="http://schemas.microsoft.com/office/drawing/2014/main" id="{0063D6FC-8D56-61F0-53C4-208D34A3BC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45701" y="297973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9" name="Line 59">
              <a:extLst>
                <a:ext uri="{FF2B5EF4-FFF2-40B4-BE49-F238E27FC236}">
                  <a16:creationId xmlns:a16="http://schemas.microsoft.com/office/drawing/2014/main" id="{5A711C6C-80FC-CD90-E51E-8A93C499EC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7626" y="337978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0" name="Line 60">
              <a:extLst>
                <a:ext uri="{FF2B5EF4-FFF2-40B4-BE49-F238E27FC236}">
                  <a16:creationId xmlns:a16="http://schemas.microsoft.com/office/drawing/2014/main" id="{5D387A5E-9781-84EB-E882-9336DB8DF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50526" y="3541713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1" name="Line 61">
              <a:extLst>
                <a:ext uri="{FF2B5EF4-FFF2-40B4-BE49-F238E27FC236}">
                  <a16:creationId xmlns:a16="http://schemas.microsoft.com/office/drawing/2014/main" id="{DE89975C-D7A5-C338-EDC9-59E26F58D0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99763" y="3541713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2" name="Line 62">
              <a:extLst>
                <a:ext uri="{FF2B5EF4-FFF2-40B4-BE49-F238E27FC236}">
                  <a16:creationId xmlns:a16="http://schemas.microsoft.com/office/drawing/2014/main" id="{88A2EEBC-707D-A668-A426-4EE702461B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18838" y="3541713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3" name="Line 63">
              <a:extLst>
                <a:ext uri="{FF2B5EF4-FFF2-40B4-BE49-F238E27FC236}">
                  <a16:creationId xmlns:a16="http://schemas.microsoft.com/office/drawing/2014/main" id="{297F1C94-8D22-34BA-4CE0-EC89ADF82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53876" y="3541713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4" name="Freeform 64">
              <a:extLst>
                <a:ext uri="{FF2B5EF4-FFF2-40B4-BE49-F238E27FC236}">
                  <a16:creationId xmlns:a16="http://schemas.microsoft.com/office/drawing/2014/main" id="{74B6049E-E9C2-4D8C-1CA1-3F11C1929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576" y="1538288"/>
              <a:ext cx="3825875" cy="2787650"/>
            </a:xfrm>
            <a:custGeom>
              <a:avLst/>
              <a:gdLst>
                <a:gd name="T0" fmla="*/ 0 w 2410"/>
                <a:gd name="T1" fmla="*/ 0 h 1756"/>
                <a:gd name="T2" fmla="*/ 415 w 2410"/>
                <a:gd name="T3" fmla="*/ 0 h 1756"/>
                <a:gd name="T4" fmla="*/ 415 w 2410"/>
                <a:gd name="T5" fmla="*/ 42 h 1756"/>
                <a:gd name="T6" fmla="*/ 439 w 2410"/>
                <a:gd name="T7" fmla="*/ 42 h 1756"/>
                <a:gd name="T8" fmla="*/ 439 w 2410"/>
                <a:gd name="T9" fmla="*/ 90 h 1756"/>
                <a:gd name="T10" fmla="*/ 451 w 2410"/>
                <a:gd name="T11" fmla="*/ 90 h 1756"/>
                <a:gd name="T12" fmla="*/ 451 w 2410"/>
                <a:gd name="T13" fmla="*/ 138 h 1756"/>
                <a:gd name="T14" fmla="*/ 517 w 2410"/>
                <a:gd name="T15" fmla="*/ 138 h 1756"/>
                <a:gd name="T16" fmla="*/ 517 w 2410"/>
                <a:gd name="T17" fmla="*/ 186 h 1756"/>
                <a:gd name="T18" fmla="*/ 529 w 2410"/>
                <a:gd name="T19" fmla="*/ 186 h 1756"/>
                <a:gd name="T20" fmla="*/ 529 w 2410"/>
                <a:gd name="T21" fmla="*/ 240 h 1756"/>
                <a:gd name="T22" fmla="*/ 613 w 2410"/>
                <a:gd name="T23" fmla="*/ 240 h 1756"/>
                <a:gd name="T24" fmla="*/ 613 w 2410"/>
                <a:gd name="T25" fmla="*/ 288 h 1756"/>
                <a:gd name="T26" fmla="*/ 649 w 2410"/>
                <a:gd name="T27" fmla="*/ 288 h 1756"/>
                <a:gd name="T28" fmla="*/ 649 w 2410"/>
                <a:gd name="T29" fmla="*/ 342 h 1756"/>
                <a:gd name="T30" fmla="*/ 739 w 2410"/>
                <a:gd name="T31" fmla="*/ 342 h 1756"/>
                <a:gd name="T32" fmla="*/ 739 w 2410"/>
                <a:gd name="T33" fmla="*/ 397 h 1756"/>
                <a:gd name="T34" fmla="*/ 775 w 2410"/>
                <a:gd name="T35" fmla="*/ 397 h 1756"/>
                <a:gd name="T36" fmla="*/ 775 w 2410"/>
                <a:gd name="T37" fmla="*/ 451 h 1756"/>
                <a:gd name="T38" fmla="*/ 787 w 2410"/>
                <a:gd name="T39" fmla="*/ 451 h 1756"/>
                <a:gd name="T40" fmla="*/ 787 w 2410"/>
                <a:gd name="T41" fmla="*/ 505 h 1756"/>
                <a:gd name="T42" fmla="*/ 841 w 2410"/>
                <a:gd name="T43" fmla="*/ 505 h 1756"/>
                <a:gd name="T44" fmla="*/ 841 w 2410"/>
                <a:gd name="T45" fmla="*/ 565 h 1756"/>
                <a:gd name="T46" fmla="*/ 907 w 2410"/>
                <a:gd name="T47" fmla="*/ 565 h 1756"/>
                <a:gd name="T48" fmla="*/ 907 w 2410"/>
                <a:gd name="T49" fmla="*/ 631 h 1756"/>
                <a:gd name="T50" fmla="*/ 913 w 2410"/>
                <a:gd name="T51" fmla="*/ 631 h 1756"/>
                <a:gd name="T52" fmla="*/ 913 w 2410"/>
                <a:gd name="T53" fmla="*/ 697 h 1756"/>
                <a:gd name="T54" fmla="*/ 925 w 2410"/>
                <a:gd name="T55" fmla="*/ 697 h 1756"/>
                <a:gd name="T56" fmla="*/ 925 w 2410"/>
                <a:gd name="T57" fmla="*/ 763 h 1756"/>
                <a:gd name="T58" fmla="*/ 931 w 2410"/>
                <a:gd name="T59" fmla="*/ 763 h 1756"/>
                <a:gd name="T60" fmla="*/ 931 w 2410"/>
                <a:gd name="T61" fmla="*/ 830 h 1756"/>
                <a:gd name="T62" fmla="*/ 1118 w 2410"/>
                <a:gd name="T63" fmla="*/ 830 h 1756"/>
                <a:gd name="T64" fmla="*/ 1118 w 2410"/>
                <a:gd name="T65" fmla="*/ 908 h 1756"/>
                <a:gd name="T66" fmla="*/ 1202 w 2410"/>
                <a:gd name="T67" fmla="*/ 908 h 1756"/>
                <a:gd name="T68" fmla="*/ 1202 w 2410"/>
                <a:gd name="T69" fmla="*/ 992 h 1756"/>
                <a:gd name="T70" fmla="*/ 1226 w 2410"/>
                <a:gd name="T71" fmla="*/ 992 h 1756"/>
                <a:gd name="T72" fmla="*/ 1226 w 2410"/>
                <a:gd name="T73" fmla="*/ 1076 h 1756"/>
                <a:gd name="T74" fmla="*/ 1268 w 2410"/>
                <a:gd name="T75" fmla="*/ 1076 h 1756"/>
                <a:gd name="T76" fmla="*/ 1268 w 2410"/>
                <a:gd name="T77" fmla="*/ 1160 h 1756"/>
                <a:gd name="T78" fmla="*/ 1442 w 2410"/>
                <a:gd name="T79" fmla="*/ 1160 h 1756"/>
                <a:gd name="T80" fmla="*/ 1442 w 2410"/>
                <a:gd name="T81" fmla="*/ 1262 h 1756"/>
                <a:gd name="T82" fmla="*/ 2410 w 2410"/>
                <a:gd name="T83" fmla="*/ 1262 h 1756"/>
                <a:gd name="T84" fmla="*/ 2410 w 2410"/>
                <a:gd name="T85" fmla="*/ 1756 h 1756"/>
                <a:gd name="T86" fmla="*/ 2410 w 2410"/>
                <a:gd name="T87" fmla="*/ 1756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0" h="1756">
                  <a:moveTo>
                    <a:pt x="0" y="0"/>
                  </a:moveTo>
                  <a:lnTo>
                    <a:pt x="415" y="0"/>
                  </a:lnTo>
                  <a:lnTo>
                    <a:pt x="415" y="42"/>
                  </a:lnTo>
                  <a:lnTo>
                    <a:pt x="439" y="42"/>
                  </a:lnTo>
                  <a:lnTo>
                    <a:pt x="439" y="90"/>
                  </a:lnTo>
                  <a:lnTo>
                    <a:pt x="451" y="90"/>
                  </a:lnTo>
                  <a:lnTo>
                    <a:pt x="451" y="138"/>
                  </a:lnTo>
                  <a:lnTo>
                    <a:pt x="517" y="138"/>
                  </a:lnTo>
                  <a:lnTo>
                    <a:pt x="517" y="186"/>
                  </a:lnTo>
                  <a:lnTo>
                    <a:pt x="529" y="186"/>
                  </a:lnTo>
                  <a:lnTo>
                    <a:pt x="529" y="240"/>
                  </a:lnTo>
                  <a:lnTo>
                    <a:pt x="613" y="240"/>
                  </a:lnTo>
                  <a:lnTo>
                    <a:pt x="613" y="288"/>
                  </a:lnTo>
                  <a:lnTo>
                    <a:pt x="649" y="288"/>
                  </a:lnTo>
                  <a:lnTo>
                    <a:pt x="649" y="342"/>
                  </a:lnTo>
                  <a:lnTo>
                    <a:pt x="739" y="342"/>
                  </a:lnTo>
                  <a:lnTo>
                    <a:pt x="739" y="397"/>
                  </a:lnTo>
                  <a:lnTo>
                    <a:pt x="775" y="397"/>
                  </a:lnTo>
                  <a:lnTo>
                    <a:pt x="775" y="451"/>
                  </a:lnTo>
                  <a:lnTo>
                    <a:pt x="787" y="451"/>
                  </a:lnTo>
                  <a:lnTo>
                    <a:pt x="787" y="505"/>
                  </a:lnTo>
                  <a:lnTo>
                    <a:pt x="841" y="505"/>
                  </a:lnTo>
                  <a:lnTo>
                    <a:pt x="841" y="565"/>
                  </a:lnTo>
                  <a:lnTo>
                    <a:pt x="907" y="565"/>
                  </a:lnTo>
                  <a:lnTo>
                    <a:pt x="907" y="631"/>
                  </a:lnTo>
                  <a:lnTo>
                    <a:pt x="913" y="631"/>
                  </a:lnTo>
                  <a:lnTo>
                    <a:pt x="913" y="697"/>
                  </a:lnTo>
                  <a:lnTo>
                    <a:pt x="925" y="697"/>
                  </a:lnTo>
                  <a:lnTo>
                    <a:pt x="925" y="763"/>
                  </a:lnTo>
                  <a:lnTo>
                    <a:pt x="931" y="763"/>
                  </a:lnTo>
                  <a:lnTo>
                    <a:pt x="931" y="830"/>
                  </a:lnTo>
                  <a:lnTo>
                    <a:pt x="1118" y="830"/>
                  </a:lnTo>
                  <a:lnTo>
                    <a:pt x="1118" y="908"/>
                  </a:lnTo>
                  <a:lnTo>
                    <a:pt x="1202" y="908"/>
                  </a:lnTo>
                  <a:lnTo>
                    <a:pt x="1202" y="992"/>
                  </a:lnTo>
                  <a:lnTo>
                    <a:pt x="1226" y="992"/>
                  </a:lnTo>
                  <a:lnTo>
                    <a:pt x="1226" y="1076"/>
                  </a:lnTo>
                  <a:lnTo>
                    <a:pt x="1268" y="1076"/>
                  </a:lnTo>
                  <a:lnTo>
                    <a:pt x="1268" y="1160"/>
                  </a:lnTo>
                  <a:lnTo>
                    <a:pt x="1442" y="1160"/>
                  </a:lnTo>
                  <a:lnTo>
                    <a:pt x="1442" y="1262"/>
                  </a:lnTo>
                  <a:lnTo>
                    <a:pt x="2410" y="1262"/>
                  </a:lnTo>
                  <a:lnTo>
                    <a:pt x="2410" y="1756"/>
                  </a:lnTo>
                  <a:lnTo>
                    <a:pt x="2410" y="175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5123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34</Words>
  <Application>Microsoft Office PowerPoint</Application>
  <PresentationFormat>ワイド画面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Yasuyuki Okada</dc:creator>
  <cp:lastModifiedBy>Yasuyuki Okada</cp:lastModifiedBy>
  <cp:revision>18</cp:revision>
  <dcterms:created xsi:type="dcterms:W3CDTF">2024-06-15T08:21:41Z</dcterms:created>
  <dcterms:modified xsi:type="dcterms:W3CDTF">2024-11-04T08:36:09Z</dcterms:modified>
</cp:coreProperties>
</file>