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4"/>
  </p:sldMasterIdLst>
  <p:notesMasterIdLst>
    <p:notesMasterId r:id="rId7"/>
  </p:notesMasterIdLst>
  <p:sldIdLst>
    <p:sldId id="263" r:id="rId5"/>
    <p:sldId id="266" r:id="rId6"/>
  </p:sldIdLst>
  <p:sldSz cx="6858000" cy="9906000" type="A4"/>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9999"/>
    <a:srgbClr val="FF7C8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中間スタイル 2 - アクセント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3730" autoAdjust="0"/>
    <p:restoredTop sz="94110" autoAdjust="0"/>
  </p:normalViewPr>
  <p:slideViewPr>
    <p:cSldViewPr snapToGrid="0">
      <p:cViewPr>
        <p:scale>
          <a:sx n="155" d="100"/>
          <a:sy n="155" d="100"/>
        </p:scale>
        <p:origin x="2080" y="14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presProps" Target="presProps.xml"/><Relationship Id="rId3" Type="http://schemas.openxmlformats.org/officeDocument/2006/relationships/customXml" Target="../customXml/item3.xml"/><Relationship Id="rId7" Type="http://schemas.openxmlformats.org/officeDocument/2006/relationships/notesMaster" Target="notesMasters/notesMaster1.xml"/><Relationship Id="rId2" Type="http://schemas.openxmlformats.org/officeDocument/2006/relationships/customXml" Target="../customXml/item2.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tableStyles" Target="tableStyles.xml"/><Relationship Id="rId5" Type="http://schemas.openxmlformats.org/officeDocument/2006/relationships/slide" Target="slides/slide1.xml"/><Relationship Id="rId10" Type="http://schemas.openxmlformats.org/officeDocument/2006/relationships/theme" Target="theme/theme1.xml"/><Relationship Id="rId4" Type="http://schemas.openxmlformats.org/officeDocument/2006/relationships/slideMaster" Target="slideMasters/slideMaster1.xml"/><Relationship Id="rId9"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kumimoji="1" lang="ja-JP" altLang="en-US"/>
          </a:p>
        </p:txBody>
      </p:sp>
      <p:sp>
        <p:nvSpPr>
          <p:cNvPr id="3" name="日付プレースホルダー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07E4379-24B9-B94E-BCA9-0C368F31A1C0}" type="datetimeFigureOut">
              <a:rPr kumimoji="1" lang="ja-JP" altLang="en-US" smtClean="0"/>
              <a:t>2024/8/18</a:t>
            </a:fld>
            <a:endParaRPr kumimoji="1" lang="ja-JP" altLang="en-US"/>
          </a:p>
        </p:txBody>
      </p:sp>
      <p:sp>
        <p:nvSpPr>
          <p:cNvPr id="4" name="スライド イメージ プレースホルダー 3"/>
          <p:cNvSpPr>
            <a:spLocks noGrp="1" noRot="1" noChangeAspect="1"/>
          </p:cNvSpPr>
          <p:nvPr>
            <p:ph type="sldImg" idx="2"/>
          </p:nvPr>
        </p:nvSpPr>
        <p:spPr>
          <a:xfrm>
            <a:off x="2360613" y="1143000"/>
            <a:ext cx="2136775" cy="3086100"/>
          </a:xfrm>
          <a:prstGeom prst="rect">
            <a:avLst/>
          </a:prstGeom>
          <a:noFill/>
          <a:ln w="12700">
            <a:solidFill>
              <a:prstClr val="black"/>
            </a:solidFill>
          </a:ln>
        </p:spPr>
        <p:txBody>
          <a:bodyPr vert="horz" lIns="91440" tIns="45720" rIns="91440" bIns="45720" rtlCol="0" anchor="ctr"/>
          <a:lstStyle/>
          <a:p>
            <a:endParaRPr lang="ja-JP" altLang="en-US"/>
          </a:p>
        </p:txBody>
      </p:sp>
      <p:sp>
        <p:nvSpPr>
          <p:cNvPr id="5" name="ノート プレースホルダー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6" name="フッター プレースホルダー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kumimoji="1" lang="ja-JP" altLang="en-US"/>
          </a:p>
        </p:txBody>
      </p:sp>
      <p:sp>
        <p:nvSpPr>
          <p:cNvPr id="7" name="スライド番号プレースホルダー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8619CB1D-55E5-0E4D-A3B1-E7809CED1083}" type="slidenum">
              <a:rPr kumimoji="1" lang="ja-JP" altLang="en-US" smtClean="0"/>
              <a:t>‹#›</a:t>
            </a:fld>
            <a:endParaRPr kumimoji="1" lang="ja-JP" altLang="en-US"/>
          </a:p>
        </p:txBody>
      </p:sp>
    </p:spTree>
    <p:extLst>
      <p:ext uri="{BB962C8B-B14F-4D97-AF65-F5344CB8AC3E}">
        <p14:creationId xmlns:p14="http://schemas.microsoft.com/office/powerpoint/2010/main" val="2376254771"/>
      </p:ext>
    </p:extLst>
  </p:cSld>
  <p:clrMap bg1="lt1" tx1="dk1" bg2="lt2" tx2="dk2" accent1="accent1" accent2="accent2" accent3="accent3" accent4="accent4" accent5="accent5" accent6="accent6" hlink="hlink" folHlink="folHlink"/>
  <p:notesStyle>
    <a:lvl1pPr marL="0" algn="l" defTabSz="914400" rtl="0" eaLnBrk="1" latinLnBrk="0" hangingPunct="1">
      <a:defRPr kumimoji="1" sz="1200" kern="1200">
        <a:solidFill>
          <a:schemeClr val="tx1"/>
        </a:solidFill>
        <a:latin typeface="+mn-lt"/>
        <a:ea typeface="+mn-ea"/>
        <a:cs typeface="+mn-cs"/>
      </a:defRPr>
    </a:lvl1pPr>
    <a:lvl2pPr marL="457200" algn="l" defTabSz="914400" rtl="0" eaLnBrk="1" latinLnBrk="0" hangingPunct="1">
      <a:defRPr kumimoji="1" sz="1200" kern="1200">
        <a:solidFill>
          <a:schemeClr val="tx1"/>
        </a:solidFill>
        <a:latin typeface="+mn-lt"/>
        <a:ea typeface="+mn-ea"/>
        <a:cs typeface="+mn-cs"/>
      </a:defRPr>
    </a:lvl2pPr>
    <a:lvl3pPr marL="914400" algn="l" defTabSz="914400" rtl="0" eaLnBrk="1" latinLnBrk="0" hangingPunct="1">
      <a:defRPr kumimoji="1" sz="1200" kern="1200">
        <a:solidFill>
          <a:schemeClr val="tx1"/>
        </a:solidFill>
        <a:latin typeface="+mn-lt"/>
        <a:ea typeface="+mn-ea"/>
        <a:cs typeface="+mn-cs"/>
      </a:defRPr>
    </a:lvl3pPr>
    <a:lvl4pPr marL="1371600" algn="l" defTabSz="914400" rtl="0" eaLnBrk="1" latinLnBrk="0" hangingPunct="1">
      <a:defRPr kumimoji="1" sz="1200" kern="1200">
        <a:solidFill>
          <a:schemeClr val="tx1"/>
        </a:solidFill>
        <a:latin typeface="+mn-lt"/>
        <a:ea typeface="+mn-ea"/>
        <a:cs typeface="+mn-cs"/>
      </a:defRPr>
    </a:lvl4pPr>
    <a:lvl5pPr marL="1828800" algn="l" defTabSz="914400" rtl="0" eaLnBrk="1" latinLnBrk="0" hangingPunct="1">
      <a:defRPr kumimoji="1" sz="1200" kern="1200">
        <a:solidFill>
          <a:schemeClr val="tx1"/>
        </a:solidFill>
        <a:latin typeface="+mn-lt"/>
        <a:ea typeface="+mn-ea"/>
        <a:cs typeface="+mn-cs"/>
      </a:defRPr>
    </a:lvl5pPr>
    <a:lvl6pPr marL="2286000" algn="l" defTabSz="914400" rtl="0" eaLnBrk="1" latinLnBrk="0" hangingPunct="1">
      <a:defRPr kumimoji="1" sz="1200" kern="1200">
        <a:solidFill>
          <a:schemeClr val="tx1"/>
        </a:solidFill>
        <a:latin typeface="+mn-lt"/>
        <a:ea typeface="+mn-ea"/>
        <a:cs typeface="+mn-cs"/>
      </a:defRPr>
    </a:lvl6pPr>
    <a:lvl7pPr marL="2743200" algn="l" defTabSz="914400" rtl="0" eaLnBrk="1" latinLnBrk="0" hangingPunct="1">
      <a:defRPr kumimoji="1" sz="1200" kern="1200">
        <a:solidFill>
          <a:schemeClr val="tx1"/>
        </a:solidFill>
        <a:latin typeface="+mn-lt"/>
        <a:ea typeface="+mn-ea"/>
        <a:cs typeface="+mn-cs"/>
      </a:defRPr>
    </a:lvl7pPr>
    <a:lvl8pPr marL="3200400" algn="l" defTabSz="914400" rtl="0" eaLnBrk="1" latinLnBrk="0" hangingPunct="1">
      <a:defRPr kumimoji="1" sz="1200" kern="1200">
        <a:solidFill>
          <a:schemeClr val="tx1"/>
        </a:solidFill>
        <a:latin typeface="+mn-lt"/>
        <a:ea typeface="+mn-ea"/>
        <a:cs typeface="+mn-cs"/>
      </a:defRPr>
    </a:lvl8pPr>
    <a:lvl9pPr marL="3657600" algn="l" defTabSz="914400" rtl="0" eaLnBrk="1" latinLnBrk="0" hangingPunct="1">
      <a:defRPr kumimoji="1"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a:p>
        </p:txBody>
      </p:sp>
      <p:sp>
        <p:nvSpPr>
          <p:cNvPr id="4" name="スライド番号プレースホルダー 3"/>
          <p:cNvSpPr>
            <a:spLocks noGrp="1"/>
          </p:cNvSpPr>
          <p:nvPr>
            <p:ph type="sldNum" sz="quarter" idx="5"/>
          </p:nvPr>
        </p:nvSpPr>
        <p:spPr/>
        <p:txBody>
          <a:bodyPr/>
          <a:lstStyle/>
          <a:p>
            <a:fld id="{8619CB1D-55E5-0E4D-A3B1-E7809CED1083}" type="slidenum">
              <a:rPr kumimoji="1" lang="ja-JP" altLang="en-US" smtClean="0"/>
              <a:t>1</a:t>
            </a:fld>
            <a:endParaRPr kumimoji="1" lang="ja-JP" altLang="en-US"/>
          </a:p>
        </p:txBody>
      </p:sp>
    </p:spTree>
    <p:extLst>
      <p:ext uri="{BB962C8B-B14F-4D97-AF65-F5344CB8AC3E}">
        <p14:creationId xmlns:p14="http://schemas.microsoft.com/office/powerpoint/2010/main" val="40037934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a:p>
        </p:txBody>
      </p:sp>
      <p:sp>
        <p:nvSpPr>
          <p:cNvPr id="4" name="スライド番号プレースホルダー 3"/>
          <p:cNvSpPr>
            <a:spLocks noGrp="1"/>
          </p:cNvSpPr>
          <p:nvPr>
            <p:ph type="sldNum" sz="quarter" idx="5"/>
          </p:nvPr>
        </p:nvSpPr>
        <p:spPr/>
        <p:txBody>
          <a:bodyPr/>
          <a:lstStyle/>
          <a:p>
            <a:fld id="{8619CB1D-55E5-0E4D-A3B1-E7809CED1083}" type="slidenum">
              <a:rPr kumimoji="1" lang="ja-JP" altLang="en-US" smtClean="0"/>
              <a:t>2</a:t>
            </a:fld>
            <a:endParaRPr kumimoji="1" lang="ja-JP" altLang="en-US"/>
          </a:p>
        </p:txBody>
      </p:sp>
    </p:spTree>
    <p:extLst>
      <p:ext uri="{BB962C8B-B14F-4D97-AF65-F5344CB8AC3E}">
        <p14:creationId xmlns:p14="http://schemas.microsoft.com/office/powerpoint/2010/main" val="417902341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Title 1"/>
          <p:cNvSpPr>
            <a:spLocks noGrp="1"/>
          </p:cNvSpPr>
          <p:nvPr>
            <p:ph type="ctrTitle"/>
          </p:nvPr>
        </p:nvSpPr>
        <p:spPr>
          <a:xfrm>
            <a:off x="514350" y="1621191"/>
            <a:ext cx="5829300" cy="3448756"/>
          </a:xfrm>
        </p:spPr>
        <p:txBody>
          <a:bodyPr anchor="b"/>
          <a:lstStyle>
            <a:lvl1pPr algn="ctr">
              <a:defRPr sz="4500"/>
            </a:lvl1pPr>
          </a:lstStyle>
          <a:p>
            <a:r>
              <a:rPr lang="ja-JP" altLang="en-US"/>
              <a:t>マスター タイトルの書式設定</a:t>
            </a:r>
            <a:endParaRPr lang="en-US" dirty="0"/>
          </a:p>
        </p:txBody>
      </p:sp>
      <p:sp>
        <p:nvSpPr>
          <p:cNvPr id="3" name="Subtitle 2"/>
          <p:cNvSpPr>
            <a:spLocks noGrp="1"/>
          </p:cNvSpPr>
          <p:nvPr>
            <p:ph type="subTitle" idx="1"/>
          </p:nvPr>
        </p:nvSpPr>
        <p:spPr>
          <a:xfrm>
            <a:off x="857250" y="5202944"/>
            <a:ext cx="5143500" cy="2391656"/>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ja-JP" altLang="en-US"/>
              <a:t>マスター サブタイトルの書式設定</a:t>
            </a:r>
            <a:endParaRPr lang="en-US" dirty="0"/>
          </a:p>
        </p:txBody>
      </p:sp>
      <p:sp>
        <p:nvSpPr>
          <p:cNvPr id="4" name="Date Placeholder 3"/>
          <p:cNvSpPr>
            <a:spLocks noGrp="1"/>
          </p:cNvSpPr>
          <p:nvPr>
            <p:ph type="dt" sz="half" idx="10"/>
          </p:nvPr>
        </p:nvSpPr>
        <p:spPr/>
        <p:txBody>
          <a:bodyPr/>
          <a:lstStyle/>
          <a:p>
            <a:fld id="{255D611F-D7F1-4023-B32A-34BAA799322A}" type="datetimeFigureOut">
              <a:rPr kumimoji="1" lang="ja-JP" altLang="en-US" smtClean="0"/>
              <a:t>2024/8/18</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BBC414FD-4032-4182-893F-389066C66B71}" type="slidenum">
              <a:rPr kumimoji="1" lang="ja-JP" altLang="en-US" smtClean="0"/>
              <a:t>‹#›</a:t>
            </a:fld>
            <a:endParaRPr kumimoji="1" lang="ja-JP" altLang="en-US"/>
          </a:p>
        </p:txBody>
      </p:sp>
    </p:spTree>
    <p:extLst>
      <p:ext uri="{BB962C8B-B14F-4D97-AF65-F5344CB8AC3E}">
        <p14:creationId xmlns:p14="http://schemas.microsoft.com/office/powerpoint/2010/main" val="39674394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Content Placeholder 2"/>
          <p:cNvSpPr>
            <a:spLocks noGrp="1"/>
          </p:cNvSpPr>
          <p:nvPr>
            <p:ph idx="1"/>
          </p:nvPr>
        </p:nvSpPr>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p:txBody>
          <a:bodyPr/>
          <a:lstStyle/>
          <a:p>
            <a:fld id="{255D611F-D7F1-4023-B32A-34BAA799322A}" type="datetimeFigureOut">
              <a:rPr kumimoji="1" lang="ja-JP" altLang="en-US" smtClean="0"/>
              <a:t>2024/8/18</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BBC414FD-4032-4182-893F-389066C66B71}" type="slidenum">
              <a:rPr kumimoji="1" lang="ja-JP" altLang="en-US" smtClean="0"/>
              <a:t>‹#›</a:t>
            </a:fld>
            <a:endParaRPr kumimoji="1" lang="ja-JP" altLang="en-US"/>
          </a:p>
        </p:txBody>
      </p:sp>
    </p:spTree>
    <p:extLst>
      <p:ext uri="{BB962C8B-B14F-4D97-AF65-F5344CB8AC3E}">
        <p14:creationId xmlns:p14="http://schemas.microsoft.com/office/powerpoint/2010/main" val="58143580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Title 1"/>
          <p:cNvSpPr>
            <a:spLocks noGrp="1"/>
          </p:cNvSpPr>
          <p:nvPr>
            <p:ph type="title"/>
          </p:nvPr>
        </p:nvSpPr>
        <p:spPr>
          <a:xfrm>
            <a:off x="467916" y="2469624"/>
            <a:ext cx="5915025" cy="4120620"/>
          </a:xfrm>
        </p:spPr>
        <p:txBody>
          <a:bodyPr anchor="b"/>
          <a:lstStyle>
            <a:lvl1pPr>
              <a:defRPr sz="4500"/>
            </a:lvl1pPr>
          </a:lstStyle>
          <a:p>
            <a:r>
              <a:rPr lang="ja-JP" altLang="en-US"/>
              <a:t>マスター タイトルの書式設定</a:t>
            </a:r>
            <a:endParaRPr lang="en-US" dirty="0"/>
          </a:p>
        </p:txBody>
      </p:sp>
      <p:sp>
        <p:nvSpPr>
          <p:cNvPr id="3" name="Text Placeholder 2"/>
          <p:cNvSpPr>
            <a:spLocks noGrp="1"/>
          </p:cNvSpPr>
          <p:nvPr>
            <p:ph type="body" idx="1"/>
          </p:nvPr>
        </p:nvSpPr>
        <p:spPr>
          <a:xfrm>
            <a:off x="467916" y="6629226"/>
            <a:ext cx="5915025" cy="2166937"/>
          </a:xfrm>
        </p:spPr>
        <p:txBody>
          <a:bodyPr/>
          <a:lstStyle>
            <a:lvl1pPr marL="0" indent="0">
              <a:buNone/>
              <a:defRPr sz="1800">
                <a:solidFill>
                  <a:schemeClr val="tx1"/>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ja-JP" altLang="en-US"/>
              <a:t>マスター テキストの書式設定</a:t>
            </a:r>
          </a:p>
        </p:txBody>
      </p:sp>
      <p:sp>
        <p:nvSpPr>
          <p:cNvPr id="4" name="Date Placeholder 3"/>
          <p:cNvSpPr>
            <a:spLocks noGrp="1"/>
          </p:cNvSpPr>
          <p:nvPr>
            <p:ph type="dt" sz="half" idx="10"/>
          </p:nvPr>
        </p:nvSpPr>
        <p:spPr/>
        <p:txBody>
          <a:bodyPr/>
          <a:lstStyle/>
          <a:p>
            <a:fld id="{255D611F-D7F1-4023-B32A-34BAA799322A}" type="datetimeFigureOut">
              <a:rPr kumimoji="1" lang="ja-JP" altLang="en-US" smtClean="0"/>
              <a:t>2024/8/18</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BBC414FD-4032-4182-893F-389066C66B71}" type="slidenum">
              <a:rPr kumimoji="1" lang="ja-JP" altLang="en-US" smtClean="0"/>
              <a:t>‹#›</a:t>
            </a:fld>
            <a:endParaRPr kumimoji="1" lang="ja-JP" altLang="en-US"/>
          </a:p>
        </p:txBody>
      </p:sp>
    </p:spTree>
    <p:extLst>
      <p:ext uri="{BB962C8B-B14F-4D97-AF65-F5344CB8AC3E}">
        <p14:creationId xmlns:p14="http://schemas.microsoft.com/office/powerpoint/2010/main" val="177039126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Content Placeholder 2"/>
          <p:cNvSpPr>
            <a:spLocks noGrp="1"/>
          </p:cNvSpPr>
          <p:nvPr>
            <p:ph sz="half" idx="1"/>
          </p:nvPr>
        </p:nvSpPr>
        <p:spPr>
          <a:xfrm>
            <a:off x="471488" y="2637014"/>
            <a:ext cx="2914650" cy="6285266"/>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Content Placeholder 3"/>
          <p:cNvSpPr>
            <a:spLocks noGrp="1"/>
          </p:cNvSpPr>
          <p:nvPr>
            <p:ph sz="half" idx="2"/>
          </p:nvPr>
        </p:nvSpPr>
        <p:spPr>
          <a:xfrm>
            <a:off x="3471863" y="2637014"/>
            <a:ext cx="2914650" cy="6285266"/>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5" name="Date Placeholder 4"/>
          <p:cNvSpPr>
            <a:spLocks noGrp="1"/>
          </p:cNvSpPr>
          <p:nvPr>
            <p:ph type="dt" sz="half" idx="10"/>
          </p:nvPr>
        </p:nvSpPr>
        <p:spPr/>
        <p:txBody>
          <a:bodyPr/>
          <a:lstStyle/>
          <a:p>
            <a:fld id="{255D611F-D7F1-4023-B32A-34BAA799322A}" type="datetimeFigureOut">
              <a:rPr kumimoji="1" lang="ja-JP" altLang="en-US" smtClean="0"/>
              <a:t>2024/8/18</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BBC414FD-4032-4182-893F-389066C66B71}" type="slidenum">
              <a:rPr kumimoji="1" lang="ja-JP" altLang="en-US" smtClean="0"/>
              <a:t>‹#›</a:t>
            </a:fld>
            <a:endParaRPr kumimoji="1" lang="ja-JP" altLang="en-US"/>
          </a:p>
        </p:txBody>
      </p:sp>
    </p:spTree>
    <p:extLst>
      <p:ext uri="{BB962C8B-B14F-4D97-AF65-F5344CB8AC3E}">
        <p14:creationId xmlns:p14="http://schemas.microsoft.com/office/powerpoint/2010/main" val="198218275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Title 1"/>
          <p:cNvSpPr>
            <a:spLocks noGrp="1"/>
          </p:cNvSpPr>
          <p:nvPr>
            <p:ph type="title"/>
          </p:nvPr>
        </p:nvSpPr>
        <p:spPr>
          <a:xfrm>
            <a:off x="472381" y="527405"/>
            <a:ext cx="5915025" cy="1914702"/>
          </a:xfrm>
        </p:spPr>
        <p:txBody>
          <a:bodyPr/>
          <a:lstStyle/>
          <a:p>
            <a:r>
              <a:rPr lang="ja-JP" altLang="en-US"/>
              <a:t>マスター タイトルの書式設定</a:t>
            </a:r>
            <a:endParaRPr lang="en-US" dirty="0"/>
          </a:p>
        </p:txBody>
      </p:sp>
      <p:sp>
        <p:nvSpPr>
          <p:cNvPr id="3" name="Text Placeholder 2"/>
          <p:cNvSpPr>
            <a:spLocks noGrp="1"/>
          </p:cNvSpPr>
          <p:nvPr>
            <p:ph type="body" idx="1"/>
          </p:nvPr>
        </p:nvSpPr>
        <p:spPr>
          <a:xfrm>
            <a:off x="472381" y="2428347"/>
            <a:ext cx="2901255" cy="1190095"/>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ja-JP" altLang="en-US"/>
              <a:t>マスター テキストの書式設定</a:t>
            </a:r>
          </a:p>
        </p:txBody>
      </p:sp>
      <p:sp>
        <p:nvSpPr>
          <p:cNvPr id="4" name="Content Placeholder 3"/>
          <p:cNvSpPr>
            <a:spLocks noGrp="1"/>
          </p:cNvSpPr>
          <p:nvPr>
            <p:ph sz="half" idx="2"/>
          </p:nvPr>
        </p:nvSpPr>
        <p:spPr>
          <a:xfrm>
            <a:off x="472381" y="3618442"/>
            <a:ext cx="2901255" cy="5322183"/>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5" name="Text Placeholder 4"/>
          <p:cNvSpPr>
            <a:spLocks noGrp="1"/>
          </p:cNvSpPr>
          <p:nvPr>
            <p:ph type="body" sz="quarter" idx="3"/>
          </p:nvPr>
        </p:nvSpPr>
        <p:spPr>
          <a:xfrm>
            <a:off x="3471863" y="2428347"/>
            <a:ext cx="2915543" cy="1190095"/>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ja-JP" altLang="en-US"/>
              <a:t>マスター テキストの書式設定</a:t>
            </a:r>
          </a:p>
        </p:txBody>
      </p:sp>
      <p:sp>
        <p:nvSpPr>
          <p:cNvPr id="6" name="Content Placeholder 5"/>
          <p:cNvSpPr>
            <a:spLocks noGrp="1"/>
          </p:cNvSpPr>
          <p:nvPr>
            <p:ph sz="quarter" idx="4"/>
          </p:nvPr>
        </p:nvSpPr>
        <p:spPr>
          <a:xfrm>
            <a:off x="3471863" y="3618442"/>
            <a:ext cx="2915543" cy="5322183"/>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7" name="Date Placeholder 6"/>
          <p:cNvSpPr>
            <a:spLocks noGrp="1"/>
          </p:cNvSpPr>
          <p:nvPr>
            <p:ph type="dt" sz="half" idx="10"/>
          </p:nvPr>
        </p:nvSpPr>
        <p:spPr/>
        <p:txBody>
          <a:bodyPr/>
          <a:lstStyle/>
          <a:p>
            <a:fld id="{255D611F-D7F1-4023-B32A-34BAA799322A}" type="datetimeFigureOut">
              <a:rPr kumimoji="1" lang="ja-JP" altLang="en-US" smtClean="0"/>
              <a:t>2024/8/18</a:t>
            </a:fld>
            <a:endParaRPr kumimoji="1" lang="ja-JP" altLang="en-US"/>
          </a:p>
        </p:txBody>
      </p:sp>
      <p:sp>
        <p:nvSpPr>
          <p:cNvPr id="8" name="Footer Placeholder 7"/>
          <p:cNvSpPr>
            <a:spLocks noGrp="1"/>
          </p:cNvSpPr>
          <p:nvPr>
            <p:ph type="ftr" sz="quarter" idx="11"/>
          </p:nvPr>
        </p:nvSpPr>
        <p:spPr/>
        <p:txBody>
          <a:bodyPr/>
          <a:lstStyle/>
          <a:p>
            <a:endParaRPr kumimoji="1" lang="ja-JP" altLang="en-US"/>
          </a:p>
        </p:txBody>
      </p:sp>
      <p:sp>
        <p:nvSpPr>
          <p:cNvPr id="9" name="Slide Number Placeholder 8"/>
          <p:cNvSpPr>
            <a:spLocks noGrp="1"/>
          </p:cNvSpPr>
          <p:nvPr>
            <p:ph type="sldNum" sz="quarter" idx="12"/>
          </p:nvPr>
        </p:nvSpPr>
        <p:spPr/>
        <p:txBody>
          <a:bodyPr/>
          <a:lstStyle/>
          <a:p>
            <a:fld id="{BBC414FD-4032-4182-893F-389066C66B71}" type="slidenum">
              <a:rPr kumimoji="1" lang="ja-JP" altLang="en-US" smtClean="0"/>
              <a:t>‹#›</a:t>
            </a:fld>
            <a:endParaRPr kumimoji="1" lang="ja-JP" altLang="en-US"/>
          </a:p>
        </p:txBody>
      </p:sp>
    </p:spTree>
    <p:extLst>
      <p:ext uri="{BB962C8B-B14F-4D97-AF65-F5344CB8AC3E}">
        <p14:creationId xmlns:p14="http://schemas.microsoft.com/office/powerpoint/2010/main" val="32555847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Date Placeholder 2"/>
          <p:cNvSpPr>
            <a:spLocks noGrp="1"/>
          </p:cNvSpPr>
          <p:nvPr>
            <p:ph type="dt" sz="half" idx="10"/>
          </p:nvPr>
        </p:nvSpPr>
        <p:spPr/>
        <p:txBody>
          <a:bodyPr/>
          <a:lstStyle/>
          <a:p>
            <a:fld id="{255D611F-D7F1-4023-B32A-34BAA799322A}" type="datetimeFigureOut">
              <a:rPr kumimoji="1" lang="ja-JP" altLang="en-US" smtClean="0"/>
              <a:t>2024/8/18</a:t>
            </a:fld>
            <a:endParaRPr kumimoji="1" lang="ja-JP" altLang="en-US"/>
          </a:p>
        </p:txBody>
      </p:sp>
      <p:sp>
        <p:nvSpPr>
          <p:cNvPr id="4" name="Footer Placeholder 3"/>
          <p:cNvSpPr>
            <a:spLocks noGrp="1"/>
          </p:cNvSpPr>
          <p:nvPr>
            <p:ph type="ftr" sz="quarter" idx="11"/>
          </p:nvPr>
        </p:nvSpPr>
        <p:spPr/>
        <p:txBody>
          <a:bodyPr/>
          <a:lstStyle/>
          <a:p>
            <a:endParaRPr kumimoji="1" lang="ja-JP" altLang="en-US"/>
          </a:p>
        </p:txBody>
      </p:sp>
      <p:sp>
        <p:nvSpPr>
          <p:cNvPr id="5" name="Slide Number Placeholder 4"/>
          <p:cNvSpPr>
            <a:spLocks noGrp="1"/>
          </p:cNvSpPr>
          <p:nvPr>
            <p:ph type="sldNum" sz="quarter" idx="12"/>
          </p:nvPr>
        </p:nvSpPr>
        <p:spPr/>
        <p:txBody>
          <a:bodyPr/>
          <a:lstStyle/>
          <a:p>
            <a:fld id="{BBC414FD-4032-4182-893F-389066C66B71}" type="slidenum">
              <a:rPr kumimoji="1" lang="ja-JP" altLang="en-US" smtClean="0"/>
              <a:t>‹#›</a:t>
            </a:fld>
            <a:endParaRPr kumimoji="1" lang="ja-JP" altLang="en-US"/>
          </a:p>
        </p:txBody>
      </p:sp>
    </p:spTree>
    <p:extLst>
      <p:ext uri="{BB962C8B-B14F-4D97-AF65-F5344CB8AC3E}">
        <p14:creationId xmlns:p14="http://schemas.microsoft.com/office/powerpoint/2010/main" val="181081764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55D611F-D7F1-4023-B32A-34BAA799322A}" type="datetimeFigureOut">
              <a:rPr kumimoji="1" lang="ja-JP" altLang="en-US" smtClean="0"/>
              <a:t>2024/8/18</a:t>
            </a:fld>
            <a:endParaRPr kumimoji="1" lang="ja-JP" altLang="en-US"/>
          </a:p>
        </p:txBody>
      </p:sp>
      <p:sp>
        <p:nvSpPr>
          <p:cNvPr id="3" name="Footer Placeholder 2"/>
          <p:cNvSpPr>
            <a:spLocks noGrp="1"/>
          </p:cNvSpPr>
          <p:nvPr>
            <p:ph type="ftr" sz="quarter" idx="11"/>
          </p:nvPr>
        </p:nvSpPr>
        <p:spPr/>
        <p:txBody>
          <a:bodyPr/>
          <a:lstStyle/>
          <a:p>
            <a:endParaRPr kumimoji="1" lang="ja-JP" altLang="en-US"/>
          </a:p>
        </p:txBody>
      </p:sp>
      <p:sp>
        <p:nvSpPr>
          <p:cNvPr id="4" name="Slide Number Placeholder 3"/>
          <p:cNvSpPr>
            <a:spLocks noGrp="1"/>
          </p:cNvSpPr>
          <p:nvPr>
            <p:ph type="sldNum" sz="quarter" idx="12"/>
          </p:nvPr>
        </p:nvSpPr>
        <p:spPr/>
        <p:txBody>
          <a:bodyPr/>
          <a:lstStyle/>
          <a:p>
            <a:fld id="{BBC414FD-4032-4182-893F-389066C66B71}" type="slidenum">
              <a:rPr kumimoji="1" lang="ja-JP" altLang="en-US" smtClean="0"/>
              <a:t>‹#›</a:t>
            </a:fld>
            <a:endParaRPr kumimoji="1" lang="ja-JP" altLang="en-US"/>
          </a:p>
        </p:txBody>
      </p:sp>
    </p:spTree>
    <p:extLst>
      <p:ext uri="{BB962C8B-B14F-4D97-AF65-F5344CB8AC3E}">
        <p14:creationId xmlns:p14="http://schemas.microsoft.com/office/powerpoint/2010/main" val="168183489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コンテンツ">
    <p:spTree>
      <p:nvGrpSpPr>
        <p:cNvPr id="1" name=""/>
        <p:cNvGrpSpPr/>
        <p:nvPr/>
      </p:nvGrpSpPr>
      <p:grpSpPr>
        <a:xfrm>
          <a:off x="0" y="0"/>
          <a:ext cx="0" cy="0"/>
          <a:chOff x="0" y="0"/>
          <a:chExt cx="0" cy="0"/>
        </a:xfrm>
      </p:grpSpPr>
      <p:sp>
        <p:nvSpPr>
          <p:cNvPr id="2" name="Title 1"/>
          <p:cNvSpPr>
            <a:spLocks noGrp="1"/>
          </p:cNvSpPr>
          <p:nvPr>
            <p:ph type="title"/>
          </p:nvPr>
        </p:nvSpPr>
        <p:spPr>
          <a:xfrm>
            <a:off x="472381" y="660400"/>
            <a:ext cx="2211884" cy="2311400"/>
          </a:xfrm>
        </p:spPr>
        <p:txBody>
          <a:bodyPr anchor="b"/>
          <a:lstStyle>
            <a:lvl1pPr>
              <a:defRPr sz="2400"/>
            </a:lvl1pPr>
          </a:lstStyle>
          <a:p>
            <a:r>
              <a:rPr lang="ja-JP" altLang="en-US"/>
              <a:t>マスター タイトルの書式設定</a:t>
            </a:r>
            <a:endParaRPr lang="en-US" dirty="0"/>
          </a:p>
        </p:txBody>
      </p:sp>
      <p:sp>
        <p:nvSpPr>
          <p:cNvPr id="3" name="Content Placeholder 2"/>
          <p:cNvSpPr>
            <a:spLocks noGrp="1"/>
          </p:cNvSpPr>
          <p:nvPr>
            <p:ph idx="1"/>
          </p:nvPr>
        </p:nvSpPr>
        <p:spPr>
          <a:xfrm>
            <a:off x="2915543" y="1426283"/>
            <a:ext cx="3471863" cy="7039681"/>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Text Placeholder 3"/>
          <p:cNvSpPr>
            <a:spLocks noGrp="1"/>
          </p:cNvSpPr>
          <p:nvPr>
            <p:ph type="body" sz="half" idx="2"/>
          </p:nvPr>
        </p:nvSpPr>
        <p:spPr>
          <a:xfrm>
            <a:off x="472381" y="2971800"/>
            <a:ext cx="2211884" cy="5505627"/>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ja-JP" altLang="en-US"/>
              <a:t>マスター テキストの書式設定</a:t>
            </a:r>
          </a:p>
        </p:txBody>
      </p:sp>
      <p:sp>
        <p:nvSpPr>
          <p:cNvPr id="5" name="Date Placeholder 4"/>
          <p:cNvSpPr>
            <a:spLocks noGrp="1"/>
          </p:cNvSpPr>
          <p:nvPr>
            <p:ph type="dt" sz="half" idx="10"/>
          </p:nvPr>
        </p:nvSpPr>
        <p:spPr/>
        <p:txBody>
          <a:bodyPr/>
          <a:lstStyle/>
          <a:p>
            <a:fld id="{255D611F-D7F1-4023-B32A-34BAA799322A}" type="datetimeFigureOut">
              <a:rPr kumimoji="1" lang="ja-JP" altLang="en-US" smtClean="0"/>
              <a:t>2024/8/18</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BBC414FD-4032-4182-893F-389066C66B71}" type="slidenum">
              <a:rPr kumimoji="1" lang="ja-JP" altLang="en-US" smtClean="0"/>
              <a:t>‹#›</a:t>
            </a:fld>
            <a:endParaRPr kumimoji="1" lang="ja-JP" altLang="en-US"/>
          </a:p>
        </p:txBody>
      </p:sp>
    </p:spTree>
    <p:extLst>
      <p:ext uri="{BB962C8B-B14F-4D97-AF65-F5344CB8AC3E}">
        <p14:creationId xmlns:p14="http://schemas.microsoft.com/office/powerpoint/2010/main" val="293507536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Title 1"/>
          <p:cNvSpPr>
            <a:spLocks noGrp="1"/>
          </p:cNvSpPr>
          <p:nvPr>
            <p:ph type="title"/>
          </p:nvPr>
        </p:nvSpPr>
        <p:spPr>
          <a:xfrm>
            <a:off x="472381" y="660400"/>
            <a:ext cx="2211884" cy="2311400"/>
          </a:xfrm>
        </p:spPr>
        <p:txBody>
          <a:bodyPr anchor="b"/>
          <a:lstStyle>
            <a:lvl1pPr>
              <a:defRPr sz="2400"/>
            </a:lvl1pPr>
          </a:lstStyle>
          <a:p>
            <a:r>
              <a:rPr lang="ja-JP" altLang="en-US"/>
              <a:t>マスター タイトルの書式設定</a:t>
            </a:r>
            <a:endParaRPr lang="en-US" dirty="0"/>
          </a:p>
        </p:txBody>
      </p:sp>
      <p:sp>
        <p:nvSpPr>
          <p:cNvPr id="3" name="Picture Placeholder 2"/>
          <p:cNvSpPr>
            <a:spLocks noGrp="1" noChangeAspect="1"/>
          </p:cNvSpPr>
          <p:nvPr>
            <p:ph type="pic" idx="1"/>
          </p:nvPr>
        </p:nvSpPr>
        <p:spPr>
          <a:xfrm>
            <a:off x="2915543" y="1426283"/>
            <a:ext cx="3471863" cy="7039681"/>
          </a:xfrm>
        </p:spPr>
        <p:txBody>
          <a:bodyPr anchor="t"/>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ja-JP" altLang="en-US"/>
              <a:t>アイコンをクリックして図を追加</a:t>
            </a:r>
            <a:endParaRPr lang="en-US" dirty="0"/>
          </a:p>
        </p:txBody>
      </p:sp>
      <p:sp>
        <p:nvSpPr>
          <p:cNvPr id="4" name="Text Placeholder 3"/>
          <p:cNvSpPr>
            <a:spLocks noGrp="1"/>
          </p:cNvSpPr>
          <p:nvPr>
            <p:ph type="body" sz="half" idx="2"/>
          </p:nvPr>
        </p:nvSpPr>
        <p:spPr>
          <a:xfrm>
            <a:off x="472381" y="2971800"/>
            <a:ext cx="2211884" cy="5505627"/>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ja-JP" altLang="en-US"/>
              <a:t>マスター テキストの書式設定</a:t>
            </a:r>
          </a:p>
        </p:txBody>
      </p:sp>
      <p:sp>
        <p:nvSpPr>
          <p:cNvPr id="5" name="Date Placeholder 4"/>
          <p:cNvSpPr>
            <a:spLocks noGrp="1"/>
          </p:cNvSpPr>
          <p:nvPr>
            <p:ph type="dt" sz="half" idx="10"/>
          </p:nvPr>
        </p:nvSpPr>
        <p:spPr/>
        <p:txBody>
          <a:bodyPr/>
          <a:lstStyle/>
          <a:p>
            <a:fld id="{255D611F-D7F1-4023-B32A-34BAA799322A}" type="datetimeFigureOut">
              <a:rPr kumimoji="1" lang="ja-JP" altLang="en-US" smtClean="0"/>
              <a:t>2024/8/18</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BBC414FD-4032-4182-893F-389066C66B71}" type="slidenum">
              <a:rPr kumimoji="1" lang="ja-JP" altLang="en-US" smtClean="0"/>
              <a:t>‹#›</a:t>
            </a:fld>
            <a:endParaRPr kumimoji="1" lang="ja-JP" altLang="en-US"/>
          </a:p>
        </p:txBody>
      </p:sp>
    </p:spTree>
    <p:extLst>
      <p:ext uri="{BB962C8B-B14F-4D97-AF65-F5344CB8AC3E}">
        <p14:creationId xmlns:p14="http://schemas.microsoft.com/office/powerpoint/2010/main" val="393990499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縦書きテキスト">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Vertical Text Placeholder 2"/>
          <p:cNvSpPr>
            <a:spLocks noGrp="1"/>
          </p:cNvSpPr>
          <p:nvPr>
            <p:ph type="body" orient="vert" idx="1"/>
          </p:nvPr>
        </p:nvSpPr>
        <p:spPr/>
        <p:txBody>
          <a:bodyPr vert="eaVert"/>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p:txBody>
          <a:bodyPr/>
          <a:lstStyle/>
          <a:p>
            <a:fld id="{255D611F-D7F1-4023-B32A-34BAA799322A}" type="datetimeFigureOut">
              <a:rPr kumimoji="1" lang="ja-JP" altLang="en-US" smtClean="0"/>
              <a:t>2024/8/18</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BBC414FD-4032-4182-893F-389066C66B71}" type="slidenum">
              <a:rPr kumimoji="1" lang="ja-JP" altLang="en-US" smtClean="0"/>
              <a:t>‹#›</a:t>
            </a:fld>
            <a:endParaRPr kumimoji="1" lang="ja-JP" altLang="en-US"/>
          </a:p>
        </p:txBody>
      </p:sp>
    </p:spTree>
    <p:extLst>
      <p:ext uri="{BB962C8B-B14F-4D97-AF65-F5344CB8AC3E}">
        <p14:creationId xmlns:p14="http://schemas.microsoft.com/office/powerpoint/2010/main" val="222418050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4907757" y="527403"/>
            <a:ext cx="1478756" cy="8394877"/>
          </a:xfrm>
        </p:spPr>
        <p:txBody>
          <a:bodyPr vert="eaVert"/>
          <a:lstStyle/>
          <a:p>
            <a:r>
              <a:rPr lang="ja-JP" altLang="en-US"/>
              <a:t>マスター タイトルの書式設定</a:t>
            </a:r>
            <a:endParaRPr lang="en-US" dirty="0"/>
          </a:p>
        </p:txBody>
      </p:sp>
      <p:sp>
        <p:nvSpPr>
          <p:cNvPr id="3" name="Vertical Text Placeholder 2"/>
          <p:cNvSpPr>
            <a:spLocks noGrp="1"/>
          </p:cNvSpPr>
          <p:nvPr>
            <p:ph type="body" orient="vert" idx="1"/>
          </p:nvPr>
        </p:nvSpPr>
        <p:spPr>
          <a:xfrm>
            <a:off x="471488" y="527403"/>
            <a:ext cx="4350544" cy="8394877"/>
          </a:xfrm>
        </p:spPr>
        <p:txBody>
          <a:bodyPr vert="eaVert"/>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p:txBody>
          <a:bodyPr/>
          <a:lstStyle/>
          <a:p>
            <a:fld id="{255D611F-D7F1-4023-B32A-34BAA799322A}" type="datetimeFigureOut">
              <a:rPr kumimoji="1" lang="ja-JP" altLang="en-US" smtClean="0"/>
              <a:t>2024/8/18</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BBC414FD-4032-4182-893F-389066C66B71}" type="slidenum">
              <a:rPr kumimoji="1" lang="ja-JP" altLang="en-US" smtClean="0"/>
              <a:t>‹#›</a:t>
            </a:fld>
            <a:endParaRPr kumimoji="1" lang="ja-JP" altLang="en-US"/>
          </a:p>
        </p:txBody>
      </p:sp>
    </p:spTree>
    <p:extLst>
      <p:ext uri="{BB962C8B-B14F-4D97-AF65-F5344CB8AC3E}">
        <p14:creationId xmlns:p14="http://schemas.microsoft.com/office/powerpoint/2010/main" val="246526876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71488" y="527405"/>
            <a:ext cx="5915025" cy="1914702"/>
          </a:xfrm>
          <a:prstGeom prst="rect">
            <a:avLst/>
          </a:prstGeom>
        </p:spPr>
        <p:txBody>
          <a:bodyPr vert="horz" lIns="91440" tIns="45720" rIns="91440" bIns="45720" rtlCol="0" anchor="ctr">
            <a:normAutofit/>
          </a:bodyPr>
          <a:lstStyle/>
          <a:p>
            <a:r>
              <a:rPr lang="ja-JP" altLang="en-US"/>
              <a:t>マスター タイトルの書式設定</a:t>
            </a:r>
            <a:endParaRPr lang="en-US" dirty="0"/>
          </a:p>
        </p:txBody>
      </p:sp>
      <p:sp>
        <p:nvSpPr>
          <p:cNvPr id="3" name="Text Placeholder 2"/>
          <p:cNvSpPr>
            <a:spLocks noGrp="1"/>
          </p:cNvSpPr>
          <p:nvPr>
            <p:ph type="body" idx="1"/>
          </p:nvPr>
        </p:nvSpPr>
        <p:spPr>
          <a:xfrm>
            <a:off x="471488" y="2637014"/>
            <a:ext cx="5915025" cy="6285266"/>
          </a:xfrm>
          <a:prstGeom prst="rect">
            <a:avLst/>
          </a:prstGeom>
        </p:spPr>
        <p:txBody>
          <a:bodyPr vert="horz" lIns="91440" tIns="45720" rIns="91440" bIns="45720" rtlCol="0">
            <a:normAutofit/>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2"/>
          </p:nvPr>
        </p:nvSpPr>
        <p:spPr>
          <a:xfrm>
            <a:off x="471488" y="9181397"/>
            <a:ext cx="1543050" cy="527403"/>
          </a:xfrm>
          <a:prstGeom prst="rect">
            <a:avLst/>
          </a:prstGeom>
        </p:spPr>
        <p:txBody>
          <a:bodyPr vert="horz" lIns="91440" tIns="45720" rIns="91440" bIns="45720" rtlCol="0" anchor="ctr"/>
          <a:lstStyle>
            <a:lvl1pPr algn="l">
              <a:defRPr sz="900">
                <a:solidFill>
                  <a:schemeClr val="tx1">
                    <a:tint val="75000"/>
                  </a:schemeClr>
                </a:solidFill>
              </a:defRPr>
            </a:lvl1pPr>
          </a:lstStyle>
          <a:p>
            <a:fld id="{255D611F-D7F1-4023-B32A-34BAA799322A}" type="datetimeFigureOut">
              <a:rPr kumimoji="1" lang="ja-JP" altLang="en-US" smtClean="0"/>
              <a:t>2024/8/18</a:t>
            </a:fld>
            <a:endParaRPr kumimoji="1" lang="ja-JP" altLang="en-US"/>
          </a:p>
        </p:txBody>
      </p:sp>
      <p:sp>
        <p:nvSpPr>
          <p:cNvPr id="5" name="Footer Placeholder 4"/>
          <p:cNvSpPr>
            <a:spLocks noGrp="1"/>
          </p:cNvSpPr>
          <p:nvPr>
            <p:ph type="ftr" sz="quarter" idx="3"/>
          </p:nvPr>
        </p:nvSpPr>
        <p:spPr>
          <a:xfrm>
            <a:off x="2271713" y="9181397"/>
            <a:ext cx="2314575" cy="527403"/>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kumimoji="1" lang="ja-JP" altLang="en-US"/>
          </a:p>
        </p:txBody>
      </p:sp>
      <p:sp>
        <p:nvSpPr>
          <p:cNvPr id="6" name="Slide Number Placeholder 5"/>
          <p:cNvSpPr>
            <a:spLocks noGrp="1"/>
          </p:cNvSpPr>
          <p:nvPr>
            <p:ph type="sldNum" sz="quarter" idx="4"/>
          </p:nvPr>
        </p:nvSpPr>
        <p:spPr>
          <a:xfrm>
            <a:off x="4843463" y="9181397"/>
            <a:ext cx="1543050" cy="527403"/>
          </a:xfrm>
          <a:prstGeom prst="rect">
            <a:avLst/>
          </a:prstGeom>
        </p:spPr>
        <p:txBody>
          <a:bodyPr vert="horz" lIns="91440" tIns="45720" rIns="91440" bIns="45720" rtlCol="0" anchor="ctr"/>
          <a:lstStyle>
            <a:lvl1pPr algn="r">
              <a:defRPr sz="900">
                <a:solidFill>
                  <a:schemeClr val="tx1">
                    <a:tint val="75000"/>
                  </a:schemeClr>
                </a:solidFill>
              </a:defRPr>
            </a:lvl1pPr>
          </a:lstStyle>
          <a:p>
            <a:fld id="{BBC414FD-4032-4182-893F-389066C66B71}" type="slidenum">
              <a:rPr kumimoji="1" lang="ja-JP" altLang="en-US" smtClean="0"/>
              <a:t>‹#›</a:t>
            </a:fld>
            <a:endParaRPr kumimoji="1" lang="ja-JP" altLang="en-US"/>
          </a:p>
        </p:txBody>
      </p:sp>
    </p:spTree>
    <p:extLst>
      <p:ext uri="{BB962C8B-B14F-4D97-AF65-F5344CB8AC3E}">
        <p14:creationId xmlns:p14="http://schemas.microsoft.com/office/powerpoint/2010/main" val="898041699"/>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685800" rtl="0" eaLnBrk="1" latinLnBrk="0" hangingPunct="1">
        <a:lnSpc>
          <a:spcPct val="90000"/>
        </a:lnSpc>
        <a:spcBef>
          <a:spcPct val="0"/>
        </a:spcBef>
        <a:buNone/>
        <a:defRPr kumimoji="1"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kumimoji="1"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kumimoji="1"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kumimoji="1"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9pPr>
    </p:bodyStyle>
    <p:otherStyle>
      <a:defPPr>
        <a:defRPr lang="en-US"/>
      </a:defPPr>
      <a:lvl1pPr marL="0" algn="l" defTabSz="685800" rtl="0" eaLnBrk="1" latinLnBrk="0" hangingPunct="1">
        <a:defRPr kumimoji="1" sz="1350" kern="1200">
          <a:solidFill>
            <a:schemeClr val="tx1"/>
          </a:solidFill>
          <a:latin typeface="+mn-lt"/>
          <a:ea typeface="+mn-ea"/>
          <a:cs typeface="+mn-cs"/>
        </a:defRPr>
      </a:lvl1pPr>
      <a:lvl2pPr marL="342900" algn="l" defTabSz="685800" rtl="0" eaLnBrk="1" latinLnBrk="0" hangingPunct="1">
        <a:defRPr kumimoji="1" sz="1350" kern="1200">
          <a:solidFill>
            <a:schemeClr val="tx1"/>
          </a:solidFill>
          <a:latin typeface="+mn-lt"/>
          <a:ea typeface="+mn-ea"/>
          <a:cs typeface="+mn-cs"/>
        </a:defRPr>
      </a:lvl2pPr>
      <a:lvl3pPr marL="685800" algn="l" defTabSz="685800" rtl="0" eaLnBrk="1" latinLnBrk="0" hangingPunct="1">
        <a:defRPr kumimoji="1" sz="1350" kern="1200">
          <a:solidFill>
            <a:schemeClr val="tx1"/>
          </a:solidFill>
          <a:latin typeface="+mn-lt"/>
          <a:ea typeface="+mn-ea"/>
          <a:cs typeface="+mn-cs"/>
        </a:defRPr>
      </a:lvl3pPr>
      <a:lvl4pPr marL="1028700" algn="l" defTabSz="685800" rtl="0" eaLnBrk="1" latinLnBrk="0" hangingPunct="1">
        <a:defRPr kumimoji="1" sz="1350" kern="1200">
          <a:solidFill>
            <a:schemeClr val="tx1"/>
          </a:solidFill>
          <a:latin typeface="+mn-lt"/>
          <a:ea typeface="+mn-ea"/>
          <a:cs typeface="+mn-cs"/>
        </a:defRPr>
      </a:lvl4pPr>
      <a:lvl5pPr marL="1371600" algn="l" defTabSz="685800" rtl="0" eaLnBrk="1" latinLnBrk="0" hangingPunct="1">
        <a:defRPr kumimoji="1" sz="1350" kern="1200">
          <a:solidFill>
            <a:schemeClr val="tx1"/>
          </a:solidFill>
          <a:latin typeface="+mn-lt"/>
          <a:ea typeface="+mn-ea"/>
          <a:cs typeface="+mn-cs"/>
        </a:defRPr>
      </a:lvl5pPr>
      <a:lvl6pPr marL="1714500" algn="l" defTabSz="685800" rtl="0" eaLnBrk="1" latinLnBrk="0" hangingPunct="1">
        <a:defRPr kumimoji="1" sz="1350" kern="1200">
          <a:solidFill>
            <a:schemeClr val="tx1"/>
          </a:solidFill>
          <a:latin typeface="+mn-lt"/>
          <a:ea typeface="+mn-ea"/>
          <a:cs typeface="+mn-cs"/>
        </a:defRPr>
      </a:lvl6pPr>
      <a:lvl7pPr marL="2057400" algn="l" defTabSz="685800" rtl="0" eaLnBrk="1" latinLnBrk="0" hangingPunct="1">
        <a:defRPr kumimoji="1" sz="1350" kern="1200">
          <a:solidFill>
            <a:schemeClr val="tx1"/>
          </a:solidFill>
          <a:latin typeface="+mn-lt"/>
          <a:ea typeface="+mn-ea"/>
          <a:cs typeface="+mn-cs"/>
        </a:defRPr>
      </a:lvl7pPr>
      <a:lvl8pPr marL="2400300" algn="l" defTabSz="685800" rtl="0" eaLnBrk="1" latinLnBrk="0" hangingPunct="1">
        <a:defRPr kumimoji="1" sz="1350" kern="1200">
          <a:solidFill>
            <a:schemeClr val="tx1"/>
          </a:solidFill>
          <a:latin typeface="+mn-lt"/>
          <a:ea typeface="+mn-ea"/>
          <a:cs typeface="+mn-cs"/>
        </a:defRPr>
      </a:lvl8pPr>
      <a:lvl9pPr marL="2743200" algn="l" defTabSz="685800" rtl="0" eaLnBrk="1" latinLnBrk="0" hangingPunct="1">
        <a:defRPr kumimoji="1"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microsoft.com/office/2007/relationships/hdphoto" Target="../media/hdphoto2.wdp"/><Relationship Id="rId5" Type="http://schemas.openxmlformats.org/officeDocument/2006/relationships/image" Target="../media/image2.png"/><Relationship Id="rId4" Type="http://schemas.microsoft.com/office/2007/relationships/hdphoto" Target="../media/hdphoto1.wdp"/></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テキスト ボックス 7">
            <a:extLst>
              <a:ext uri="{FF2B5EF4-FFF2-40B4-BE49-F238E27FC236}">
                <a16:creationId xmlns:a16="http://schemas.microsoft.com/office/drawing/2014/main" id="{D3E67810-D5DC-9E6E-630B-76664BF0473D}"/>
              </a:ext>
            </a:extLst>
          </p:cNvPr>
          <p:cNvSpPr txBox="1"/>
          <p:nvPr/>
        </p:nvSpPr>
        <p:spPr>
          <a:xfrm>
            <a:off x="2045122" y="7662429"/>
            <a:ext cx="2595903" cy="369332"/>
          </a:xfrm>
          <a:prstGeom prst="rect">
            <a:avLst/>
          </a:prstGeom>
          <a:noFill/>
        </p:spPr>
        <p:txBody>
          <a:bodyPr wrap="none" rtlCol="0">
            <a:spAutoFit/>
          </a:bodyPr>
          <a:lstStyle/>
          <a:p>
            <a:pPr algn="ctr"/>
            <a:r>
              <a:rPr kumimoji="1" lang="en-US" altLang="ja-JP" b="1" dirty="0">
                <a:latin typeface="Times New Roman" panose="02020603050405020304" pitchFamily="18" charset="0"/>
                <a:cs typeface="Times New Roman" panose="02020603050405020304" pitchFamily="18" charset="0"/>
              </a:rPr>
              <a:t>Supplementary Table S1</a:t>
            </a:r>
            <a:endParaRPr kumimoji="1" lang="ja-JP" altLang="en-US" b="1">
              <a:latin typeface="Times New Roman" panose="02020603050405020304" pitchFamily="18" charset="0"/>
              <a:cs typeface="Times New Roman" panose="02020603050405020304" pitchFamily="18" charset="0"/>
            </a:endParaRPr>
          </a:p>
        </p:txBody>
      </p:sp>
      <p:sp>
        <p:nvSpPr>
          <p:cNvPr id="9" name="テキスト ボックス 8">
            <a:extLst>
              <a:ext uri="{FF2B5EF4-FFF2-40B4-BE49-F238E27FC236}">
                <a16:creationId xmlns:a16="http://schemas.microsoft.com/office/drawing/2014/main" id="{04571830-50F2-DB5A-A9F8-C20EA80BF907}"/>
              </a:ext>
            </a:extLst>
          </p:cNvPr>
          <p:cNvSpPr txBox="1"/>
          <p:nvPr/>
        </p:nvSpPr>
        <p:spPr>
          <a:xfrm>
            <a:off x="383472" y="8259311"/>
            <a:ext cx="6076963" cy="784830"/>
          </a:xfrm>
          <a:prstGeom prst="rect">
            <a:avLst/>
          </a:prstGeom>
          <a:noFill/>
        </p:spPr>
        <p:txBody>
          <a:bodyPr wrap="square" rtlCol="0">
            <a:spAutoFit/>
          </a:bodyPr>
          <a:lstStyle/>
          <a:p>
            <a:r>
              <a:rPr lang="en-US" altLang="ja-JP" sz="900" b="1" dirty="0">
                <a:effectLst/>
                <a:latin typeface="Times New Roman" panose="02020603050405020304" pitchFamily="18" charset="0"/>
                <a:ea typeface="游明朝" panose="02020400000000000000" pitchFamily="18" charset="-128"/>
              </a:rPr>
              <a:t>Nucleotide sequence survey of perilla mosaic virus isolates in Japan </a:t>
            </a:r>
            <a:r>
              <a:rPr lang="en-US" altLang="ja-JP" sz="900" b="1" dirty="0" err="1">
                <a:effectLst/>
                <a:latin typeface="Times New Roman" panose="02020603050405020304" pitchFamily="18" charset="0"/>
                <a:ea typeface="游明朝" panose="02020400000000000000" pitchFamily="18" charset="-128"/>
              </a:rPr>
              <a:t>unvails</a:t>
            </a:r>
            <a:r>
              <a:rPr lang="en-US" altLang="ja-JP" sz="900" b="1" dirty="0">
                <a:effectLst/>
                <a:latin typeface="Times New Roman" panose="02020603050405020304" pitchFamily="18" charset="0"/>
                <a:ea typeface="游明朝" panose="02020400000000000000" pitchFamily="18" charset="-128"/>
              </a:rPr>
              <a:t> complex genetic structure and conserved RNA segments encoding homologous protein groups</a:t>
            </a:r>
            <a:r>
              <a:rPr lang="ja-JP" altLang="ja-JP" sz="900">
                <a:effectLst/>
              </a:rPr>
              <a:t> </a:t>
            </a:r>
            <a:endParaRPr lang="en" altLang="ja-JP" sz="900" dirty="0">
              <a:latin typeface="Times New Roman" panose="02020603050405020304" pitchFamily="18" charset="0"/>
              <a:cs typeface="Times New Roman" panose="02020603050405020304" pitchFamily="18" charset="0"/>
            </a:endParaRPr>
          </a:p>
          <a:p>
            <a:r>
              <a:rPr kumimoji="1" lang="en-US" altLang="ja-JP" sz="900" dirty="0">
                <a:latin typeface="Times New Roman" panose="02020603050405020304" pitchFamily="18" charset="0"/>
                <a:cs typeface="Times New Roman" panose="02020603050405020304" pitchFamily="18" charset="0"/>
              </a:rPr>
              <a:t>Journal of General Plant Pathology</a:t>
            </a:r>
          </a:p>
          <a:p>
            <a:r>
              <a:rPr kumimoji="1" lang="en-US" altLang="ja-JP" sz="900" dirty="0">
                <a:latin typeface="Times New Roman" panose="02020603050405020304" pitchFamily="18" charset="0"/>
                <a:cs typeface="Times New Roman" panose="02020603050405020304" pitchFamily="18" charset="0"/>
              </a:rPr>
              <a:t>Yuya Chiaki and Kenji Kubota* (Institute for Plant Protection, NARO)</a:t>
            </a:r>
          </a:p>
          <a:p>
            <a:r>
              <a:rPr kumimoji="1" lang="en-US" altLang="ja-JP" sz="900" dirty="0">
                <a:latin typeface="Times New Roman" panose="02020603050405020304" pitchFamily="18" charset="0"/>
                <a:cs typeface="Times New Roman" panose="02020603050405020304" pitchFamily="18" charset="0"/>
              </a:rPr>
              <a:t>*Corresponding author: </a:t>
            </a:r>
            <a:r>
              <a:rPr kumimoji="1" lang="en-US" altLang="ja-JP" sz="900" dirty="0" err="1">
                <a:latin typeface="Times New Roman" panose="02020603050405020304" pitchFamily="18" charset="0"/>
                <a:cs typeface="Times New Roman" panose="02020603050405020304" pitchFamily="18" charset="0"/>
              </a:rPr>
              <a:t>kubotak@affrc.go.jp</a:t>
            </a:r>
            <a:endParaRPr kumimoji="1" lang="ja-JP" altLang="en-US" sz="900">
              <a:latin typeface="Times New Roman" panose="02020603050405020304" pitchFamily="18" charset="0"/>
              <a:cs typeface="Times New Roman" panose="02020603050405020304" pitchFamily="18" charset="0"/>
            </a:endParaRPr>
          </a:p>
        </p:txBody>
      </p:sp>
      <p:graphicFrame>
        <p:nvGraphicFramePr>
          <p:cNvPr id="11" name="表 10">
            <a:extLst>
              <a:ext uri="{FF2B5EF4-FFF2-40B4-BE49-F238E27FC236}">
                <a16:creationId xmlns:a16="http://schemas.microsoft.com/office/drawing/2014/main" id="{5493FA09-D3E9-B735-8964-5D4B71F61B44}"/>
              </a:ext>
            </a:extLst>
          </p:cNvPr>
          <p:cNvGraphicFramePr>
            <a:graphicFrameLocks noGrp="1"/>
          </p:cNvGraphicFramePr>
          <p:nvPr>
            <p:extLst>
              <p:ext uri="{D42A27DB-BD31-4B8C-83A1-F6EECF244321}">
                <p14:modId xmlns:p14="http://schemas.microsoft.com/office/powerpoint/2010/main" val="3302739254"/>
              </p:ext>
            </p:extLst>
          </p:nvPr>
        </p:nvGraphicFramePr>
        <p:xfrm>
          <a:off x="472808" y="296304"/>
          <a:ext cx="5912384" cy="6297429"/>
        </p:xfrm>
        <a:graphic>
          <a:graphicData uri="http://schemas.openxmlformats.org/drawingml/2006/table">
            <a:tbl>
              <a:tblPr/>
              <a:tblGrid>
                <a:gridCol w="731524">
                  <a:extLst>
                    <a:ext uri="{9D8B030D-6E8A-4147-A177-3AD203B41FA5}">
                      <a16:colId xmlns:a16="http://schemas.microsoft.com/office/drawing/2014/main" val="1096570174"/>
                    </a:ext>
                  </a:extLst>
                </a:gridCol>
                <a:gridCol w="1256370">
                  <a:extLst>
                    <a:ext uri="{9D8B030D-6E8A-4147-A177-3AD203B41FA5}">
                      <a16:colId xmlns:a16="http://schemas.microsoft.com/office/drawing/2014/main" val="3482707389"/>
                    </a:ext>
                  </a:extLst>
                </a:gridCol>
                <a:gridCol w="1949960">
                  <a:extLst>
                    <a:ext uri="{9D8B030D-6E8A-4147-A177-3AD203B41FA5}">
                      <a16:colId xmlns:a16="http://schemas.microsoft.com/office/drawing/2014/main" val="213014466"/>
                    </a:ext>
                  </a:extLst>
                </a:gridCol>
                <a:gridCol w="591687">
                  <a:extLst>
                    <a:ext uri="{9D8B030D-6E8A-4147-A177-3AD203B41FA5}">
                      <a16:colId xmlns:a16="http://schemas.microsoft.com/office/drawing/2014/main" val="1186127927"/>
                    </a:ext>
                  </a:extLst>
                </a:gridCol>
                <a:gridCol w="690301">
                  <a:extLst>
                    <a:ext uri="{9D8B030D-6E8A-4147-A177-3AD203B41FA5}">
                      <a16:colId xmlns:a16="http://schemas.microsoft.com/office/drawing/2014/main" val="585552664"/>
                    </a:ext>
                  </a:extLst>
                </a:gridCol>
                <a:gridCol w="692542">
                  <a:extLst>
                    <a:ext uri="{9D8B030D-6E8A-4147-A177-3AD203B41FA5}">
                      <a16:colId xmlns:a16="http://schemas.microsoft.com/office/drawing/2014/main" val="3024860630"/>
                    </a:ext>
                  </a:extLst>
                </a:gridCol>
              </a:tblGrid>
              <a:tr h="240341">
                <a:tc gridSpan="6">
                  <a:txBody>
                    <a:bodyPr/>
                    <a:lstStyle/>
                    <a:p>
                      <a:pPr algn="l" rtl="0" fontAlgn="ctr"/>
                      <a:r>
                        <a:rPr lang="en" sz="900" b="1" i="0" u="none" strike="noStrike" dirty="0">
                          <a:solidFill>
                            <a:srgbClr val="000000"/>
                          </a:solidFill>
                          <a:effectLst/>
                          <a:latin typeface="Times New Roman" panose="02020603050405020304" pitchFamily="18" charset="0"/>
                          <a:ea typeface="游ゴシック" panose="020B0400000000000000" pitchFamily="34" charset="-128"/>
                        </a:rPr>
                        <a:t>Table S1.</a:t>
                      </a:r>
                      <a:r>
                        <a:rPr lang="en" sz="900" b="0" i="0" u="none" strike="noStrike" dirty="0">
                          <a:solidFill>
                            <a:srgbClr val="000000"/>
                          </a:solidFill>
                          <a:effectLst/>
                          <a:latin typeface="Times New Roman" panose="02020603050405020304" pitchFamily="18" charset="0"/>
                          <a:ea typeface="游ゴシック" panose="020B0400000000000000" pitchFamily="34" charset="-128"/>
                        </a:rPr>
                        <a:t> List of primers used for partial nucleotide sequencing of PerMV RNAs 1, 2, 3a, 3b, and 4</a:t>
                      </a:r>
                      <a:r>
                        <a:rPr lang="en" sz="900" b="1" i="0" u="none" strike="noStrike" dirty="0">
                          <a:solidFill>
                            <a:srgbClr val="000000"/>
                          </a:solidFill>
                          <a:effectLst/>
                          <a:latin typeface="Times New Roman" panose="02020603050405020304" pitchFamily="18" charset="0"/>
                          <a:ea typeface="游ゴシック" panose="020B0400000000000000" pitchFamily="34" charset="-128"/>
                        </a:rPr>
                        <a:t> </a:t>
                      </a:r>
                    </a:p>
                  </a:txBody>
                  <a:tcPr marL="9013" marR="9013" marT="9013" marB="0" anchor="ctr">
                    <a:lnL>
                      <a:noFill/>
                    </a:lnL>
                    <a:lnR>
                      <a:noFill/>
                    </a:lnR>
                    <a:lnT>
                      <a:noFill/>
                    </a:lnT>
                    <a:lnB w="6350" cap="flat" cmpd="sng" algn="ctr">
                      <a:solidFill>
                        <a:srgbClr val="000000"/>
                      </a:solidFill>
                      <a:prstDash val="solid"/>
                      <a:round/>
                      <a:headEnd type="none" w="med" len="med"/>
                      <a:tailEnd type="none" w="med" len="med"/>
                    </a:lnB>
                    <a:noFill/>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extLst>
                  <a:ext uri="{0D108BD9-81ED-4DB2-BD59-A6C34878D82A}">
                    <a16:rowId xmlns:a16="http://schemas.microsoft.com/office/drawing/2014/main" val="235959717"/>
                  </a:ext>
                </a:extLst>
              </a:tr>
              <a:tr h="252358">
                <a:tc>
                  <a:txBody>
                    <a:bodyPr/>
                    <a:lstStyle/>
                    <a:p>
                      <a:pPr marL="0" indent="0" algn="ctr" rtl="0" fontAlgn="ctr">
                        <a:tabLst>
                          <a:tab pos="708025" algn="l"/>
                        </a:tabLst>
                      </a:pPr>
                      <a:r>
                        <a:rPr lang="en" sz="700" b="1" i="0" u="none" strike="noStrike" dirty="0">
                          <a:solidFill>
                            <a:srgbClr val="000000"/>
                          </a:solidFill>
                          <a:effectLst/>
                          <a:latin typeface="Times New Roman" panose="02020603050405020304" pitchFamily="18" charset="0"/>
                          <a:ea typeface="游ゴシック" panose="020B0400000000000000" pitchFamily="34" charset="-128"/>
                        </a:rPr>
                        <a:t>Target </a:t>
                      </a:r>
                    </a:p>
                  </a:txBody>
                  <a:tcPr marL="9013" marR="9013" marT="9013" marB="0" anchor="ctr">
                    <a:lnL>
                      <a:noFill/>
                    </a:lnL>
                    <a:lnR>
                      <a:noFill/>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just" rtl="0" fontAlgn="ctr"/>
                      <a:r>
                        <a:rPr lang="en" sz="700" b="1" i="0" u="none" strike="noStrike" dirty="0">
                          <a:solidFill>
                            <a:srgbClr val="000000"/>
                          </a:solidFill>
                          <a:effectLst/>
                          <a:latin typeface="Times New Roman" panose="02020603050405020304" pitchFamily="18" charset="0"/>
                          <a:ea typeface="游ゴシック" panose="020B0400000000000000" pitchFamily="34" charset="-128"/>
                        </a:rPr>
                        <a:t>Primer name </a:t>
                      </a:r>
                    </a:p>
                  </a:txBody>
                  <a:tcPr marL="9013" marR="9013" marT="9013" marB="0" anchor="ctr">
                    <a:lnL>
                      <a:noFill/>
                    </a:lnL>
                    <a:lnR>
                      <a:noFill/>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just" rtl="0" fontAlgn="ctr"/>
                      <a:r>
                        <a:rPr lang="en" sz="700" b="1" i="0" u="none" strike="noStrike">
                          <a:solidFill>
                            <a:srgbClr val="000000"/>
                          </a:solidFill>
                          <a:effectLst/>
                          <a:latin typeface="Times New Roman" panose="02020603050405020304" pitchFamily="18" charset="0"/>
                          <a:ea typeface="游ゴシック" panose="020B0400000000000000" pitchFamily="34" charset="-128"/>
                        </a:rPr>
                        <a:t>Sequence (5' to 3') </a:t>
                      </a:r>
                    </a:p>
                  </a:txBody>
                  <a:tcPr marL="9013" marR="9013" marT="9013" marB="0" anchor="ctr">
                    <a:lnL>
                      <a:noFill/>
                    </a:lnL>
                    <a:lnR>
                      <a:noFill/>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rtl="0" fontAlgn="ctr"/>
                      <a:r>
                        <a:rPr lang="en" sz="700" b="1" i="0" u="none" strike="noStrike">
                          <a:solidFill>
                            <a:srgbClr val="000000"/>
                          </a:solidFill>
                          <a:effectLst/>
                          <a:latin typeface="Times New Roman" panose="02020603050405020304" pitchFamily="18" charset="0"/>
                          <a:ea typeface="游ゴシック" panose="020B0400000000000000" pitchFamily="34" charset="-128"/>
                        </a:rPr>
                        <a:t>Polarity</a:t>
                      </a:r>
                    </a:p>
                  </a:txBody>
                  <a:tcPr marL="9013" marR="9013" marT="9013" marB="0" anchor="ctr">
                    <a:lnL>
                      <a:noFill/>
                    </a:lnL>
                    <a:lnR>
                      <a:noFill/>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rtl="0" fontAlgn="ctr"/>
                      <a:r>
                        <a:rPr lang="en" sz="700" b="1" i="0" u="none" strike="noStrike">
                          <a:solidFill>
                            <a:srgbClr val="000000"/>
                          </a:solidFill>
                          <a:effectLst/>
                          <a:latin typeface="Times New Roman" panose="02020603050405020304" pitchFamily="18" charset="0"/>
                          <a:ea typeface="游ゴシック" panose="020B0400000000000000" pitchFamily="34" charset="-128"/>
                        </a:rPr>
                        <a:t>Nt</a:t>
                      </a:r>
                      <a:r>
                        <a:rPr lang="en" sz="700" b="1" i="0" u="none" strike="noStrike" baseline="30000">
                          <a:solidFill>
                            <a:srgbClr val="000000"/>
                          </a:solidFill>
                          <a:effectLst/>
                          <a:latin typeface="Times New Roman" panose="02020603050405020304" pitchFamily="18" charset="0"/>
                          <a:ea typeface="游ゴシック" panose="020B0400000000000000" pitchFamily="34" charset="-128"/>
                        </a:rPr>
                        <a:t>a</a:t>
                      </a:r>
                      <a:endParaRPr lang="en" sz="700" b="1" i="0" u="none" strike="noStrike">
                        <a:solidFill>
                          <a:srgbClr val="000000"/>
                        </a:solidFill>
                        <a:effectLst/>
                        <a:latin typeface="Times New Roman" panose="02020603050405020304" pitchFamily="18" charset="0"/>
                        <a:ea typeface="游ゴシック" panose="020B0400000000000000" pitchFamily="34" charset="-128"/>
                      </a:endParaRPr>
                    </a:p>
                  </a:txBody>
                  <a:tcPr marL="9013" marR="9013" marT="9013" marB="0" anchor="ctr">
                    <a:lnL>
                      <a:noFill/>
                    </a:lnL>
                    <a:lnR>
                      <a:noFill/>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rtl="0" fontAlgn="ctr"/>
                      <a:r>
                        <a:rPr lang="en" sz="700" b="1" i="0" u="none" strike="noStrike">
                          <a:solidFill>
                            <a:srgbClr val="000000"/>
                          </a:solidFill>
                          <a:effectLst/>
                          <a:latin typeface="Times New Roman" panose="02020603050405020304" pitchFamily="18" charset="0"/>
                          <a:ea typeface="游ゴシック" panose="020B0400000000000000" pitchFamily="34" charset="-128"/>
                        </a:rPr>
                        <a:t>Purpose </a:t>
                      </a:r>
                    </a:p>
                  </a:txBody>
                  <a:tcPr marL="9013" marR="9013" marT="9013" marB="0" anchor="ctr">
                    <a:lnL>
                      <a:noFill/>
                    </a:lnL>
                    <a:lnR>
                      <a:noFill/>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526283835"/>
                  </a:ext>
                </a:extLst>
              </a:tr>
              <a:tr h="240341">
                <a:tc rowSpan="2">
                  <a:txBody>
                    <a:bodyPr/>
                    <a:lstStyle/>
                    <a:p>
                      <a:pPr algn="ctr" rtl="0" fontAlgn="ctr"/>
                      <a:r>
                        <a:rPr lang="en" sz="700" b="0" i="0" u="none" strike="noStrike" dirty="0">
                          <a:solidFill>
                            <a:srgbClr val="000000"/>
                          </a:solidFill>
                          <a:effectLst/>
                          <a:latin typeface="Times New Roman" panose="02020603050405020304" pitchFamily="18" charset="0"/>
                          <a:ea typeface="游ゴシック" panose="020B0400000000000000" pitchFamily="34" charset="-128"/>
                        </a:rPr>
                        <a:t>All segments </a:t>
                      </a:r>
                    </a:p>
                  </a:txBody>
                  <a:tcPr marL="9013" marR="9013" marT="9013" marB="0" anchor="ctr">
                    <a:lnL>
                      <a:noFill/>
                    </a:lnL>
                    <a:lnR>
                      <a:noFill/>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just" rtl="0" fontAlgn="ctr"/>
                      <a:r>
                        <a:rPr lang="en" sz="700" b="0" i="0" u="none" strike="noStrike" dirty="0">
                          <a:solidFill>
                            <a:srgbClr val="000000"/>
                          </a:solidFill>
                          <a:effectLst/>
                          <a:latin typeface="Times New Roman" panose="02020603050405020304" pitchFamily="18" charset="0"/>
                          <a:ea typeface="游ゴシック" panose="020B0400000000000000" pitchFamily="34" charset="-128"/>
                        </a:rPr>
                        <a:t>PerMV-5'ter-11mer-fw </a:t>
                      </a:r>
                    </a:p>
                  </a:txBody>
                  <a:tcPr marL="9013" marR="9013" marT="9013" marB="0" anchor="ctr">
                    <a:lnL>
                      <a:noFill/>
                    </a:lnL>
                    <a:lnR>
                      <a:noFill/>
                    </a:lnR>
                    <a:lnT w="12700" cap="flat" cmpd="sng" algn="ctr">
                      <a:solidFill>
                        <a:srgbClr val="000000"/>
                      </a:solidFill>
                      <a:prstDash val="solid"/>
                      <a:round/>
                      <a:headEnd type="none" w="med" len="med"/>
                      <a:tailEnd type="none" w="med" len="med"/>
                    </a:lnT>
                    <a:lnB>
                      <a:noFill/>
                    </a:lnB>
                    <a:noFill/>
                  </a:tcPr>
                </a:tc>
                <a:tc>
                  <a:txBody>
                    <a:bodyPr/>
                    <a:lstStyle/>
                    <a:p>
                      <a:pPr algn="just" rtl="0" fontAlgn="ctr"/>
                      <a:r>
                        <a:rPr lang="en" sz="700" b="0" i="0" u="none" strike="noStrike">
                          <a:solidFill>
                            <a:srgbClr val="000000"/>
                          </a:solidFill>
                          <a:effectLst/>
                          <a:latin typeface="Times New Roman" panose="02020603050405020304" pitchFamily="18" charset="0"/>
                          <a:ea typeface="游ゴシック" panose="020B0400000000000000" pitchFamily="34" charset="-128"/>
                        </a:rPr>
                        <a:t>AGTAGTTATCT </a:t>
                      </a:r>
                    </a:p>
                  </a:txBody>
                  <a:tcPr marL="9013" marR="9013" marT="9013" marB="0" anchor="ctr">
                    <a:lnL>
                      <a:noFill/>
                    </a:lnL>
                    <a:lnR>
                      <a:noFill/>
                    </a:lnR>
                    <a:lnT w="12700" cap="flat" cmpd="sng" algn="ctr">
                      <a:solidFill>
                        <a:srgbClr val="000000"/>
                      </a:solidFill>
                      <a:prstDash val="solid"/>
                      <a:round/>
                      <a:headEnd type="none" w="med" len="med"/>
                      <a:tailEnd type="none" w="med" len="med"/>
                    </a:lnT>
                    <a:lnB>
                      <a:noFill/>
                    </a:lnB>
                    <a:noFill/>
                  </a:tcPr>
                </a:tc>
                <a:tc>
                  <a:txBody>
                    <a:bodyPr/>
                    <a:lstStyle/>
                    <a:p>
                      <a:pPr algn="ctr" rtl="0" fontAlgn="ctr"/>
                      <a:r>
                        <a:rPr lang="en" sz="700" b="0" i="0" u="none" strike="noStrike">
                          <a:solidFill>
                            <a:srgbClr val="000000"/>
                          </a:solidFill>
                          <a:effectLst/>
                          <a:latin typeface="Times New Roman" panose="02020603050405020304" pitchFamily="18" charset="0"/>
                          <a:ea typeface="游ゴシック" panose="020B0400000000000000" pitchFamily="34" charset="-128"/>
                        </a:rPr>
                        <a:t>forward</a:t>
                      </a:r>
                    </a:p>
                  </a:txBody>
                  <a:tcPr marL="9013" marR="9013" marT="9013" marB="0" anchor="ctr">
                    <a:lnL>
                      <a:noFill/>
                    </a:lnL>
                    <a:lnR>
                      <a:noFill/>
                    </a:lnR>
                    <a:lnT w="12700" cap="flat" cmpd="sng" algn="ctr">
                      <a:solidFill>
                        <a:srgbClr val="000000"/>
                      </a:solidFill>
                      <a:prstDash val="solid"/>
                      <a:round/>
                      <a:headEnd type="none" w="med" len="med"/>
                      <a:tailEnd type="none" w="med" len="med"/>
                    </a:lnT>
                    <a:lnB>
                      <a:noFill/>
                    </a:lnB>
                    <a:noFill/>
                  </a:tcPr>
                </a:tc>
                <a:tc>
                  <a:txBody>
                    <a:bodyPr/>
                    <a:lstStyle/>
                    <a:p>
                      <a:pPr algn="ctr" fontAlgn="ctr"/>
                      <a:r>
                        <a:rPr lang="ja-JP" altLang="en-US" sz="700" b="0" i="0" u="none" strike="noStrike">
                          <a:solidFill>
                            <a:srgbClr val="000000"/>
                          </a:solidFill>
                          <a:effectLst/>
                          <a:latin typeface="Times New Roman" panose="02020603050405020304" pitchFamily="18" charset="0"/>
                          <a:ea typeface="游ゴシック" panose="020B0400000000000000" pitchFamily="34" charset="-128"/>
                        </a:rPr>
                        <a:t>　</a:t>
                      </a:r>
                    </a:p>
                  </a:txBody>
                  <a:tcPr marL="9013" marR="9013" marT="9013" marB="0" anchor="ctr">
                    <a:lnL>
                      <a:noFill/>
                    </a:lnL>
                    <a:lnR>
                      <a:noFill/>
                    </a:lnR>
                    <a:lnT w="12700" cap="flat" cmpd="sng" algn="ctr">
                      <a:solidFill>
                        <a:srgbClr val="000000"/>
                      </a:solidFill>
                      <a:prstDash val="solid"/>
                      <a:round/>
                      <a:headEnd type="none" w="med" len="med"/>
                      <a:tailEnd type="none" w="med" len="med"/>
                    </a:lnT>
                    <a:lnB>
                      <a:noFill/>
                    </a:lnB>
                    <a:noFill/>
                  </a:tcPr>
                </a:tc>
                <a:tc rowSpan="2">
                  <a:txBody>
                    <a:bodyPr/>
                    <a:lstStyle/>
                    <a:p>
                      <a:pPr algn="ctr" rtl="0" fontAlgn="ctr"/>
                      <a:r>
                        <a:rPr lang="en" sz="700" b="0" i="0" u="none" strike="noStrike">
                          <a:solidFill>
                            <a:srgbClr val="000000"/>
                          </a:solidFill>
                          <a:effectLst/>
                          <a:latin typeface="Times New Roman" panose="02020603050405020304" pitchFamily="18" charset="0"/>
                          <a:ea typeface="游ゴシック" panose="020B0400000000000000" pitchFamily="34" charset="-128"/>
                        </a:rPr>
                        <a:t>cDNAs synthesis </a:t>
                      </a:r>
                    </a:p>
                  </a:txBody>
                  <a:tcPr marL="9013" marR="9013" marT="9013" marB="0" anchor="ctr">
                    <a:lnL>
                      <a:noFill/>
                    </a:lnL>
                    <a:lnR>
                      <a:noFill/>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481926979"/>
                  </a:ext>
                </a:extLst>
              </a:tr>
              <a:tr h="240341">
                <a:tc vMerge="1">
                  <a:txBody>
                    <a:bodyPr/>
                    <a:lstStyle/>
                    <a:p>
                      <a:endParaRPr kumimoji="1" lang="ja-JP" altLang="en-US"/>
                    </a:p>
                  </a:txBody>
                  <a:tcPr/>
                </a:tc>
                <a:tc>
                  <a:txBody>
                    <a:bodyPr/>
                    <a:lstStyle/>
                    <a:p>
                      <a:pPr algn="just" rtl="0" fontAlgn="ctr"/>
                      <a:r>
                        <a:rPr lang="en" sz="700" b="0" i="0" u="none" strike="noStrike">
                          <a:solidFill>
                            <a:srgbClr val="000000"/>
                          </a:solidFill>
                          <a:effectLst/>
                          <a:latin typeface="Times New Roman" panose="02020603050405020304" pitchFamily="18" charset="0"/>
                          <a:ea typeface="游ゴシック" panose="020B0400000000000000" pitchFamily="34" charset="-128"/>
                        </a:rPr>
                        <a:t>PerMV-3'ter -11mer-rv </a:t>
                      </a:r>
                    </a:p>
                  </a:txBody>
                  <a:tcPr marL="9013" marR="9013" marT="9013" marB="0" anchor="ctr">
                    <a:lnL>
                      <a:noFill/>
                    </a:lnL>
                    <a:lnR>
                      <a:noFill/>
                    </a:lnR>
                    <a:lnT>
                      <a:noFill/>
                    </a:lnT>
                    <a:lnB w="6350" cap="flat" cmpd="sng" algn="ctr">
                      <a:solidFill>
                        <a:srgbClr val="000000"/>
                      </a:solidFill>
                      <a:prstDash val="solid"/>
                      <a:round/>
                      <a:headEnd type="none" w="med" len="med"/>
                      <a:tailEnd type="none" w="med" len="med"/>
                    </a:lnB>
                    <a:noFill/>
                  </a:tcPr>
                </a:tc>
                <a:tc>
                  <a:txBody>
                    <a:bodyPr/>
                    <a:lstStyle/>
                    <a:p>
                      <a:pPr algn="just" rtl="0" fontAlgn="ctr"/>
                      <a:r>
                        <a:rPr lang="en" sz="700" b="0" i="0" u="none" strike="noStrike">
                          <a:solidFill>
                            <a:srgbClr val="000000"/>
                          </a:solidFill>
                          <a:effectLst/>
                          <a:latin typeface="Times New Roman" panose="02020603050405020304" pitchFamily="18" charset="0"/>
                          <a:ea typeface="游ゴシック" panose="020B0400000000000000" pitchFamily="34" charset="-128"/>
                        </a:rPr>
                        <a:t>AGTAGTTTTGC </a:t>
                      </a:r>
                    </a:p>
                  </a:txBody>
                  <a:tcPr marL="9013" marR="9013" marT="9013" marB="0" anchor="ctr">
                    <a:lnL>
                      <a:noFill/>
                    </a:lnL>
                    <a:lnR>
                      <a:noFill/>
                    </a:lnR>
                    <a:lnT>
                      <a:noFill/>
                    </a:lnT>
                    <a:lnB w="6350" cap="flat" cmpd="sng" algn="ctr">
                      <a:solidFill>
                        <a:srgbClr val="000000"/>
                      </a:solidFill>
                      <a:prstDash val="solid"/>
                      <a:round/>
                      <a:headEnd type="none" w="med" len="med"/>
                      <a:tailEnd type="none" w="med" len="med"/>
                    </a:lnB>
                    <a:noFill/>
                  </a:tcPr>
                </a:tc>
                <a:tc>
                  <a:txBody>
                    <a:bodyPr/>
                    <a:lstStyle/>
                    <a:p>
                      <a:pPr algn="ctr" rtl="0" fontAlgn="ctr"/>
                      <a:r>
                        <a:rPr lang="en" sz="700" b="0" i="0" u="none" strike="noStrike">
                          <a:solidFill>
                            <a:srgbClr val="000000"/>
                          </a:solidFill>
                          <a:effectLst/>
                          <a:latin typeface="Times New Roman" panose="02020603050405020304" pitchFamily="18" charset="0"/>
                          <a:ea typeface="游ゴシック" panose="020B0400000000000000" pitchFamily="34" charset="-128"/>
                        </a:rPr>
                        <a:t>reverse</a:t>
                      </a:r>
                    </a:p>
                  </a:txBody>
                  <a:tcPr marL="9013" marR="9013" marT="9013" marB="0" anchor="ctr">
                    <a:lnL>
                      <a:noFill/>
                    </a:lnL>
                    <a:lnR>
                      <a:noFill/>
                    </a:lnR>
                    <a:lnT>
                      <a:noFill/>
                    </a:lnT>
                    <a:lnB w="6350" cap="flat" cmpd="sng" algn="ctr">
                      <a:solidFill>
                        <a:srgbClr val="000000"/>
                      </a:solidFill>
                      <a:prstDash val="solid"/>
                      <a:round/>
                      <a:headEnd type="none" w="med" len="med"/>
                      <a:tailEnd type="none" w="med" len="med"/>
                    </a:lnB>
                    <a:noFill/>
                  </a:tcPr>
                </a:tc>
                <a:tc>
                  <a:txBody>
                    <a:bodyPr/>
                    <a:lstStyle/>
                    <a:p>
                      <a:pPr algn="ctr" fontAlgn="ctr"/>
                      <a:r>
                        <a:rPr lang="ja-JP" altLang="en-US" sz="700" b="0" i="0" u="none" strike="noStrike">
                          <a:solidFill>
                            <a:srgbClr val="000000"/>
                          </a:solidFill>
                          <a:effectLst/>
                          <a:latin typeface="Times New Roman" panose="02020603050405020304" pitchFamily="18" charset="0"/>
                          <a:ea typeface="游ゴシック" panose="020B0400000000000000" pitchFamily="34" charset="-128"/>
                        </a:rPr>
                        <a:t>　</a:t>
                      </a:r>
                    </a:p>
                  </a:txBody>
                  <a:tcPr marL="9013" marR="9013" marT="9013" marB="0" anchor="ctr">
                    <a:lnL>
                      <a:noFill/>
                    </a:lnL>
                    <a:lnR>
                      <a:noFill/>
                    </a:lnR>
                    <a:lnT>
                      <a:noFill/>
                    </a:lnT>
                    <a:lnB w="6350" cap="flat" cmpd="sng" algn="ctr">
                      <a:solidFill>
                        <a:srgbClr val="000000"/>
                      </a:solidFill>
                      <a:prstDash val="solid"/>
                      <a:round/>
                      <a:headEnd type="none" w="med" len="med"/>
                      <a:tailEnd type="none" w="med" len="med"/>
                    </a:lnB>
                    <a:noFill/>
                  </a:tcPr>
                </a:tc>
                <a:tc vMerge="1">
                  <a:txBody>
                    <a:bodyPr/>
                    <a:lstStyle/>
                    <a:p>
                      <a:endParaRPr kumimoji="1" lang="ja-JP" altLang="en-US"/>
                    </a:p>
                  </a:txBody>
                  <a:tcPr/>
                </a:tc>
                <a:extLst>
                  <a:ext uri="{0D108BD9-81ED-4DB2-BD59-A6C34878D82A}">
                    <a16:rowId xmlns:a16="http://schemas.microsoft.com/office/drawing/2014/main" val="2557119108"/>
                  </a:ext>
                </a:extLst>
              </a:tr>
              <a:tr h="240341">
                <a:tc rowSpan="5">
                  <a:txBody>
                    <a:bodyPr/>
                    <a:lstStyle/>
                    <a:p>
                      <a:pPr algn="ctr" rtl="0" fontAlgn="ctr"/>
                      <a:r>
                        <a:rPr lang="en" sz="700" b="0" i="0" u="none" strike="noStrike" dirty="0">
                          <a:solidFill>
                            <a:srgbClr val="000000"/>
                          </a:solidFill>
                          <a:effectLst/>
                          <a:latin typeface="Times New Roman" panose="02020603050405020304" pitchFamily="18" charset="0"/>
                          <a:ea typeface="游ゴシック" panose="020B0400000000000000" pitchFamily="34" charset="-128"/>
                        </a:rPr>
                        <a:t>RNA1 </a:t>
                      </a:r>
                    </a:p>
                  </a:txBody>
                  <a:tcPr marL="9013" marR="9013" marT="9013"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just" rtl="0" fontAlgn="ctr"/>
                      <a:r>
                        <a:rPr lang="en" sz="700" b="0" i="0" u="none" strike="noStrike">
                          <a:solidFill>
                            <a:srgbClr val="000000"/>
                          </a:solidFill>
                          <a:effectLst/>
                          <a:latin typeface="Times New Roman" panose="02020603050405020304" pitchFamily="18" charset="0"/>
                          <a:ea typeface="游ゴシック" panose="020B0400000000000000" pitchFamily="34" charset="-128"/>
                        </a:rPr>
                        <a:t>BamHI-PerMV-RNA1-1fw </a:t>
                      </a:r>
                    </a:p>
                  </a:txBody>
                  <a:tcPr marL="9013" marR="9013" marT="9013" marB="0" anchor="ctr">
                    <a:lnL>
                      <a:noFill/>
                    </a:lnL>
                    <a:lnR>
                      <a:noFill/>
                    </a:lnR>
                    <a:lnT w="6350" cap="flat" cmpd="sng" algn="ctr">
                      <a:solidFill>
                        <a:srgbClr val="000000"/>
                      </a:solidFill>
                      <a:prstDash val="solid"/>
                      <a:round/>
                      <a:headEnd type="none" w="med" len="med"/>
                      <a:tailEnd type="none" w="med" len="med"/>
                    </a:lnT>
                    <a:lnB>
                      <a:noFill/>
                    </a:lnB>
                    <a:noFill/>
                  </a:tcPr>
                </a:tc>
                <a:tc>
                  <a:txBody>
                    <a:bodyPr/>
                    <a:lstStyle/>
                    <a:p>
                      <a:pPr algn="just" rtl="0" fontAlgn="ctr"/>
                      <a:r>
                        <a:rPr lang="en" sz="700" b="0" i="0" u="none" strike="noStrike">
                          <a:solidFill>
                            <a:srgbClr val="000000"/>
                          </a:solidFill>
                          <a:effectLst/>
                          <a:latin typeface="Times New Roman" panose="02020603050405020304" pitchFamily="18" charset="0"/>
                          <a:ea typeface="游ゴシック" panose="020B0400000000000000" pitchFamily="34" charset="-128"/>
                        </a:rPr>
                        <a:t>TCCGGATCCAGTAGTTATCTAATTTAAAATC </a:t>
                      </a:r>
                    </a:p>
                  </a:txBody>
                  <a:tcPr marL="9013" marR="9013" marT="9013" marB="0" anchor="ctr">
                    <a:lnL>
                      <a:noFill/>
                    </a:lnL>
                    <a:lnR>
                      <a:noFill/>
                    </a:lnR>
                    <a:lnT w="6350" cap="flat" cmpd="sng" algn="ctr">
                      <a:solidFill>
                        <a:srgbClr val="000000"/>
                      </a:solidFill>
                      <a:prstDash val="solid"/>
                      <a:round/>
                      <a:headEnd type="none" w="med" len="med"/>
                      <a:tailEnd type="none" w="med" len="med"/>
                    </a:lnT>
                    <a:lnB>
                      <a:noFill/>
                    </a:lnB>
                    <a:noFill/>
                  </a:tcPr>
                </a:tc>
                <a:tc>
                  <a:txBody>
                    <a:bodyPr/>
                    <a:lstStyle/>
                    <a:p>
                      <a:pPr algn="ctr" rtl="0" fontAlgn="ctr"/>
                      <a:r>
                        <a:rPr lang="en" sz="700" b="0" i="0" u="none" strike="noStrike">
                          <a:solidFill>
                            <a:srgbClr val="000000"/>
                          </a:solidFill>
                          <a:effectLst/>
                          <a:latin typeface="Times New Roman" panose="02020603050405020304" pitchFamily="18" charset="0"/>
                          <a:ea typeface="游ゴシック" panose="020B0400000000000000" pitchFamily="34" charset="-128"/>
                        </a:rPr>
                        <a:t>forward</a:t>
                      </a:r>
                    </a:p>
                  </a:txBody>
                  <a:tcPr marL="9013" marR="9013" marT="9013" marB="0" anchor="ctr">
                    <a:lnL>
                      <a:noFill/>
                    </a:lnL>
                    <a:lnR>
                      <a:noFill/>
                    </a:lnR>
                    <a:lnT w="6350" cap="flat" cmpd="sng" algn="ctr">
                      <a:solidFill>
                        <a:srgbClr val="000000"/>
                      </a:solidFill>
                      <a:prstDash val="solid"/>
                      <a:round/>
                      <a:headEnd type="none" w="med" len="med"/>
                      <a:tailEnd type="none" w="med" len="med"/>
                    </a:lnT>
                    <a:lnB>
                      <a:noFill/>
                    </a:lnB>
                    <a:noFill/>
                  </a:tcPr>
                </a:tc>
                <a:tc>
                  <a:txBody>
                    <a:bodyPr/>
                    <a:lstStyle/>
                    <a:p>
                      <a:pPr algn="ctr" rtl="0" fontAlgn="ctr"/>
                      <a:r>
                        <a:rPr lang="en-US" altLang="ja-JP" sz="700" b="0" i="0" u="none" strike="noStrike">
                          <a:solidFill>
                            <a:srgbClr val="000000"/>
                          </a:solidFill>
                          <a:effectLst/>
                          <a:latin typeface="Times New Roman" panose="02020603050405020304" pitchFamily="18" charset="0"/>
                          <a:ea typeface="游ゴシック" panose="020B0400000000000000" pitchFamily="34" charset="-128"/>
                        </a:rPr>
                        <a:t>1–22</a:t>
                      </a:r>
                    </a:p>
                  </a:txBody>
                  <a:tcPr marL="9013" marR="9013" marT="9013" marB="0" anchor="ctr">
                    <a:lnL>
                      <a:noFill/>
                    </a:lnL>
                    <a:lnR>
                      <a:noFill/>
                    </a:lnR>
                    <a:lnT w="6350" cap="flat" cmpd="sng" algn="ctr">
                      <a:solidFill>
                        <a:srgbClr val="000000"/>
                      </a:solidFill>
                      <a:prstDash val="solid"/>
                      <a:round/>
                      <a:headEnd type="none" w="med" len="med"/>
                      <a:tailEnd type="none" w="med" len="med"/>
                    </a:lnT>
                    <a:lnB>
                      <a:noFill/>
                    </a:lnB>
                    <a:noFill/>
                  </a:tcPr>
                </a:tc>
                <a:tc rowSpan="2">
                  <a:txBody>
                    <a:bodyPr/>
                    <a:lstStyle/>
                    <a:p>
                      <a:pPr algn="ctr" rtl="0" fontAlgn="ctr"/>
                      <a:r>
                        <a:rPr lang="en" sz="700" b="0" i="0" u="none" strike="noStrike" dirty="0">
                          <a:solidFill>
                            <a:srgbClr val="000000"/>
                          </a:solidFill>
                          <a:effectLst/>
                          <a:latin typeface="Times New Roman" panose="02020603050405020304" pitchFamily="18" charset="0"/>
                          <a:ea typeface="游ゴシック" panose="020B0400000000000000" pitchFamily="34" charset="-128"/>
                        </a:rPr>
                        <a:t>PCR amplification  </a:t>
                      </a:r>
                    </a:p>
                  </a:txBody>
                  <a:tcPr marL="9013" marR="9013" marT="9013"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809177293"/>
                  </a:ext>
                </a:extLst>
              </a:tr>
              <a:tr h="240341">
                <a:tc vMerge="1">
                  <a:txBody>
                    <a:bodyPr/>
                    <a:lstStyle/>
                    <a:p>
                      <a:endParaRPr kumimoji="1" lang="ja-JP" altLang="en-US"/>
                    </a:p>
                  </a:txBody>
                  <a:tcPr/>
                </a:tc>
                <a:tc>
                  <a:txBody>
                    <a:bodyPr/>
                    <a:lstStyle/>
                    <a:p>
                      <a:pPr algn="just" rtl="0" fontAlgn="ctr"/>
                      <a:r>
                        <a:rPr lang="en" sz="700" b="0" i="0" u="none" strike="noStrike">
                          <a:solidFill>
                            <a:srgbClr val="000000"/>
                          </a:solidFill>
                          <a:effectLst/>
                          <a:latin typeface="Times New Roman" panose="02020603050405020304" pitchFamily="18" charset="0"/>
                          <a:ea typeface="游ゴシック" panose="020B0400000000000000" pitchFamily="34" charset="-128"/>
                        </a:rPr>
                        <a:t>BamHI-PerMV-RNA1-7291rv </a:t>
                      </a:r>
                    </a:p>
                  </a:txBody>
                  <a:tcPr marL="9013" marR="9013" marT="9013" marB="0" anchor="ctr">
                    <a:lnL>
                      <a:noFill/>
                    </a:lnL>
                    <a:lnR>
                      <a:noFill/>
                    </a:lnR>
                    <a:lnT>
                      <a:noFill/>
                    </a:lnT>
                    <a:lnB w="6350" cap="flat" cmpd="sng" algn="ctr">
                      <a:solidFill>
                        <a:srgbClr val="000000"/>
                      </a:solidFill>
                      <a:prstDash val="solid"/>
                      <a:round/>
                      <a:headEnd type="none" w="med" len="med"/>
                      <a:tailEnd type="none" w="med" len="med"/>
                    </a:lnB>
                    <a:noFill/>
                  </a:tcPr>
                </a:tc>
                <a:tc>
                  <a:txBody>
                    <a:bodyPr/>
                    <a:lstStyle/>
                    <a:p>
                      <a:pPr algn="just" rtl="0" fontAlgn="ctr"/>
                      <a:r>
                        <a:rPr lang="en" sz="700" b="0" i="0" u="none" strike="noStrike">
                          <a:solidFill>
                            <a:srgbClr val="000000"/>
                          </a:solidFill>
                          <a:effectLst/>
                          <a:latin typeface="Times New Roman" panose="02020603050405020304" pitchFamily="18" charset="0"/>
                          <a:ea typeface="游ゴシック" panose="020B0400000000000000" pitchFamily="34" charset="-128"/>
                        </a:rPr>
                        <a:t>TCCGGATCCAGTAGTTTTGCTAATTTAAAAT </a:t>
                      </a:r>
                    </a:p>
                  </a:txBody>
                  <a:tcPr marL="9013" marR="9013" marT="9013" marB="0" anchor="ctr">
                    <a:lnL>
                      <a:noFill/>
                    </a:lnL>
                    <a:lnR>
                      <a:noFill/>
                    </a:lnR>
                    <a:lnT>
                      <a:noFill/>
                    </a:lnT>
                    <a:lnB w="6350" cap="flat" cmpd="sng" algn="ctr">
                      <a:solidFill>
                        <a:srgbClr val="000000"/>
                      </a:solidFill>
                      <a:prstDash val="solid"/>
                      <a:round/>
                      <a:headEnd type="none" w="med" len="med"/>
                      <a:tailEnd type="none" w="med" len="med"/>
                    </a:lnB>
                    <a:noFill/>
                  </a:tcPr>
                </a:tc>
                <a:tc>
                  <a:txBody>
                    <a:bodyPr/>
                    <a:lstStyle/>
                    <a:p>
                      <a:pPr algn="ctr" rtl="0" fontAlgn="ctr"/>
                      <a:r>
                        <a:rPr lang="en" sz="700" b="0" i="0" u="none" strike="noStrike">
                          <a:solidFill>
                            <a:srgbClr val="000000"/>
                          </a:solidFill>
                          <a:effectLst/>
                          <a:latin typeface="Times New Roman" panose="02020603050405020304" pitchFamily="18" charset="0"/>
                          <a:ea typeface="游ゴシック" panose="020B0400000000000000" pitchFamily="34" charset="-128"/>
                        </a:rPr>
                        <a:t>reverse</a:t>
                      </a:r>
                    </a:p>
                  </a:txBody>
                  <a:tcPr marL="9013" marR="9013" marT="9013" marB="0" anchor="ctr">
                    <a:lnL>
                      <a:noFill/>
                    </a:lnL>
                    <a:lnR>
                      <a:noFill/>
                    </a:lnR>
                    <a:lnT>
                      <a:noFill/>
                    </a:lnT>
                    <a:lnB w="6350" cap="flat" cmpd="sng" algn="ctr">
                      <a:solidFill>
                        <a:srgbClr val="000000"/>
                      </a:solidFill>
                      <a:prstDash val="solid"/>
                      <a:round/>
                      <a:headEnd type="none" w="med" len="med"/>
                      <a:tailEnd type="none" w="med" len="med"/>
                    </a:lnB>
                    <a:noFill/>
                  </a:tcPr>
                </a:tc>
                <a:tc>
                  <a:txBody>
                    <a:bodyPr/>
                    <a:lstStyle/>
                    <a:p>
                      <a:pPr algn="ctr" fontAlgn="ctr"/>
                      <a:r>
                        <a:rPr lang="en-US" altLang="ja-JP" sz="700" b="0" i="0" u="none" strike="noStrike" dirty="0">
                          <a:solidFill>
                            <a:srgbClr val="000000"/>
                          </a:solidFill>
                          <a:effectLst/>
                          <a:latin typeface="Times New Roman" panose="02020603050405020304" pitchFamily="18" charset="0"/>
                          <a:ea typeface="游ゴシック" panose="020B0400000000000000" pitchFamily="34" charset="-128"/>
                        </a:rPr>
                        <a:t>7291–7270</a:t>
                      </a:r>
                    </a:p>
                  </a:txBody>
                  <a:tcPr marL="9013" marR="9013" marT="9013" marB="0" anchor="ctr">
                    <a:lnL>
                      <a:noFill/>
                    </a:lnL>
                    <a:lnR>
                      <a:noFill/>
                    </a:lnR>
                    <a:lnT>
                      <a:noFill/>
                    </a:lnT>
                    <a:lnB w="6350" cap="flat" cmpd="sng" algn="ctr">
                      <a:solidFill>
                        <a:srgbClr val="000000"/>
                      </a:solidFill>
                      <a:prstDash val="solid"/>
                      <a:round/>
                      <a:headEnd type="none" w="med" len="med"/>
                      <a:tailEnd type="none" w="med" len="med"/>
                    </a:lnB>
                    <a:noFill/>
                  </a:tcPr>
                </a:tc>
                <a:tc vMerge="1">
                  <a:txBody>
                    <a:bodyPr/>
                    <a:lstStyle/>
                    <a:p>
                      <a:endParaRPr kumimoji="1" lang="ja-JP" altLang="en-US"/>
                    </a:p>
                  </a:txBody>
                  <a:tcPr/>
                </a:tc>
                <a:extLst>
                  <a:ext uri="{0D108BD9-81ED-4DB2-BD59-A6C34878D82A}">
                    <a16:rowId xmlns:a16="http://schemas.microsoft.com/office/drawing/2014/main" val="175168820"/>
                  </a:ext>
                </a:extLst>
              </a:tr>
              <a:tr h="240341">
                <a:tc vMerge="1">
                  <a:txBody>
                    <a:bodyPr/>
                    <a:lstStyle/>
                    <a:p>
                      <a:endParaRPr kumimoji="1" lang="ja-JP" altLang="en-US"/>
                    </a:p>
                  </a:txBody>
                  <a:tcPr/>
                </a:tc>
                <a:tc>
                  <a:txBody>
                    <a:bodyPr/>
                    <a:lstStyle/>
                    <a:p>
                      <a:pPr algn="just" rtl="0" fontAlgn="ctr"/>
                      <a:r>
                        <a:rPr lang="en" sz="700" b="0" i="0" u="none" strike="noStrike">
                          <a:solidFill>
                            <a:srgbClr val="000000"/>
                          </a:solidFill>
                          <a:effectLst/>
                          <a:latin typeface="Times New Roman" panose="02020603050405020304" pitchFamily="18" charset="0"/>
                          <a:ea typeface="游ゴシック" panose="020B0400000000000000" pitchFamily="34" charset="-128"/>
                        </a:rPr>
                        <a:t>PerMV-RNA1-3364fw</a:t>
                      </a:r>
                    </a:p>
                  </a:txBody>
                  <a:tcPr marL="9013" marR="9013" marT="9013" marB="0" anchor="ctr">
                    <a:lnL>
                      <a:noFill/>
                    </a:lnL>
                    <a:lnR>
                      <a:noFill/>
                    </a:lnR>
                    <a:lnT w="6350" cap="flat" cmpd="sng" algn="ctr">
                      <a:solidFill>
                        <a:srgbClr val="000000"/>
                      </a:solidFill>
                      <a:prstDash val="solid"/>
                      <a:round/>
                      <a:headEnd type="none" w="med" len="med"/>
                      <a:tailEnd type="none" w="med" len="med"/>
                    </a:lnT>
                    <a:lnB>
                      <a:noFill/>
                    </a:lnB>
                    <a:noFill/>
                  </a:tcPr>
                </a:tc>
                <a:tc>
                  <a:txBody>
                    <a:bodyPr/>
                    <a:lstStyle/>
                    <a:p>
                      <a:pPr algn="just" rtl="0" fontAlgn="ctr"/>
                      <a:r>
                        <a:rPr lang="en" sz="700" b="0" i="0" u="none" strike="noStrike">
                          <a:solidFill>
                            <a:srgbClr val="000000"/>
                          </a:solidFill>
                          <a:effectLst/>
                          <a:latin typeface="Times New Roman" panose="02020603050405020304" pitchFamily="18" charset="0"/>
                          <a:ea typeface="游ゴシック" panose="020B0400000000000000" pitchFamily="34" charset="-128"/>
                        </a:rPr>
                        <a:t>ATCATCTGAATGCACAAG </a:t>
                      </a:r>
                    </a:p>
                  </a:txBody>
                  <a:tcPr marL="9013" marR="9013" marT="9013" marB="0" anchor="ctr">
                    <a:lnL>
                      <a:noFill/>
                    </a:lnL>
                    <a:lnR>
                      <a:noFill/>
                    </a:lnR>
                    <a:lnT w="6350" cap="flat" cmpd="sng" algn="ctr">
                      <a:solidFill>
                        <a:srgbClr val="000000"/>
                      </a:solidFill>
                      <a:prstDash val="solid"/>
                      <a:round/>
                      <a:headEnd type="none" w="med" len="med"/>
                      <a:tailEnd type="none" w="med" len="med"/>
                    </a:lnT>
                    <a:lnB>
                      <a:noFill/>
                    </a:lnB>
                    <a:noFill/>
                  </a:tcPr>
                </a:tc>
                <a:tc>
                  <a:txBody>
                    <a:bodyPr/>
                    <a:lstStyle/>
                    <a:p>
                      <a:pPr algn="ctr" rtl="0" fontAlgn="ctr"/>
                      <a:r>
                        <a:rPr lang="en" sz="700" b="0" i="0" u="none" strike="noStrike">
                          <a:solidFill>
                            <a:srgbClr val="000000"/>
                          </a:solidFill>
                          <a:effectLst/>
                          <a:latin typeface="Times New Roman" panose="02020603050405020304" pitchFamily="18" charset="0"/>
                          <a:ea typeface="游ゴシック" panose="020B0400000000000000" pitchFamily="34" charset="-128"/>
                        </a:rPr>
                        <a:t>forward</a:t>
                      </a:r>
                    </a:p>
                  </a:txBody>
                  <a:tcPr marL="9013" marR="9013" marT="9013" marB="0" anchor="ctr">
                    <a:lnL>
                      <a:noFill/>
                    </a:lnL>
                    <a:lnR>
                      <a:noFill/>
                    </a:lnR>
                    <a:lnT w="6350" cap="flat" cmpd="sng" algn="ctr">
                      <a:solidFill>
                        <a:srgbClr val="000000"/>
                      </a:solidFill>
                      <a:prstDash val="solid"/>
                      <a:round/>
                      <a:headEnd type="none" w="med" len="med"/>
                      <a:tailEnd type="none" w="med" len="med"/>
                    </a:lnT>
                    <a:lnB>
                      <a:noFill/>
                    </a:lnB>
                    <a:noFill/>
                  </a:tcPr>
                </a:tc>
                <a:tc>
                  <a:txBody>
                    <a:bodyPr/>
                    <a:lstStyle/>
                    <a:p>
                      <a:pPr algn="ctr" fontAlgn="ctr"/>
                      <a:r>
                        <a:rPr lang="en-US" altLang="ja-JP" sz="700" b="0" i="0" u="none" strike="noStrike" dirty="0">
                          <a:solidFill>
                            <a:srgbClr val="000000"/>
                          </a:solidFill>
                          <a:effectLst/>
                          <a:latin typeface="Times New Roman" panose="02020603050405020304" pitchFamily="18" charset="0"/>
                          <a:ea typeface="+mn-ea"/>
                        </a:rPr>
                        <a:t>3364–3381</a:t>
                      </a:r>
                      <a:endParaRPr lang="en-US" altLang="ja-JP" sz="700" b="0" i="0" u="none" strike="noStrike" dirty="0">
                        <a:solidFill>
                          <a:srgbClr val="000000"/>
                        </a:solidFill>
                        <a:effectLst/>
                        <a:latin typeface="Times New Roman" panose="02020603050405020304" pitchFamily="18" charset="0"/>
                        <a:ea typeface="游ゴシック" panose="020B0400000000000000" pitchFamily="34" charset="-128"/>
                      </a:endParaRPr>
                    </a:p>
                  </a:txBody>
                  <a:tcPr marL="9013" marR="9013" marT="9013" marB="0" anchor="ctr">
                    <a:lnL>
                      <a:noFill/>
                    </a:lnL>
                    <a:lnR>
                      <a:noFill/>
                    </a:lnR>
                    <a:lnT w="6350" cap="flat" cmpd="sng" algn="ctr">
                      <a:solidFill>
                        <a:srgbClr val="000000"/>
                      </a:solidFill>
                      <a:prstDash val="solid"/>
                      <a:round/>
                      <a:headEnd type="none" w="med" len="med"/>
                      <a:tailEnd type="none" w="med" len="med"/>
                    </a:lnT>
                    <a:lnB>
                      <a:noFill/>
                    </a:lnB>
                    <a:noFill/>
                  </a:tcPr>
                </a:tc>
                <a:tc rowSpan="3">
                  <a:txBody>
                    <a:bodyPr/>
                    <a:lstStyle/>
                    <a:p>
                      <a:pPr algn="ctr" rtl="0" fontAlgn="ctr"/>
                      <a:r>
                        <a:rPr lang="en" sz="700" b="0" i="0" u="none" strike="noStrike" dirty="0">
                          <a:solidFill>
                            <a:srgbClr val="000000"/>
                          </a:solidFill>
                          <a:effectLst/>
                          <a:latin typeface="Times New Roman" panose="02020603050405020304" pitchFamily="18" charset="0"/>
                          <a:ea typeface="游ゴシック" panose="020B0400000000000000" pitchFamily="34" charset="-128"/>
                        </a:rPr>
                        <a:t>Sequencing  </a:t>
                      </a:r>
                    </a:p>
                  </a:txBody>
                  <a:tcPr marL="9013" marR="9013" marT="9013"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32809760"/>
                  </a:ext>
                </a:extLst>
              </a:tr>
              <a:tr h="240341">
                <a:tc vMerge="1">
                  <a:txBody>
                    <a:bodyPr/>
                    <a:lstStyle/>
                    <a:p>
                      <a:endParaRPr kumimoji="1" lang="ja-JP" altLang="en-US"/>
                    </a:p>
                  </a:txBody>
                  <a:tcPr/>
                </a:tc>
                <a:tc>
                  <a:txBody>
                    <a:bodyPr/>
                    <a:lstStyle/>
                    <a:p>
                      <a:pPr marL="6350" indent="0" algn="just" rtl="0" fontAlgn="ctr">
                        <a:tabLst/>
                      </a:pPr>
                      <a:r>
                        <a:rPr lang="en" sz="700" b="0" i="0" u="none" strike="noStrike" dirty="0">
                          <a:solidFill>
                            <a:srgbClr val="000000"/>
                          </a:solidFill>
                          <a:effectLst/>
                          <a:latin typeface="Times New Roman" panose="02020603050405020304" pitchFamily="18" charset="0"/>
                          <a:ea typeface="游ゴシック" panose="020B0400000000000000" pitchFamily="34" charset="-128"/>
                        </a:rPr>
                        <a:t>PerMV-RNA1-3734fw</a:t>
                      </a:r>
                    </a:p>
                  </a:txBody>
                  <a:tcPr marL="9013" marR="9013" marT="9013" marB="0" anchor="ctr">
                    <a:lnL>
                      <a:noFill/>
                    </a:lnL>
                    <a:lnR>
                      <a:noFill/>
                    </a:lnR>
                    <a:lnT>
                      <a:noFill/>
                    </a:lnT>
                    <a:lnB>
                      <a:noFill/>
                    </a:lnB>
                    <a:noFill/>
                  </a:tcPr>
                </a:tc>
                <a:tc>
                  <a:txBody>
                    <a:bodyPr/>
                    <a:lstStyle/>
                    <a:p>
                      <a:pPr algn="just" rtl="0" fontAlgn="ctr"/>
                      <a:r>
                        <a:rPr lang="en" sz="700" b="0" i="0" u="none" strike="noStrike">
                          <a:solidFill>
                            <a:srgbClr val="000000"/>
                          </a:solidFill>
                          <a:effectLst/>
                          <a:latin typeface="Times New Roman" panose="02020603050405020304" pitchFamily="18" charset="0"/>
                          <a:ea typeface="游ゴシック" panose="020B0400000000000000" pitchFamily="34" charset="-128"/>
                        </a:rPr>
                        <a:t>GCTGACCATTTTGATGCATC </a:t>
                      </a:r>
                    </a:p>
                  </a:txBody>
                  <a:tcPr marL="9013" marR="9013" marT="9013" marB="0" anchor="ctr">
                    <a:lnL>
                      <a:noFill/>
                    </a:lnL>
                    <a:lnR>
                      <a:noFill/>
                    </a:lnR>
                    <a:lnT>
                      <a:noFill/>
                    </a:lnT>
                    <a:lnB>
                      <a:noFill/>
                    </a:lnB>
                    <a:noFill/>
                  </a:tcPr>
                </a:tc>
                <a:tc>
                  <a:txBody>
                    <a:bodyPr/>
                    <a:lstStyle/>
                    <a:p>
                      <a:pPr algn="ctr" rtl="0" fontAlgn="ctr"/>
                      <a:r>
                        <a:rPr lang="en" sz="700" b="0" i="0" u="none" strike="noStrike">
                          <a:solidFill>
                            <a:srgbClr val="000000"/>
                          </a:solidFill>
                          <a:effectLst/>
                          <a:latin typeface="Times New Roman" panose="02020603050405020304" pitchFamily="18" charset="0"/>
                          <a:ea typeface="游ゴシック" panose="020B0400000000000000" pitchFamily="34" charset="-128"/>
                        </a:rPr>
                        <a:t>reverse</a:t>
                      </a:r>
                    </a:p>
                  </a:txBody>
                  <a:tcPr marL="9013" marR="9013" marT="9013" marB="0" anchor="ctr">
                    <a:lnL>
                      <a:noFill/>
                    </a:lnL>
                    <a:lnR>
                      <a:noFill/>
                    </a:lnR>
                    <a:lnT>
                      <a:noFill/>
                    </a:lnT>
                    <a:lnB>
                      <a:noFill/>
                    </a:lnB>
                    <a:noFill/>
                  </a:tcPr>
                </a:tc>
                <a:tc>
                  <a:txBody>
                    <a:bodyPr/>
                    <a:lstStyle/>
                    <a:p>
                      <a:pPr algn="ctr" fontAlgn="ctr"/>
                      <a:r>
                        <a:rPr lang="en-US" altLang="ja-JP" sz="700" b="0" i="0" u="none" strike="noStrike" dirty="0">
                          <a:solidFill>
                            <a:srgbClr val="000000"/>
                          </a:solidFill>
                          <a:effectLst/>
                          <a:latin typeface="Times New Roman" panose="02020603050405020304" pitchFamily="18" charset="0"/>
                          <a:ea typeface="游ゴシック" panose="020B0400000000000000" pitchFamily="34" charset="-128"/>
                        </a:rPr>
                        <a:t>3734–3753</a:t>
                      </a:r>
                    </a:p>
                  </a:txBody>
                  <a:tcPr marL="9013" marR="9013" marT="9013" marB="0" anchor="ctr">
                    <a:lnL>
                      <a:noFill/>
                    </a:lnL>
                    <a:lnR>
                      <a:noFill/>
                    </a:lnR>
                    <a:lnT>
                      <a:noFill/>
                    </a:lnT>
                    <a:lnB>
                      <a:noFill/>
                    </a:lnB>
                    <a:noFill/>
                  </a:tcPr>
                </a:tc>
                <a:tc vMerge="1">
                  <a:txBody>
                    <a:bodyPr/>
                    <a:lstStyle/>
                    <a:p>
                      <a:endParaRPr kumimoji="1" lang="ja-JP" altLang="en-US"/>
                    </a:p>
                  </a:txBody>
                  <a:tcPr/>
                </a:tc>
                <a:extLst>
                  <a:ext uri="{0D108BD9-81ED-4DB2-BD59-A6C34878D82A}">
                    <a16:rowId xmlns:a16="http://schemas.microsoft.com/office/drawing/2014/main" val="160455138"/>
                  </a:ext>
                </a:extLst>
              </a:tr>
              <a:tr h="240341">
                <a:tc vMerge="1">
                  <a:txBody>
                    <a:bodyPr/>
                    <a:lstStyle/>
                    <a:p>
                      <a:endParaRPr kumimoji="1" lang="ja-JP" altLang="en-US"/>
                    </a:p>
                  </a:txBody>
                  <a:tcPr/>
                </a:tc>
                <a:tc>
                  <a:txBody>
                    <a:bodyPr/>
                    <a:lstStyle/>
                    <a:p>
                      <a:pPr algn="just" rtl="0" fontAlgn="ctr"/>
                      <a:r>
                        <a:rPr lang="en" sz="700" b="0" i="0" u="none" strike="noStrike">
                          <a:solidFill>
                            <a:srgbClr val="000000"/>
                          </a:solidFill>
                          <a:effectLst/>
                          <a:latin typeface="Times New Roman" panose="02020603050405020304" pitchFamily="18" charset="0"/>
                          <a:ea typeface="游ゴシック" panose="020B0400000000000000" pitchFamily="34" charset="-128"/>
                        </a:rPr>
                        <a:t>PerMV-RNA1-3753rv</a:t>
                      </a:r>
                    </a:p>
                  </a:txBody>
                  <a:tcPr marL="9013" marR="9013" marT="9013" marB="0" anchor="ctr">
                    <a:lnL>
                      <a:noFill/>
                    </a:lnL>
                    <a:lnR>
                      <a:noFill/>
                    </a:lnR>
                    <a:lnT>
                      <a:noFill/>
                    </a:lnT>
                    <a:lnB w="6350" cap="flat" cmpd="sng" algn="ctr">
                      <a:solidFill>
                        <a:srgbClr val="000000"/>
                      </a:solidFill>
                      <a:prstDash val="solid"/>
                      <a:round/>
                      <a:headEnd type="none" w="med" len="med"/>
                      <a:tailEnd type="none" w="med" len="med"/>
                    </a:lnB>
                    <a:noFill/>
                  </a:tcPr>
                </a:tc>
                <a:tc>
                  <a:txBody>
                    <a:bodyPr/>
                    <a:lstStyle/>
                    <a:p>
                      <a:pPr algn="just" rtl="0" fontAlgn="ctr"/>
                      <a:r>
                        <a:rPr lang="en" sz="700" b="0" i="0" u="none" strike="noStrike" dirty="0">
                          <a:solidFill>
                            <a:srgbClr val="000000"/>
                          </a:solidFill>
                          <a:effectLst/>
                          <a:latin typeface="Times New Roman" panose="02020603050405020304" pitchFamily="18" charset="0"/>
                          <a:ea typeface="游ゴシック" panose="020B0400000000000000" pitchFamily="34" charset="-128"/>
                        </a:rPr>
                        <a:t>GATGCATCAAAATGGTCAGC</a:t>
                      </a:r>
                    </a:p>
                  </a:txBody>
                  <a:tcPr marL="9013" marR="9013" marT="9013" marB="0" anchor="ctr">
                    <a:lnL>
                      <a:noFill/>
                    </a:lnL>
                    <a:lnR>
                      <a:noFill/>
                    </a:lnR>
                    <a:lnT>
                      <a:noFill/>
                    </a:lnT>
                    <a:lnB w="6350" cap="flat" cmpd="sng" algn="ctr">
                      <a:solidFill>
                        <a:srgbClr val="000000"/>
                      </a:solidFill>
                      <a:prstDash val="solid"/>
                      <a:round/>
                      <a:headEnd type="none" w="med" len="med"/>
                      <a:tailEnd type="none" w="med" len="med"/>
                    </a:lnB>
                    <a:noFill/>
                  </a:tcPr>
                </a:tc>
                <a:tc>
                  <a:txBody>
                    <a:bodyPr/>
                    <a:lstStyle/>
                    <a:p>
                      <a:pPr algn="ctr" rtl="0" fontAlgn="ctr"/>
                      <a:r>
                        <a:rPr lang="en" sz="700" b="0" i="0" u="none" strike="noStrike">
                          <a:solidFill>
                            <a:srgbClr val="000000"/>
                          </a:solidFill>
                          <a:effectLst/>
                          <a:latin typeface="Times New Roman" panose="02020603050405020304" pitchFamily="18" charset="0"/>
                          <a:ea typeface="游ゴシック" panose="020B0400000000000000" pitchFamily="34" charset="-128"/>
                        </a:rPr>
                        <a:t>reverse</a:t>
                      </a:r>
                    </a:p>
                  </a:txBody>
                  <a:tcPr marL="9013" marR="9013" marT="9013" marB="0" anchor="ctr">
                    <a:lnL>
                      <a:noFill/>
                    </a:lnL>
                    <a:lnR>
                      <a:noFill/>
                    </a:lnR>
                    <a:lnT>
                      <a:noFill/>
                    </a:lnT>
                    <a:lnB w="6350" cap="flat" cmpd="sng" algn="ctr">
                      <a:solidFill>
                        <a:srgbClr val="000000"/>
                      </a:solidFill>
                      <a:prstDash val="solid"/>
                      <a:round/>
                      <a:headEnd type="none" w="med" len="med"/>
                      <a:tailEnd type="none" w="med" len="med"/>
                    </a:lnB>
                    <a:noFill/>
                  </a:tcPr>
                </a:tc>
                <a:tc>
                  <a:txBody>
                    <a:bodyPr/>
                    <a:lstStyle/>
                    <a:p>
                      <a:pPr algn="ctr" fontAlgn="ctr"/>
                      <a:r>
                        <a:rPr lang="en-US" altLang="ja-JP" sz="700" b="0" i="0" u="none" strike="noStrike" dirty="0">
                          <a:solidFill>
                            <a:srgbClr val="000000"/>
                          </a:solidFill>
                          <a:effectLst/>
                          <a:latin typeface="Times New Roman" panose="02020603050405020304" pitchFamily="18" charset="0"/>
                          <a:ea typeface="游ゴシック" panose="020B0400000000000000" pitchFamily="34" charset="-128"/>
                        </a:rPr>
                        <a:t>3753–373</a:t>
                      </a:r>
                      <a:r>
                        <a:rPr lang="en-US" altLang="ja-JP" sz="700" b="0" i="0" u="none" strike="noStrike" dirty="0">
                          <a:solidFill>
                            <a:srgbClr val="000000"/>
                          </a:solidFill>
                          <a:effectLst/>
                          <a:highlight>
                            <a:srgbClr val="00FFFF"/>
                          </a:highlight>
                          <a:latin typeface="Times New Roman" panose="02020603050405020304" pitchFamily="18" charset="0"/>
                          <a:ea typeface="游ゴシック" panose="020B0400000000000000" pitchFamily="34" charset="-128"/>
                        </a:rPr>
                        <a:t>4</a:t>
                      </a:r>
                    </a:p>
                  </a:txBody>
                  <a:tcPr marL="9013" marR="9013" marT="9013" marB="0" anchor="ctr">
                    <a:lnL>
                      <a:noFill/>
                    </a:lnL>
                    <a:lnR>
                      <a:noFill/>
                    </a:lnR>
                    <a:lnT>
                      <a:noFill/>
                    </a:lnT>
                    <a:lnB w="6350" cap="flat" cmpd="sng" algn="ctr">
                      <a:solidFill>
                        <a:srgbClr val="000000"/>
                      </a:solidFill>
                      <a:prstDash val="solid"/>
                      <a:round/>
                      <a:headEnd type="none" w="med" len="med"/>
                      <a:tailEnd type="none" w="med" len="med"/>
                    </a:lnB>
                    <a:noFill/>
                  </a:tcPr>
                </a:tc>
                <a:tc vMerge="1">
                  <a:txBody>
                    <a:bodyPr/>
                    <a:lstStyle/>
                    <a:p>
                      <a:endParaRPr kumimoji="1" lang="ja-JP" altLang="en-US"/>
                    </a:p>
                  </a:txBody>
                  <a:tcPr/>
                </a:tc>
                <a:extLst>
                  <a:ext uri="{0D108BD9-81ED-4DB2-BD59-A6C34878D82A}">
                    <a16:rowId xmlns:a16="http://schemas.microsoft.com/office/drawing/2014/main" val="1746268020"/>
                  </a:ext>
                </a:extLst>
              </a:tr>
              <a:tr h="240341">
                <a:tc rowSpan="8">
                  <a:txBody>
                    <a:bodyPr/>
                    <a:lstStyle/>
                    <a:p>
                      <a:pPr algn="ctr" rtl="0" fontAlgn="ctr"/>
                      <a:r>
                        <a:rPr lang="en" sz="700" b="0" i="0" u="none" strike="noStrike">
                          <a:solidFill>
                            <a:srgbClr val="000000"/>
                          </a:solidFill>
                          <a:effectLst/>
                          <a:latin typeface="Times New Roman" panose="02020603050405020304" pitchFamily="18" charset="0"/>
                          <a:ea typeface="游ゴシック" panose="020B0400000000000000" pitchFamily="34" charset="-128"/>
                        </a:rPr>
                        <a:t>RNA2 </a:t>
                      </a:r>
                    </a:p>
                  </a:txBody>
                  <a:tcPr marL="9013" marR="9013" marT="9013"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just" rtl="0" fontAlgn="ctr"/>
                      <a:r>
                        <a:rPr lang="en" sz="700" b="0" i="0" u="none" strike="noStrike">
                          <a:solidFill>
                            <a:srgbClr val="000000"/>
                          </a:solidFill>
                          <a:effectLst/>
                          <a:latin typeface="Times New Roman" panose="02020603050405020304" pitchFamily="18" charset="0"/>
                          <a:ea typeface="游ゴシック" panose="020B0400000000000000" pitchFamily="34" charset="-128"/>
                        </a:rPr>
                        <a:t>BamHI-Oba-RNA2-1fw </a:t>
                      </a:r>
                    </a:p>
                  </a:txBody>
                  <a:tcPr marL="9013" marR="9013" marT="9013" marB="0" anchor="ctr">
                    <a:lnL>
                      <a:noFill/>
                    </a:lnL>
                    <a:lnR>
                      <a:noFill/>
                    </a:lnR>
                    <a:lnT w="6350" cap="flat" cmpd="sng" algn="ctr">
                      <a:solidFill>
                        <a:srgbClr val="000000"/>
                      </a:solidFill>
                      <a:prstDash val="solid"/>
                      <a:round/>
                      <a:headEnd type="none" w="med" len="med"/>
                      <a:tailEnd type="none" w="med" len="med"/>
                    </a:lnT>
                    <a:lnB>
                      <a:noFill/>
                    </a:lnB>
                    <a:noFill/>
                  </a:tcPr>
                </a:tc>
                <a:tc>
                  <a:txBody>
                    <a:bodyPr/>
                    <a:lstStyle/>
                    <a:p>
                      <a:pPr algn="just" rtl="0" fontAlgn="ctr"/>
                      <a:r>
                        <a:rPr lang="en" sz="700" b="0" i="0" u="none" strike="noStrike">
                          <a:solidFill>
                            <a:srgbClr val="000000"/>
                          </a:solidFill>
                          <a:effectLst/>
                          <a:latin typeface="Times New Roman" panose="02020603050405020304" pitchFamily="18" charset="0"/>
                          <a:ea typeface="游ゴシック" panose="020B0400000000000000" pitchFamily="34" charset="-128"/>
                        </a:rPr>
                        <a:t>TCCGGATCCAGTAGTTATCTTGCATTAAAAC </a:t>
                      </a:r>
                    </a:p>
                  </a:txBody>
                  <a:tcPr marL="9013" marR="9013" marT="9013" marB="0" anchor="ctr">
                    <a:lnL>
                      <a:noFill/>
                    </a:lnL>
                    <a:lnR>
                      <a:noFill/>
                    </a:lnR>
                    <a:lnT w="6350" cap="flat" cmpd="sng" algn="ctr">
                      <a:solidFill>
                        <a:srgbClr val="000000"/>
                      </a:solidFill>
                      <a:prstDash val="solid"/>
                      <a:round/>
                      <a:headEnd type="none" w="med" len="med"/>
                      <a:tailEnd type="none" w="med" len="med"/>
                    </a:lnT>
                    <a:lnB>
                      <a:noFill/>
                    </a:lnB>
                    <a:noFill/>
                  </a:tcPr>
                </a:tc>
                <a:tc>
                  <a:txBody>
                    <a:bodyPr/>
                    <a:lstStyle/>
                    <a:p>
                      <a:pPr algn="ctr" rtl="0" fontAlgn="ctr"/>
                      <a:r>
                        <a:rPr lang="en" sz="700" b="0" i="0" u="none" strike="noStrike">
                          <a:solidFill>
                            <a:srgbClr val="000000"/>
                          </a:solidFill>
                          <a:effectLst/>
                          <a:latin typeface="Times New Roman" panose="02020603050405020304" pitchFamily="18" charset="0"/>
                          <a:ea typeface="游ゴシック" panose="020B0400000000000000" pitchFamily="34" charset="-128"/>
                        </a:rPr>
                        <a:t>forward</a:t>
                      </a:r>
                    </a:p>
                  </a:txBody>
                  <a:tcPr marL="9013" marR="9013" marT="9013" marB="0" anchor="ctr">
                    <a:lnL>
                      <a:noFill/>
                    </a:lnL>
                    <a:lnR>
                      <a:noFill/>
                    </a:lnR>
                    <a:lnT w="6350" cap="flat" cmpd="sng" algn="ctr">
                      <a:solidFill>
                        <a:srgbClr val="000000"/>
                      </a:solidFill>
                      <a:prstDash val="solid"/>
                      <a:round/>
                      <a:headEnd type="none" w="med" len="med"/>
                      <a:tailEnd type="none" w="med" len="med"/>
                    </a:lnT>
                    <a:lnB>
                      <a:noFill/>
                    </a:lnB>
                    <a:noFill/>
                  </a:tcPr>
                </a:tc>
                <a:tc>
                  <a:txBody>
                    <a:bodyPr/>
                    <a:lstStyle/>
                    <a:p>
                      <a:pPr algn="ctr" fontAlgn="ctr"/>
                      <a:r>
                        <a:rPr lang="en-US" altLang="ja-JP" sz="700" b="0" i="0" u="none" strike="noStrike" dirty="0">
                          <a:solidFill>
                            <a:srgbClr val="000000"/>
                          </a:solidFill>
                          <a:effectLst/>
                          <a:latin typeface="Times New Roman" panose="02020603050405020304" pitchFamily="18" charset="0"/>
                          <a:ea typeface="游ゴシック" panose="020B0400000000000000" pitchFamily="34" charset="-128"/>
                        </a:rPr>
                        <a:t>1–22</a:t>
                      </a:r>
                    </a:p>
                  </a:txBody>
                  <a:tcPr marL="9013" marR="9013" marT="9013" marB="0" anchor="ctr">
                    <a:lnL>
                      <a:noFill/>
                    </a:lnL>
                    <a:lnR>
                      <a:noFill/>
                    </a:lnR>
                    <a:lnT w="6350" cap="flat" cmpd="sng" algn="ctr">
                      <a:solidFill>
                        <a:srgbClr val="000000"/>
                      </a:solidFill>
                      <a:prstDash val="solid"/>
                      <a:round/>
                      <a:headEnd type="none" w="med" len="med"/>
                      <a:tailEnd type="none" w="med" len="med"/>
                    </a:lnT>
                    <a:lnB>
                      <a:noFill/>
                    </a:lnB>
                    <a:noFill/>
                  </a:tcPr>
                </a:tc>
                <a:tc rowSpan="2">
                  <a:txBody>
                    <a:bodyPr/>
                    <a:lstStyle/>
                    <a:p>
                      <a:pPr algn="ctr" rtl="0" fontAlgn="ctr"/>
                      <a:r>
                        <a:rPr lang="en" sz="700" b="0" i="0" u="none" strike="noStrike" dirty="0">
                          <a:solidFill>
                            <a:srgbClr val="000000"/>
                          </a:solidFill>
                          <a:effectLst/>
                          <a:latin typeface="Times New Roman" panose="02020603050405020304" pitchFamily="18" charset="0"/>
                          <a:ea typeface="游ゴシック" panose="020B0400000000000000" pitchFamily="34" charset="-128"/>
                        </a:rPr>
                        <a:t>PCR amplification  </a:t>
                      </a:r>
                    </a:p>
                  </a:txBody>
                  <a:tcPr marL="9013" marR="9013" marT="9013"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575929695"/>
                  </a:ext>
                </a:extLst>
              </a:tr>
              <a:tr h="240341">
                <a:tc vMerge="1">
                  <a:txBody>
                    <a:bodyPr/>
                    <a:lstStyle/>
                    <a:p>
                      <a:endParaRPr kumimoji="1" lang="ja-JP" altLang="en-US"/>
                    </a:p>
                  </a:txBody>
                  <a:tcPr/>
                </a:tc>
                <a:tc>
                  <a:txBody>
                    <a:bodyPr/>
                    <a:lstStyle/>
                    <a:p>
                      <a:pPr algn="just" rtl="0" fontAlgn="ctr"/>
                      <a:r>
                        <a:rPr lang="en" sz="700" b="0" i="0" u="none" strike="noStrike">
                          <a:solidFill>
                            <a:srgbClr val="000000"/>
                          </a:solidFill>
                          <a:effectLst/>
                          <a:latin typeface="Times New Roman" panose="02020603050405020304" pitchFamily="18" charset="0"/>
                          <a:ea typeface="游ゴシック" panose="020B0400000000000000" pitchFamily="34" charset="-128"/>
                        </a:rPr>
                        <a:t>BamHI-Oba-RNA2-2092rv </a:t>
                      </a:r>
                    </a:p>
                  </a:txBody>
                  <a:tcPr marL="9013" marR="9013" marT="9013" marB="0" anchor="ctr">
                    <a:lnL>
                      <a:noFill/>
                    </a:lnL>
                    <a:lnR>
                      <a:noFill/>
                    </a:lnR>
                    <a:lnT>
                      <a:noFill/>
                    </a:lnT>
                    <a:lnB w="6350" cap="flat" cmpd="sng" algn="ctr">
                      <a:solidFill>
                        <a:srgbClr val="000000"/>
                      </a:solidFill>
                      <a:prstDash val="solid"/>
                      <a:round/>
                      <a:headEnd type="none" w="med" len="med"/>
                      <a:tailEnd type="none" w="med" len="med"/>
                    </a:lnB>
                    <a:noFill/>
                  </a:tcPr>
                </a:tc>
                <a:tc>
                  <a:txBody>
                    <a:bodyPr/>
                    <a:lstStyle/>
                    <a:p>
                      <a:pPr algn="just" rtl="0" fontAlgn="ctr"/>
                      <a:r>
                        <a:rPr lang="en" sz="700" b="0" i="0" u="none" strike="noStrike">
                          <a:solidFill>
                            <a:srgbClr val="000000"/>
                          </a:solidFill>
                          <a:effectLst/>
                          <a:latin typeface="Times New Roman" panose="02020603050405020304" pitchFamily="18" charset="0"/>
                          <a:ea typeface="游ゴシック" panose="020B0400000000000000" pitchFamily="34" charset="-128"/>
                        </a:rPr>
                        <a:t>TCCGGATCCAGTAGTTTTGCTTGCATTAAAA </a:t>
                      </a:r>
                    </a:p>
                  </a:txBody>
                  <a:tcPr marL="9013" marR="9013" marT="9013" marB="0" anchor="ctr">
                    <a:lnL>
                      <a:noFill/>
                    </a:lnL>
                    <a:lnR>
                      <a:noFill/>
                    </a:lnR>
                    <a:lnT>
                      <a:noFill/>
                    </a:lnT>
                    <a:lnB w="6350" cap="flat" cmpd="sng" algn="ctr">
                      <a:solidFill>
                        <a:srgbClr val="000000"/>
                      </a:solidFill>
                      <a:prstDash val="solid"/>
                      <a:round/>
                      <a:headEnd type="none" w="med" len="med"/>
                      <a:tailEnd type="none" w="med" len="med"/>
                    </a:lnB>
                    <a:noFill/>
                  </a:tcPr>
                </a:tc>
                <a:tc>
                  <a:txBody>
                    <a:bodyPr/>
                    <a:lstStyle/>
                    <a:p>
                      <a:pPr algn="ctr" rtl="0" fontAlgn="ctr"/>
                      <a:r>
                        <a:rPr lang="en" sz="700" b="0" i="0" u="none" strike="noStrike">
                          <a:solidFill>
                            <a:srgbClr val="000000"/>
                          </a:solidFill>
                          <a:effectLst/>
                          <a:latin typeface="Times New Roman" panose="02020603050405020304" pitchFamily="18" charset="0"/>
                          <a:ea typeface="游ゴシック" panose="020B0400000000000000" pitchFamily="34" charset="-128"/>
                        </a:rPr>
                        <a:t>reverse</a:t>
                      </a:r>
                    </a:p>
                  </a:txBody>
                  <a:tcPr marL="9013" marR="9013" marT="9013" marB="0" anchor="ctr">
                    <a:lnL>
                      <a:noFill/>
                    </a:lnL>
                    <a:lnR>
                      <a:noFill/>
                    </a:lnR>
                    <a:lnT>
                      <a:noFill/>
                    </a:lnT>
                    <a:lnB w="6350" cap="flat" cmpd="sng" algn="ctr">
                      <a:solidFill>
                        <a:srgbClr val="000000"/>
                      </a:solidFill>
                      <a:prstDash val="solid"/>
                      <a:round/>
                      <a:headEnd type="none" w="med" len="med"/>
                      <a:tailEnd type="none" w="med" len="med"/>
                    </a:lnB>
                    <a:noFill/>
                  </a:tcPr>
                </a:tc>
                <a:tc>
                  <a:txBody>
                    <a:bodyPr/>
                    <a:lstStyle/>
                    <a:p>
                      <a:pPr algn="ctr" fontAlgn="ctr"/>
                      <a:r>
                        <a:rPr lang="en-US" altLang="ja-JP" sz="700" b="0" i="0" u="none" strike="noStrike" dirty="0">
                          <a:solidFill>
                            <a:srgbClr val="000000"/>
                          </a:solidFill>
                          <a:effectLst/>
                          <a:latin typeface="Times New Roman" panose="02020603050405020304" pitchFamily="18" charset="0"/>
                          <a:ea typeface="游ゴシック" panose="020B0400000000000000" pitchFamily="34" charset="-128"/>
                        </a:rPr>
                        <a:t>2092–2071</a:t>
                      </a:r>
                    </a:p>
                  </a:txBody>
                  <a:tcPr marL="9013" marR="9013" marT="9013" marB="0" anchor="ctr">
                    <a:lnL>
                      <a:noFill/>
                    </a:lnL>
                    <a:lnR>
                      <a:noFill/>
                    </a:lnR>
                    <a:lnT>
                      <a:noFill/>
                    </a:lnT>
                    <a:lnB w="6350" cap="flat" cmpd="sng" algn="ctr">
                      <a:solidFill>
                        <a:srgbClr val="000000"/>
                      </a:solidFill>
                      <a:prstDash val="solid"/>
                      <a:round/>
                      <a:headEnd type="none" w="med" len="med"/>
                      <a:tailEnd type="none" w="med" len="med"/>
                    </a:lnB>
                    <a:noFill/>
                  </a:tcPr>
                </a:tc>
                <a:tc vMerge="1">
                  <a:txBody>
                    <a:bodyPr/>
                    <a:lstStyle/>
                    <a:p>
                      <a:endParaRPr kumimoji="1" lang="ja-JP" altLang="en-US"/>
                    </a:p>
                  </a:txBody>
                  <a:tcPr/>
                </a:tc>
                <a:extLst>
                  <a:ext uri="{0D108BD9-81ED-4DB2-BD59-A6C34878D82A}">
                    <a16:rowId xmlns:a16="http://schemas.microsoft.com/office/drawing/2014/main" val="510550560"/>
                  </a:ext>
                </a:extLst>
              </a:tr>
              <a:tr h="240341">
                <a:tc vMerge="1">
                  <a:txBody>
                    <a:bodyPr/>
                    <a:lstStyle/>
                    <a:p>
                      <a:endParaRPr kumimoji="1" lang="ja-JP" altLang="en-US"/>
                    </a:p>
                  </a:txBody>
                  <a:tcPr/>
                </a:tc>
                <a:tc>
                  <a:txBody>
                    <a:bodyPr/>
                    <a:lstStyle/>
                    <a:p>
                      <a:pPr algn="just" rtl="0" fontAlgn="ctr"/>
                      <a:r>
                        <a:rPr lang="en" sz="700" b="0" i="0" u="none" strike="noStrike">
                          <a:solidFill>
                            <a:srgbClr val="000000"/>
                          </a:solidFill>
                          <a:effectLst/>
                          <a:latin typeface="Times New Roman" panose="02020603050405020304" pitchFamily="18" charset="0"/>
                          <a:ea typeface="游ゴシック" panose="020B0400000000000000" pitchFamily="34" charset="-128"/>
                        </a:rPr>
                        <a:t>PerMV-RNA2-1258fw</a:t>
                      </a:r>
                    </a:p>
                  </a:txBody>
                  <a:tcPr marL="9013" marR="9013" marT="9013" marB="0" anchor="ctr">
                    <a:lnL>
                      <a:noFill/>
                    </a:lnL>
                    <a:lnR>
                      <a:noFill/>
                    </a:lnR>
                    <a:lnT w="6350" cap="flat" cmpd="sng" algn="ctr">
                      <a:solidFill>
                        <a:srgbClr val="000000"/>
                      </a:solidFill>
                      <a:prstDash val="solid"/>
                      <a:round/>
                      <a:headEnd type="none" w="med" len="med"/>
                      <a:tailEnd type="none" w="med" len="med"/>
                    </a:lnT>
                    <a:lnB>
                      <a:noFill/>
                    </a:lnB>
                    <a:noFill/>
                  </a:tcPr>
                </a:tc>
                <a:tc>
                  <a:txBody>
                    <a:bodyPr/>
                    <a:lstStyle/>
                    <a:p>
                      <a:pPr algn="just" rtl="0" fontAlgn="ctr"/>
                      <a:r>
                        <a:rPr lang="en" sz="700" b="0" i="0" u="none" strike="noStrike">
                          <a:solidFill>
                            <a:srgbClr val="000000"/>
                          </a:solidFill>
                          <a:effectLst/>
                          <a:latin typeface="Times New Roman" panose="02020603050405020304" pitchFamily="18" charset="0"/>
                          <a:ea typeface="游ゴシック" panose="020B0400000000000000" pitchFamily="34" charset="-128"/>
                        </a:rPr>
                        <a:t>TTATCTTCATTACTTCATGTGACTG </a:t>
                      </a:r>
                    </a:p>
                  </a:txBody>
                  <a:tcPr marL="9013" marR="9013" marT="9013" marB="0" anchor="ctr">
                    <a:lnL>
                      <a:noFill/>
                    </a:lnL>
                    <a:lnR>
                      <a:noFill/>
                    </a:lnR>
                    <a:lnT w="6350" cap="flat" cmpd="sng" algn="ctr">
                      <a:solidFill>
                        <a:srgbClr val="000000"/>
                      </a:solidFill>
                      <a:prstDash val="solid"/>
                      <a:round/>
                      <a:headEnd type="none" w="med" len="med"/>
                      <a:tailEnd type="none" w="med" len="med"/>
                    </a:lnT>
                    <a:lnB>
                      <a:noFill/>
                    </a:lnB>
                    <a:noFill/>
                  </a:tcPr>
                </a:tc>
                <a:tc>
                  <a:txBody>
                    <a:bodyPr/>
                    <a:lstStyle/>
                    <a:p>
                      <a:pPr algn="ctr" rtl="0" fontAlgn="ctr"/>
                      <a:r>
                        <a:rPr lang="en" sz="700" b="0" i="0" u="none" strike="noStrike">
                          <a:solidFill>
                            <a:srgbClr val="000000"/>
                          </a:solidFill>
                          <a:effectLst/>
                          <a:latin typeface="Times New Roman" panose="02020603050405020304" pitchFamily="18" charset="0"/>
                          <a:ea typeface="游ゴシック" panose="020B0400000000000000" pitchFamily="34" charset="-128"/>
                        </a:rPr>
                        <a:t>forward</a:t>
                      </a:r>
                    </a:p>
                  </a:txBody>
                  <a:tcPr marL="9013" marR="9013" marT="9013" marB="0" anchor="ctr">
                    <a:lnL>
                      <a:noFill/>
                    </a:lnL>
                    <a:lnR>
                      <a:noFill/>
                    </a:lnR>
                    <a:lnT w="6350" cap="flat" cmpd="sng" algn="ctr">
                      <a:solidFill>
                        <a:srgbClr val="000000"/>
                      </a:solidFill>
                      <a:prstDash val="solid"/>
                      <a:round/>
                      <a:headEnd type="none" w="med" len="med"/>
                      <a:tailEnd type="none" w="med" len="med"/>
                    </a:lnT>
                    <a:lnB>
                      <a:noFill/>
                    </a:lnB>
                    <a:noFill/>
                  </a:tcPr>
                </a:tc>
                <a:tc>
                  <a:txBody>
                    <a:bodyPr/>
                    <a:lstStyle/>
                    <a:p>
                      <a:pPr algn="ctr" fontAlgn="ctr"/>
                      <a:r>
                        <a:rPr lang="en-US" altLang="ja-JP" sz="700" b="0" i="0" u="none" strike="noStrike" dirty="0">
                          <a:solidFill>
                            <a:srgbClr val="000000"/>
                          </a:solidFill>
                          <a:effectLst/>
                          <a:latin typeface="Times New Roman" panose="02020603050405020304" pitchFamily="18" charset="0"/>
                          <a:ea typeface="游ゴシック" panose="020B0400000000000000" pitchFamily="34" charset="-128"/>
                        </a:rPr>
                        <a:t>1258–1282</a:t>
                      </a:r>
                    </a:p>
                  </a:txBody>
                  <a:tcPr marL="9013" marR="9013" marT="9013" marB="0" anchor="ctr">
                    <a:lnL>
                      <a:noFill/>
                    </a:lnL>
                    <a:lnR>
                      <a:noFill/>
                    </a:lnR>
                    <a:lnT w="6350" cap="flat" cmpd="sng" algn="ctr">
                      <a:solidFill>
                        <a:srgbClr val="000000"/>
                      </a:solidFill>
                      <a:prstDash val="solid"/>
                      <a:round/>
                      <a:headEnd type="none" w="med" len="med"/>
                      <a:tailEnd type="none" w="med" len="med"/>
                    </a:lnT>
                    <a:lnB>
                      <a:noFill/>
                    </a:lnB>
                    <a:noFill/>
                  </a:tcPr>
                </a:tc>
                <a:tc rowSpan="2">
                  <a:txBody>
                    <a:bodyPr/>
                    <a:lstStyle/>
                    <a:p>
                      <a:pPr algn="ctr" rtl="0" fontAlgn="ctr"/>
                      <a:r>
                        <a:rPr lang="en" sz="700" b="0" i="0" u="none" strike="noStrike">
                          <a:solidFill>
                            <a:srgbClr val="000000"/>
                          </a:solidFill>
                          <a:effectLst/>
                          <a:latin typeface="Times New Roman" panose="02020603050405020304" pitchFamily="18" charset="0"/>
                          <a:ea typeface="游ゴシック" panose="020B0400000000000000" pitchFamily="34" charset="-128"/>
                        </a:rPr>
                        <a:t>Sequencing </a:t>
                      </a:r>
                    </a:p>
                  </a:txBody>
                  <a:tcPr marL="9013" marR="9013" marT="9013"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959121059"/>
                  </a:ext>
                </a:extLst>
              </a:tr>
              <a:tr h="240341">
                <a:tc vMerge="1">
                  <a:txBody>
                    <a:bodyPr/>
                    <a:lstStyle/>
                    <a:p>
                      <a:endParaRPr kumimoji="1" lang="ja-JP" altLang="en-US"/>
                    </a:p>
                  </a:txBody>
                  <a:tcPr/>
                </a:tc>
                <a:tc>
                  <a:txBody>
                    <a:bodyPr/>
                    <a:lstStyle/>
                    <a:p>
                      <a:pPr algn="just" rtl="0" fontAlgn="ctr"/>
                      <a:r>
                        <a:rPr lang="en" sz="700" b="0" i="0" u="none" strike="noStrike">
                          <a:solidFill>
                            <a:srgbClr val="000000"/>
                          </a:solidFill>
                          <a:effectLst/>
                          <a:latin typeface="Times New Roman" panose="02020603050405020304" pitchFamily="18" charset="0"/>
                          <a:ea typeface="游ゴシック" panose="020B0400000000000000" pitchFamily="34" charset="-128"/>
                        </a:rPr>
                        <a:t>PerMV-RNA2-1369rv</a:t>
                      </a:r>
                    </a:p>
                  </a:txBody>
                  <a:tcPr marL="9013" marR="9013" marT="9013" marB="0" anchor="ctr">
                    <a:lnL>
                      <a:noFill/>
                    </a:lnL>
                    <a:lnR>
                      <a:noFill/>
                    </a:lnR>
                    <a:lnT>
                      <a:noFill/>
                    </a:lnT>
                    <a:lnB w="6350" cap="flat" cmpd="sng" algn="ctr">
                      <a:solidFill>
                        <a:srgbClr val="000000"/>
                      </a:solidFill>
                      <a:prstDash val="solid"/>
                      <a:round/>
                      <a:headEnd type="none" w="med" len="med"/>
                      <a:tailEnd type="none" w="med" len="med"/>
                    </a:lnB>
                    <a:noFill/>
                  </a:tcPr>
                </a:tc>
                <a:tc>
                  <a:txBody>
                    <a:bodyPr/>
                    <a:lstStyle/>
                    <a:p>
                      <a:pPr algn="just" rtl="0" fontAlgn="ctr"/>
                      <a:r>
                        <a:rPr lang="en" sz="700" b="0" i="0" u="none" strike="noStrike">
                          <a:solidFill>
                            <a:srgbClr val="000000"/>
                          </a:solidFill>
                          <a:effectLst/>
                          <a:latin typeface="Times New Roman" panose="02020603050405020304" pitchFamily="18" charset="0"/>
                          <a:ea typeface="游ゴシック" panose="020B0400000000000000" pitchFamily="34" charset="-128"/>
                        </a:rPr>
                        <a:t>GAAGAAAACAATGTCCAGGT</a:t>
                      </a:r>
                    </a:p>
                  </a:txBody>
                  <a:tcPr marL="9013" marR="9013" marT="9013" marB="0" anchor="ctr">
                    <a:lnL>
                      <a:noFill/>
                    </a:lnL>
                    <a:lnR>
                      <a:noFill/>
                    </a:lnR>
                    <a:lnT>
                      <a:noFill/>
                    </a:lnT>
                    <a:lnB w="6350" cap="flat" cmpd="sng" algn="ctr">
                      <a:solidFill>
                        <a:srgbClr val="000000"/>
                      </a:solidFill>
                      <a:prstDash val="solid"/>
                      <a:round/>
                      <a:headEnd type="none" w="med" len="med"/>
                      <a:tailEnd type="none" w="med" len="med"/>
                    </a:lnB>
                    <a:noFill/>
                  </a:tcPr>
                </a:tc>
                <a:tc>
                  <a:txBody>
                    <a:bodyPr/>
                    <a:lstStyle/>
                    <a:p>
                      <a:pPr algn="ctr" rtl="0" fontAlgn="ctr"/>
                      <a:r>
                        <a:rPr lang="en" sz="700" b="0" i="0" u="none" strike="noStrike">
                          <a:solidFill>
                            <a:srgbClr val="000000"/>
                          </a:solidFill>
                          <a:effectLst/>
                          <a:latin typeface="Times New Roman" panose="02020603050405020304" pitchFamily="18" charset="0"/>
                          <a:ea typeface="游ゴシック" panose="020B0400000000000000" pitchFamily="34" charset="-128"/>
                        </a:rPr>
                        <a:t>reverse</a:t>
                      </a:r>
                    </a:p>
                  </a:txBody>
                  <a:tcPr marL="9013" marR="9013" marT="9013" marB="0" anchor="ctr">
                    <a:lnL>
                      <a:noFill/>
                    </a:lnL>
                    <a:lnR>
                      <a:noFill/>
                    </a:lnR>
                    <a:lnT>
                      <a:noFill/>
                    </a:lnT>
                    <a:lnB w="6350" cap="flat" cmpd="sng" algn="ctr">
                      <a:solidFill>
                        <a:srgbClr val="000000"/>
                      </a:solidFill>
                      <a:prstDash val="solid"/>
                      <a:round/>
                      <a:headEnd type="none" w="med" len="med"/>
                      <a:tailEnd type="none" w="med" len="med"/>
                    </a:lnB>
                    <a:noFill/>
                  </a:tcPr>
                </a:tc>
                <a:tc>
                  <a:txBody>
                    <a:bodyPr/>
                    <a:lstStyle/>
                    <a:p>
                      <a:pPr algn="ctr" fontAlgn="ctr"/>
                      <a:r>
                        <a:rPr lang="en-US" altLang="ja-JP" sz="700" b="0" i="0" u="none" strike="noStrike" dirty="0">
                          <a:solidFill>
                            <a:srgbClr val="000000"/>
                          </a:solidFill>
                          <a:effectLst/>
                          <a:latin typeface="Times New Roman" panose="02020603050405020304" pitchFamily="18" charset="0"/>
                          <a:ea typeface="+mn-ea"/>
                        </a:rPr>
                        <a:t>1369–1350</a:t>
                      </a:r>
                      <a:endParaRPr lang="en-US" altLang="ja-JP" sz="700" b="0" i="0" u="none" strike="noStrike" dirty="0">
                        <a:solidFill>
                          <a:srgbClr val="000000"/>
                        </a:solidFill>
                        <a:effectLst/>
                        <a:latin typeface="Times New Roman" panose="02020603050405020304" pitchFamily="18" charset="0"/>
                        <a:ea typeface="游ゴシック" panose="020B0400000000000000" pitchFamily="34" charset="-128"/>
                      </a:endParaRPr>
                    </a:p>
                  </a:txBody>
                  <a:tcPr marL="9013" marR="9013" marT="9013" marB="0" anchor="ctr">
                    <a:lnL>
                      <a:noFill/>
                    </a:lnL>
                    <a:lnR>
                      <a:noFill/>
                    </a:lnR>
                    <a:lnT>
                      <a:noFill/>
                    </a:lnT>
                    <a:lnB w="6350" cap="flat" cmpd="sng" algn="ctr">
                      <a:solidFill>
                        <a:srgbClr val="000000"/>
                      </a:solidFill>
                      <a:prstDash val="solid"/>
                      <a:round/>
                      <a:headEnd type="none" w="med" len="med"/>
                      <a:tailEnd type="none" w="med" len="med"/>
                    </a:lnB>
                    <a:noFill/>
                  </a:tcPr>
                </a:tc>
                <a:tc vMerge="1">
                  <a:txBody>
                    <a:bodyPr/>
                    <a:lstStyle/>
                    <a:p>
                      <a:endParaRPr kumimoji="1" lang="ja-JP" altLang="en-US"/>
                    </a:p>
                  </a:txBody>
                  <a:tcPr/>
                </a:tc>
                <a:extLst>
                  <a:ext uri="{0D108BD9-81ED-4DB2-BD59-A6C34878D82A}">
                    <a16:rowId xmlns:a16="http://schemas.microsoft.com/office/drawing/2014/main" val="3835517158"/>
                  </a:ext>
                </a:extLst>
              </a:tr>
              <a:tr h="264375">
                <a:tc vMerge="1">
                  <a:txBody>
                    <a:bodyPr/>
                    <a:lstStyle/>
                    <a:p>
                      <a:endParaRPr kumimoji="1" lang="ja-JP" altLang="en-US"/>
                    </a:p>
                  </a:txBody>
                  <a:tcPr/>
                </a:tc>
                <a:tc>
                  <a:txBody>
                    <a:bodyPr/>
                    <a:lstStyle/>
                    <a:p>
                      <a:pPr algn="just" rtl="0" fontAlgn="ctr"/>
                      <a:r>
                        <a:rPr lang="en" sz="700" b="0" i="0" u="none" strike="noStrike">
                          <a:solidFill>
                            <a:srgbClr val="000000"/>
                          </a:solidFill>
                          <a:effectLst/>
                          <a:latin typeface="Times New Roman" panose="02020603050405020304" pitchFamily="18" charset="0"/>
                          <a:ea typeface="游ゴシック" panose="020B0400000000000000" pitchFamily="34" charset="-128"/>
                        </a:rPr>
                        <a:t>PerMV-RNA2-948fw</a:t>
                      </a:r>
                    </a:p>
                  </a:txBody>
                  <a:tcPr marL="9013" marR="9013" marT="9013" marB="0" anchor="ctr">
                    <a:lnL>
                      <a:noFill/>
                    </a:lnL>
                    <a:lnR>
                      <a:noFill/>
                    </a:lnR>
                    <a:lnT w="6350" cap="flat" cmpd="sng" algn="ctr">
                      <a:solidFill>
                        <a:srgbClr val="000000"/>
                      </a:solidFill>
                      <a:prstDash val="solid"/>
                      <a:round/>
                      <a:headEnd type="none" w="med" len="med"/>
                      <a:tailEnd type="none" w="med" len="med"/>
                    </a:lnT>
                    <a:lnB>
                      <a:noFill/>
                    </a:lnB>
                    <a:noFill/>
                  </a:tcPr>
                </a:tc>
                <a:tc>
                  <a:txBody>
                    <a:bodyPr/>
                    <a:lstStyle/>
                    <a:p>
                      <a:pPr algn="just" rtl="0" fontAlgn="ctr"/>
                      <a:r>
                        <a:rPr lang="en" sz="700" b="0" i="0" u="none" strike="noStrike">
                          <a:solidFill>
                            <a:srgbClr val="000000"/>
                          </a:solidFill>
                          <a:effectLst/>
                          <a:latin typeface="Times New Roman" panose="02020603050405020304" pitchFamily="18" charset="0"/>
                          <a:ea typeface="游ゴシック" panose="020B0400000000000000" pitchFamily="34" charset="-128"/>
                        </a:rPr>
                        <a:t>ACAGGTTCAATTATTAAATCCC</a:t>
                      </a:r>
                    </a:p>
                  </a:txBody>
                  <a:tcPr marL="9013" marR="9013" marT="9013" marB="0" anchor="ctr">
                    <a:lnL>
                      <a:noFill/>
                    </a:lnL>
                    <a:lnR>
                      <a:noFill/>
                    </a:lnR>
                    <a:lnT w="6350" cap="flat" cmpd="sng" algn="ctr">
                      <a:solidFill>
                        <a:srgbClr val="000000"/>
                      </a:solidFill>
                      <a:prstDash val="solid"/>
                      <a:round/>
                      <a:headEnd type="none" w="med" len="med"/>
                      <a:tailEnd type="none" w="med" len="med"/>
                    </a:lnT>
                    <a:lnB>
                      <a:noFill/>
                    </a:lnB>
                    <a:noFill/>
                  </a:tcPr>
                </a:tc>
                <a:tc>
                  <a:txBody>
                    <a:bodyPr/>
                    <a:lstStyle/>
                    <a:p>
                      <a:pPr algn="ctr" rtl="0" fontAlgn="ctr"/>
                      <a:r>
                        <a:rPr lang="en" sz="700" b="0" i="0" u="none" strike="noStrike">
                          <a:solidFill>
                            <a:srgbClr val="000000"/>
                          </a:solidFill>
                          <a:effectLst/>
                          <a:latin typeface="Times New Roman" panose="02020603050405020304" pitchFamily="18" charset="0"/>
                          <a:ea typeface="游ゴシック" panose="020B0400000000000000" pitchFamily="34" charset="-128"/>
                        </a:rPr>
                        <a:t>forward</a:t>
                      </a:r>
                    </a:p>
                  </a:txBody>
                  <a:tcPr marL="9013" marR="9013" marT="9013" marB="0" anchor="ctr">
                    <a:lnL>
                      <a:noFill/>
                    </a:lnL>
                    <a:lnR>
                      <a:noFill/>
                    </a:lnR>
                    <a:lnT w="6350" cap="flat" cmpd="sng" algn="ctr">
                      <a:solidFill>
                        <a:srgbClr val="000000"/>
                      </a:solidFill>
                      <a:prstDash val="solid"/>
                      <a:round/>
                      <a:headEnd type="none" w="med" len="med"/>
                      <a:tailEnd type="none" w="med" len="med"/>
                    </a:lnT>
                    <a:lnB>
                      <a:noFill/>
                    </a:lnB>
                    <a:noFill/>
                  </a:tcPr>
                </a:tc>
                <a:tc>
                  <a:txBody>
                    <a:bodyPr/>
                    <a:lstStyle/>
                    <a:p>
                      <a:pPr algn="ctr" fontAlgn="ctr"/>
                      <a:r>
                        <a:rPr lang="en-US" altLang="ja-JP" sz="700" b="0" i="0" u="none" strike="noStrike" dirty="0">
                          <a:solidFill>
                            <a:srgbClr val="000000"/>
                          </a:solidFill>
                          <a:effectLst/>
                          <a:latin typeface="Times New Roman" panose="02020603050405020304" pitchFamily="18" charset="0"/>
                          <a:ea typeface="游ゴシック" panose="020B0400000000000000" pitchFamily="34" charset="-128"/>
                        </a:rPr>
                        <a:t>948–969</a:t>
                      </a:r>
                    </a:p>
                  </a:txBody>
                  <a:tcPr marL="9013" marR="9013" marT="9013" marB="0" anchor="ctr">
                    <a:lnL>
                      <a:noFill/>
                    </a:lnL>
                    <a:lnR>
                      <a:noFill/>
                    </a:lnR>
                    <a:lnT w="6350" cap="flat" cmpd="sng" algn="ctr">
                      <a:solidFill>
                        <a:srgbClr val="000000"/>
                      </a:solidFill>
                      <a:prstDash val="solid"/>
                      <a:round/>
                      <a:headEnd type="none" w="med" len="med"/>
                      <a:tailEnd type="none" w="med" len="med"/>
                    </a:lnT>
                    <a:lnB>
                      <a:noFill/>
                    </a:lnB>
                    <a:noFill/>
                  </a:tcPr>
                </a:tc>
                <a:tc rowSpan="2">
                  <a:txBody>
                    <a:bodyPr/>
                    <a:lstStyle/>
                    <a:p>
                      <a:pPr algn="ctr" rtl="0" fontAlgn="ctr"/>
                      <a:r>
                        <a:rPr lang="en" sz="700" b="0" i="0" u="none" strike="noStrike" dirty="0">
                          <a:solidFill>
                            <a:srgbClr val="000000"/>
                          </a:solidFill>
                          <a:effectLst/>
                          <a:latin typeface="Times New Roman" panose="02020603050405020304" pitchFamily="18" charset="0"/>
                          <a:ea typeface="游ゴシック" panose="020B0400000000000000" pitchFamily="34" charset="-128"/>
                        </a:rPr>
                        <a:t>PCR to amplify the region </a:t>
                      </a:r>
                      <a:r>
                        <a:rPr lang="en" sz="700" b="0" i="0" u="none" strike="noStrike" dirty="0" err="1">
                          <a:solidFill>
                            <a:srgbClr val="000000"/>
                          </a:solidFill>
                          <a:effectLst/>
                          <a:latin typeface="Times New Roman" panose="02020603050405020304" pitchFamily="18" charset="0"/>
                          <a:ea typeface="游ゴシック" panose="020B0400000000000000" pitchFamily="34" charset="-128"/>
                        </a:rPr>
                        <a:t>nts</a:t>
                      </a:r>
                      <a:r>
                        <a:rPr lang="en" sz="700" b="0" i="0" u="none" strike="noStrike" dirty="0">
                          <a:solidFill>
                            <a:srgbClr val="000000"/>
                          </a:solidFill>
                          <a:effectLst/>
                          <a:latin typeface="Times New Roman" panose="02020603050405020304" pitchFamily="18" charset="0"/>
                          <a:ea typeface="游ゴシック" panose="020B0400000000000000" pitchFamily="34" charset="-128"/>
                        </a:rPr>
                        <a:t> 948–1369</a:t>
                      </a:r>
                    </a:p>
                  </a:txBody>
                  <a:tcPr marL="9013" marR="9013" marT="9013"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88134283"/>
                  </a:ext>
                </a:extLst>
              </a:tr>
              <a:tr h="240341">
                <a:tc vMerge="1">
                  <a:txBody>
                    <a:bodyPr/>
                    <a:lstStyle/>
                    <a:p>
                      <a:endParaRPr kumimoji="1" lang="ja-JP" altLang="en-US"/>
                    </a:p>
                  </a:txBody>
                  <a:tcPr/>
                </a:tc>
                <a:tc>
                  <a:txBody>
                    <a:bodyPr/>
                    <a:lstStyle/>
                    <a:p>
                      <a:pPr algn="just" rtl="0" fontAlgn="ctr"/>
                      <a:r>
                        <a:rPr lang="en" sz="700" b="0" i="0" u="none" strike="noStrike">
                          <a:solidFill>
                            <a:srgbClr val="000000"/>
                          </a:solidFill>
                          <a:effectLst/>
                          <a:latin typeface="Times New Roman" panose="02020603050405020304" pitchFamily="18" charset="0"/>
                          <a:ea typeface="游ゴシック" panose="020B0400000000000000" pitchFamily="34" charset="-128"/>
                        </a:rPr>
                        <a:t>PerMV-RNA2-1369rv</a:t>
                      </a:r>
                    </a:p>
                  </a:txBody>
                  <a:tcPr marL="9013" marR="9013" marT="9013" marB="0" anchor="ctr">
                    <a:lnL>
                      <a:noFill/>
                    </a:lnL>
                    <a:lnR>
                      <a:noFill/>
                    </a:lnR>
                    <a:lnT>
                      <a:noFill/>
                    </a:lnT>
                    <a:lnB w="6350" cap="flat" cmpd="sng" algn="ctr">
                      <a:solidFill>
                        <a:srgbClr val="000000"/>
                      </a:solidFill>
                      <a:prstDash val="solid"/>
                      <a:round/>
                      <a:headEnd type="none" w="med" len="med"/>
                      <a:tailEnd type="none" w="med" len="med"/>
                    </a:lnB>
                    <a:noFill/>
                  </a:tcPr>
                </a:tc>
                <a:tc>
                  <a:txBody>
                    <a:bodyPr/>
                    <a:lstStyle/>
                    <a:p>
                      <a:pPr algn="just" rtl="0" fontAlgn="ctr"/>
                      <a:r>
                        <a:rPr lang="en" sz="700" b="0" i="0" u="none" strike="noStrike">
                          <a:solidFill>
                            <a:srgbClr val="000000"/>
                          </a:solidFill>
                          <a:effectLst/>
                          <a:latin typeface="Times New Roman" panose="02020603050405020304" pitchFamily="18" charset="0"/>
                          <a:ea typeface="游ゴシック" panose="020B0400000000000000" pitchFamily="34" charset="-128"/>
                        </a:rPr>
                        <a:t>GAAGAAAACAATGTCCAGGT</a:t>
                      </a:r>
                    </a:p>
                  </a:txBody>
                  <a:tcPr marL="9013" marR="9013" marT="9013" marB="0" anchor="ctr">
                    <a:lnL>
                      <a:noFill/>
                    </a:lnL>
                    <a:lnR>
                      <a:noFill/>
                    </a:lnR>
                    <a:lnT>
                      <a:noFill/>
                    </a:lnT>
                    <a:lnB w="6350" cap="flat" cmpd="sng" algn="ctr">
                      <a:solidFill>
                        <a:srgbClr val="000000"/>
                      </a:solidFill>
                      <a:prstDash val="solid"/>
                      <a:round/>
                      <a:headEnd type="none" w="med" len="med"/>
                      <a:tailEnd type="none" w="med" len="med"/>
                    </a:lnB>
                    <a:noFill/>
                  </a:tcPr>
                </a:tc>
                <a:tc>
                  <a:txBody>
                    <a:bodyPr/>
                    <a:lstStyle/>
                    <a:p>
                      <a:pPr algn="ctr" rtl="0" fontAlgn="ctr"/>
                      <a:r>
                        <a:rPr lang="en" sz="700" b="0" i="0" u="none" strike="noStrike">
                          <a:solidFill>
                            <a:srgbClr val="000000"/>
                          </a:solidFill>
                          <a:effectLst/>
                          <a:latin typeface="Times New Roman" panose="02020603050405020304" pitchFamily="18" charset="0"/>
                          <a:ea typeface="游ゴシック" panose="020B0400000000000000" pitchFamily="34" charset="-128"/>
                        </a:rPr>
                        <a:t>reverse</a:t>
                      </a:r>
                    </a:p>
                  </a:txBody>
                  <a:tcPr marL="9013" marR="9013" marT="9013" marB="0" anchor="ctr">
                    <a:lnL>
                      <a:noFill/>
                    </a:lnL>
                    <a:lnR>
                      <a:noFill/>
                    </a:lnR>
                    <a:lnT>
                      <a:noFill/>
                    </a:lnT>
                    <a:lnB w="6350" cap="flat" cmpd="sng" algn="ctr">
                      <a:solidFill>
                        <a:srgbClr val="000000"/>
                      </a:solidFill>
                      <a:prstDash val="solid"/>
                      <a:round/>
                      <a:headEnd type="none" w="med" len="med"/>
                      <a:tailEnd type="none" w="med" len="med"/>
                    </a:lnB>
                    <a:noFill/>
                  </a:tcPr>
                </a:tc>
                <a:tc>
                  <a:txBody>
                    <a:bodyPr/>
                    <a:lstStyle/>
                    <a:p>
                      <a:pPr algn="ctr" fontAlgn="ctr"/>
                      <a:r>
                        <a:rPr lang="en-US" altLang="ja-JP" sz="700" b="0" i="0" u="none" strike="noStrike" dirty="0">
                          <a:solidFill>
                            <a:srgbClr val="000000"/>
                          </a:solidFill>
                          <a:effectLst/>
                          <a:latin typeface="Times New Roman" panose="02020603050405020304" pitchFamily="18" charset="0"/>
                          <a:ea typeface="+mn-ea"/>
                        </a:rPr>
                        <a:t>1369–1350</a:t>
                      </a:r>
                      <a:endParaRPr lang="en-US" altLang="ja-JP" sz="700" b="0" i="0" u="none" strike="noStrike" dirty="0">
                        <a:solidFill>
                          <a:srgbClr val="000000"/>
                        </a:solidFill>
                        <a:effectLst/>
                        <a:latin typeface="Times New Roman" panose="02020603050405020304" pitchFamily="18" charset="0"/>
                        <a:ea typeface="游ゴシック" panose="020B0400000000000000" pitchFamily="34" charset="-128"/>
                      </a:endParaRPr>
                    </a:p>
                  </a:txBody>
                  <a:tcPr marL="9013" marR="9013" marT="9013" marB="0" anchor="ctr">
                    <a:lnL>
                      <a:noFill/>
                    </a:lnL>
                    <a:lnR>
                      <a:noFill/>
                    </a:lnR>
                    <a:lnT>
                      <a:noFill/>
                    </a:lnT>
                    <a:lnB w="6350" cap="flat" cmpd="sng" algn="ctr">
                      <a:solidFill>
                        <a:srgbClr val="000000"/>
                      </a:solidFill>
                      <a:prstDash val="solid"/>
                      <a:round/>
                      <a:headEnd type="none" w="med" len="med"/>
                      <a:tailEnd type="none" w="med" len="med"/>
                    </a:lnB>
                    <a:noFill/>
                  </a:tcPr>
                </a:tc>
                <a:tc vMerge="1">
                  <a:txBody>
                    <a:bodyPr/>
                    <a:lstStyle/>
                    <a:p>
                      <a:endParaRPr kumimoji="1" lang="ja-JP" altLang="en-US"/>
                    </a:p>
                  </a:txBody>
                  <a:tcPr/>
                </a:tc>
                <a:extLst>
                  <a:ext uri="{0D108BD9-81ED-4DB2-BD59-A6C34878D82A}">
                    <a16:rowId xmlns:a16="http://schemas.microsoft.com/office/drawing/2014/main" val="3014938132"/>
                  </a:ext>
                </a:extLst>
              </a:tr>
              <a:tr h="240341">
                <a:tc vMerge="1">
                  <a:txBody>
                    <a:bodyPr/>
                    <a:lstStyle/>
                    <a:p>
                      <a:endParaRPr kumimoji="1" lang="ja-JP" altLang="en-US"/>
                    </a:p>
                  </a:txBody>
                  <a:tcPr/>
                </a:tc>
                <a:tc>
                  <a:txBody>
                    <a:bodyPr/>
                    <a:lstStyle/>
                    <a:p>
                      <a:pPr algn="just" rtl="0" fontAlgn="ctr"/>
                      <a:r>
                        <a:rPr lang="en" sz="700" b="0" i="0" u="none" strike="noStrike">
                          <a:solidFill>
                            <a:srgbClr val="000000"/>
                          </a:solidFill>
                          <a:effectLst/>
                          <a:latin typeface="Times New Roman" panose="02020603050405020304" pitchFamily="18" charset="0"/>
                          <a:ea typeface="游ゴシック" panose="020B0400000000000000" pitchFamily="34" charset="-128"/>
                        </a:rPr>
                        <a:t>PerMV-RNA2-1258fw</a:t>
                      </a:r>
                    </a:p>
                  </a:txBody>
                  <a:tcPr marL="9013" marR="9013" marT="9013" marB="0" anchor="ctr">
                    <a:lnL>
                      <a:noFill/>
                    </a:lnL>
                    <a:lnR>
                      <a:noFill/>
                    </a:lnR>
                    <a:lnT w="6350" cap="flat" cmpd="sng" algn="ctr">
                      <a:solidFill>
                        <a:srgbClr val="000000"/>
                      </a:solidFill>
                      <a:prstDash val="solid"/>
                      <a:round/>
                      <a:headEnd type="none" w="med" len="med"/>
                      <a:tailEnd type="none" w="med" len="med"/>
                    </a:lnT>
                    <a:lnB>
                      <a:noFill/>
                    </a:lnB>
                    <a:noFill/>
                  </a:tcPr>
                </a:tc>
                <a:tc>
                  <a:txBody>
                    <a:bodyPr/>
                    <a:lstStyle/>
                    <a:p>
                      <a:pPr algn="just" rtl="0" fontAlgn="ctr"/>
                      <a:r>
                        <a:rPr lang="en" sz="700" b="0" i="0" u="none" strike="noStrike">
                          <a:solidFill>
                            <a:srgbClr val="000000"/>
                          </a:solidFill>
                          <a:effectLst/>
                          <a:latin typeface="Times New Roman" panose="02020603050405020304" pitchFamily="18" charset="0"/>
                          <a:ea typeface="游ゴシック" panose="020B0400000000000000" pitchFamily="34" charset="-128"/>
                        </a:rPr>
                        <a:t>TTATCTTCATTACTTCATGTGACTG</a:t>
                      </a:r>
                    </a:p>
                  </a:txBody>
                  <a:tcPr marL="9013" marR="9013" marT="9013" marB="0" anchor="ctr">
                    <a:lnL>
                      <a:noFill/>
                    </a:lnL>
                    <a:lnR>
                      <a:noFill/>
                    </a:lnR>
                    <a:lnT w="6350" cap="flat" cmpd="sng" algn="ctr">
                      <a:solidFill>
                        <a:srgbClr val="000000"/>
                      </a:solidFill>
                      <a:prstDash val="solid"/>
                      <a:round/>
                      <a:headEnd type="none" w="med" len="med"/>
                      <a:tailEnd type="none" w="med" len="med"/>
                    </a:lnT>
                    <a:lnB>
                      <a:noFill/>
                    </a:lnB>
                    <a:noFill/>
                  </a:tcPr>
                </a:tc>
                <a:tc>
                  <a:txBody>
                    <a:bodyPr/>
                    <a:lstStyle/>
                    <a:p>
                      <a:pPr algn="ctr" rtl="0" fontAlgn="ctr"/>
                      <a:r>
                        <a:rPr lang="en" sz="700" b="0" i="0" u="none" strike="noStrike">
                          <a:solidFill>
                            <a:srgbClr val="000000"/>
                          </a:solidFill>
                          <a:effectLst/>
                          <a:latin typeface="Times New Roman" panose="02020603050405020304" pitchFamily="18" charset="0"/>
                          <a:ea typeface="游ゴシック" panose="020B0400000000000000" pitchFamily="34" charset="-128"/>
                        </a:rPr>
                        <a:t>forward</a:t>
                      </a:r>
                    </a:p>
                  </a:txBody>
                  <a:tcPr marL="9013" marR="9013" marT="9013" marB="0" anchor="ctr">
                    <a:lnL>
                      <a:noFill/>
                    </a:lnL>
                    <a:lnR>
                      <a:noFill/>
                    </a:lnR>
                    <a:lnT w="6350" cap="flat" cmpd="sng" algn="ctr">
                      <a:solidFill>
                        <a:srgbClr val="000000"/>
                      </a:solidFill>
                      <a:prstDash val="solid"/>
                      <a:round/>
                      <a:headEnd type="none" w="med" len="med"/>
                      <a:tailEnd type="none" w="med" len="med"/>
                    </a:lnT>
                    <a:lnB>
                      <a:noFill/>
                    </a:lnB>
                    <a:noFill/>
                  </a:tcPr>
                </a:tc>
                <a:tc>
                  <a:txBody>
                    <a:bodyPr/>
                    <a:lstStyle/>
                    <a:p>
                      <a:pPr algn="ctr" fontAlgn="ctr"/>
                      <a:r>
                        <a:rPr lang="en-US" altLang="ja-JP" sz="700" b="0" i="0" u="none" strike="noStrike">
                          <a:solidFill>
                            <a:srgbClr val="000000"/>
                          </a:solidFill>
                          <a:effectLst/>
                          <a:latin typeface="Times New Roman" panose="02020603050405020304" pitchFamily="18" charset="0"/>
                          <a:ea typeface="游ゴシック" panose="020B0400000000000000" pitchFamily="34" charset="-128"/>
                        </a:rPr>
                        <a:t>1258–1282</a:t>
                      </a:r>
                    </a:p>
                  </a:txBody>
                  <a:tcPr marL="9013" marR="9013" marT="9013" marB="0" anchor="ctr">
                    <a:lnL>
                      <a:noFill/>
                    </a:lnL>
                    <a:lnR>
                      <a:noFill/>
                    </a:lnR>
                    <a:lnT w="6350" cap="flat" cmpd="sng" algn="ctr">
                      <a:solidFill>
                        <a:srgbClr val="000000"/>
                      </a:solidFill>
                      <a:prstDash val="solid"/>
                      <a:round/>
                      <a:headEnd type="none" w="med" len="med"/>
                      <a:tailEnd type="none" w="med" len="med"/>
                    </a:lnT>
                    <a:lnB>
                      <a:noFill/>
                    </a:lnB>
                    <a:noFill/>
                  </a:tcPr>
                </a:tc>
                <a:tc rowSpan="2">
                  <a:txBody>
                    <a:bodyPr/>
                    <a:lstStyle/>
                    <a:p>
                      <a:pPr algn="ctr" rtl="0" fontAlgn="ctr"/>
                      <a:r>
                        <a:rPr lang="en" sz="700" b="0" i="0" u="none" strike="noStrike" dirty="0">
                          <a:solidFill>
                            <a:srgbClr val="000000"/>
                          </a:solidFill>
                          <a:effectLst/>
                          <a:latin typeface="Times New Roman" panose="02020603050405020304" pitchFamily="18" charset="0"/>
                          <a:ea typeface="游ゴシック" panose="020B0400000000000000" pitchFamily="34" charset="-128"/>
                        </a:rPr>
                        <a:t>PCR to amplify the region nts1258–1714</a:t>
                      </a:r>
                    </a:p>
                  </a:txBody>
                  <a:tcPr marL="9013" marR="9013" marT="9013"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702512011"/>
                  </a:ext>
                </a:extLst>
              </a:tr>
              <a:tr h="240341">
                <a:tc vMerge="1">
                  <a:txBody>
                    <a:bodyPr/>
                    <a:lstStyle/>
                    <a:p>
                      <a:endParaRPr kumimoji="1" lang="ja-JP" altLang="en-US"/>
                    </a:p>
                  </a:txBody>
                  <a:tcPr/>
                </a:tc>
                <a:tc>
                  <a:txBody>
                    <a:bodyPr/>
                    <a:lstStyle/>
                    <a:p>
                      <a:pPr algn="just" rtl="0" fontAlgn="ctr"/>
                      <a:r>
                        <a:rPr lang="en" sz="700" b="0" i="0" u="none" strike="noStrike" dirty="0">
                          <a:solidFill>
                            <a:srgbClr val="000000"/>
                          </a:solidFill>
                          <a:effectLst/>
                          <a:latin typeface="Times New Roman" panose="02020603050405020304" pitchFamily="18" charset="0"/>
                          <a:ea typeface="游ゴシック" panose="020B0400000000000000" pitchFamily="34" charset="-128"/>
                        </a:rPr>
                        <a:t>PerMV-RNA2-1</a:t>
                      </a:r>
                      <a:r>
                        <a:rPr lang="en" sz="700" b="0" i="0" u="none" strike="noStrike" dirty="0">
                          <a:solidFill>
                            <a:srgbClr val="000000"/>
                          </a:solidFill>
                          <a:effectLst/>
                          <a:highlight>
                            <a:srgbClr val="00FFFF"/>
                          </a:highlight>
                          <a:latin typeface="Times New Roman" panose="02020603050405020304" pitchFamily="18" charset="0"/>
                          <a:ea typeface="游ゴシック" panose="020B0400000000000000" pitchFamily="34" charset="-128"/>
                        </a:rPr>
                        <a:t>714</a:t>
                      </a:r>
                      <a:r>
                        <a:rPr lang="en" sz="700" b="0" i="0" u="none" strike="noStrike" dirty="0">
                          <a:solidFill>
                            <a:srgbClr val="000000"/>
                          </a:solidFill>
                          <a:effectLst/>
                          <a:latin typeface="Times New Roman" panose="02020603050405020304" pitchFamily="18" charset="0"/>
                          <a:ea typeface="游ゴシック" panose="020B0400000000000000" pitchFamily="34" charset="-128"/>
                        </a:rPr>
                        <a:t>rv</a:t>
                      </a:r>
                    </a:p>
                  </a:txBody>
                  <a:tcPr marL="9013" marR="9013" marT="9013" marB="0" anchor="ctr">
                    <a:lnL>
                      <a:noFill/>
                    </a:lnL>
                    <a:lnR>
                      <a:noFill/>
                    </a:lnR>
                    <a:lnT>
                      <a:noFill/>
                    </a:lnT>
                    <a:lnB w="6350" cap="flat" cmpd="sng" algn="ctr">
                      <a:solidFill>
                        <a:srgbClr val="000000"/>
                      </a:solidFill>
                      <a:prstDash val="solid"/>
                      <a:round/>
                      <a:headEnd type="none" w="med" len="med"/>
                      <a:tailEnd type="none" w="med" len="med"/>
                    </a:lnB>
                    <a:noFill/>
                  </a:tcPr>
                </a:tc>
                <a:tc>
                  <a:txBody>
                    <a:bodyPr/>
                    <a:lstStyle/>
                    <a:p>
                      <a:pPr algn="just" rtl="0" fontAlgn="ctr"/>
                      <a:r>
                        <a:rPr lang="en" sz="700" b="0" i="0" u="none" strike="noStrike" dirty="0">
                          <a:solidFill>
                            <a:srgbClr val="000000"/>
                          </a:solidFill>
                          <a:effectLst/>
                          <a:latin typeface="Times New Roman" panose="02020603050405020304" pitchFamily="18" charset="0"/>
                          <a:ea typeface="游ゴシック" panose="020B0400000000000000" pitchFamily="34" charset="-128"/>
                        </a:rPr>
                        <a:t>TCAGTGTGCAAATTGATATCA</a:t>
                      </a:r>
                    </a:p>
                  </a:txBody>
                  <a:tcPr marL="9013" marR="9013" marT="9013" marB="0" anchor="ctr">
                    <a:lnL>
                      <a:noFill/>
                    </a:lnL>
                    <a:lnR>
                      <a:noFill/>
                    </a:lnR>
                    <a:lnT>
                      <a:noFill/>
                    </a:lnT>
                    <a:lnB w="6350" cap="flat" cmpd="sng" algn="ctr">
                      <a:solidFill>
                        <a:srgbClr val="000000"/>
                      </a:solidFill>
                      <a:prstDash val="solid"/>
                      <a:round/>
                      <a:headEnd type="none" w="med" len="med"/>
                      <a:tailEnd type="none" w="med" len="med"/>
                    </a:lnB>
                    <a:noFill/>
                  </a:tcPr>
                </a:tc>
                <a:tc>
                  <a:txBody>
                    <a:bodyPr/>
                    <a:lstStyle/>
                    <a:p>
                      <a:pPr algn="ctr" rtl="0" fontAlgn="ctr"/>
                      <a:r>
                        <a:rPr lang="en" sz="700" b="0" i="0" u="none" strike="noStrike">
                          <a:solidFill>
                            <a:srgbClr val="000000"/>
                          </a:solidFill>
                          <a:effectLst/>
                          <a:latin typeface="Times New Roman" panose="02020603050405020304" pitchFamily="18" charset="0"/>
                          <a:ea typeface="游ゴシック" panose="020B0400000000000000" pitchFamily="34" charset="-128"/>
                        </a:rPr>
                        <a:t>reverse</a:t>
                      </a:r>
                    </a:p>
                  </a:txBody>
                  <a:tcPr marL="9013" marR="9013" marT="9013" marB="0" anchor="ctr">
                    <a:lnL>
                      <a:noFill/>
                    </a:lnL>
                    <a:lnR>
                      <a:noFill/>
                    </a:lnR>
                    <a:lnT>
                      <a:noFill/>
                    </a:lnT>
                    <a:lnB w="6350" cap="flat" cmpd="sng" algn="ctr">
                      <a:solidFill>
                        <a:srgbClr val="000000"/>
                      </a:solidFill>
                      <a:prstDash val="solid"/>
                      <a:round/>
                      <a:headEnd type="none" w="med" len="med"/>
                      <a:tailEnd type="none" w="med" len="med"/>
                    </a:lnB>
                    <a:noFill/>
                  </a:tcPr>
                </a:tc>
                <a:tc>
                  <a:txBody>
                    <a:bodyPr/>
                    <a:lstStyle/>
                    <a:p>
                      <a:pPr algn="ctr" fontAlgn="ctr"/>
                      <a:r>
                        <a:rPr lang="en-US" altLang="ja-JP" sz="700" b="0" i="0" u="none" strike="noStrike">
                          <a:solidFill>
                            <a:srgbClr val="000000"/>
                          </a:solidFill>
                          <a:effectLst/>
                          <a:latin typeface="Times New Roman" panose="02020603050405020304" pitchFamily="18" charset="0"/>
                          <a:ea typeface="游ゴシック" panose="020B0400000000000000" pitchFamily="34" charset="-128"/>
                        </a:rPr>
                        <a:t>1714–1693</a:t>
                      </a:r>
                    </a:p>
                  </a:txBody>
                  <a:tcPr marL="9013" marR="9013" marT="9013" marB="0" anchor="ctr">
                    <a:lnL>
                      <a:noFill/>
                    </a:lnL>
                    <a:lnR>
                      <a:noFill/>
                    </a:lnR>
                    <a:lnT>
                      <a:noFill/>
                    </a:lnT>
                    <a:lnB w="6350" cap="flat" cmpd="sng" algn="ctr">
                      <a:solidFill>
                        <a:srgbClr val="000000"/>
                      </a:solidFill>
                      <a:prstDash val="solid"/>
                      <a:round/>
                      <a:headEnd type="none" w="med" len="med"/>
                      <a:tailEnd type="none" w="med" len="med"/>
                    </a:lnB>
                    <a:noFill/>
                  </a:tcPr>
                </a:tc>
                <a:tc vMerge="1">
                  <a:txBody>
                    <a:bodyPr/>
                    <a:lstStyle/>
                    <a:p>
                      <a:endParaRPr kumimoji="1" lang="ja-JP" altLang="en-US"/>
                    </a:p>
                  </a:txBody>
                  <a:tcPr/>
                </a:tc>
                <a:extLst>
                  <a:ext uri="{0D108BD9-81ED-4DB2-BD59-A6C34878D82A}">
                    <a16:rowId xmlns:a16="http://schemas.microsoft.com/office/drawing/2014/main" val="4024183199"/>
                  </a:ext>
                </a:extLst>
              </a:tr>
              <a:tr h="240341">
                <a:tc rowSpan="2">
                  <a:txBody>
                    <a:bodyPr/>
                    <a:lstStyle/>
                    <a:p>
                      <a:pPr algn="ctr" rtl="0" fontAlgn="ctr"/>
                      <a:r>
                        <a:rPr lang="en" sz="700" b="0" i="0" u="none" strike="noStrike">
                          <a:solidFill>
                            <a:srgbClr val="000000"/>
                          </a:solidFill>
                          <a:effectLst/>
                          <a:latin typeface="Times New Roman" panose="02020603050405020304" pitchFamily="18" charset="0"/>
                          <a:ea typeface="游ゴシック" panose="020B0400000000000000" pitchFamily="34" charset="-128"/>
                        </a:rPr>
                        <a:t>RNA3a </a:t>
                      </a:r>
                    </a:p>
                  </a:txBody>
                  <a:tcPr marL="9013" marR="9013" marT="9013"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just" rtl="0" fontAlgn="ctr"/>
                      <a:r>
                        <a:rPr lang="en" sz="700" b="0" i="0" u="none" strike="noStrike">
                          <a:solidFill>
                            <a:srgbClr val="000000"/>
                          </a:solidFill>
                          <a:effectLst/>
                          <a:latin typeface="Times New Roman" panose="02020603050405020304" pitchFamily="18" charset="0"/>
                          <a:ea typeface="游ゴシック" panose="020B0400000000000000" pitchFamily="34" charset="-128"/>
                        </a:rPr>
                        <a:t>PerMV-RNA3a-381fw</a:t>
                      </a:r>
                    </a:p>
                  </a:txBody>
                  <a:tcPr marL="9013" marR="9013" marT="9013" marB="0" anchor="ctr">
                    <a:lnL>
                      <a:noFill/>
                    </a:lnL>
                    <a:lnR>
                      <a:noFill/>
                    </a:lnR>
                    <a:lnT w="6350" cap="flat" cmpd="sng" algn="ctr">
                      <a:solidFill>
                        <a:srgbClr val="000000"/>
                      </a:solidFill>
                      <a:prstDash val="solid"/>
                      <a:round/>
                      <a:headEnd type="none" w="med" len="med"/>
                      <a:tailEnd type="none" w="med" len="med"/>
                    </a:lnT>
                    <a:lnB>
                      <a:noFill/>
                    </a:lnB>
                    <a:noFill/>
                  </a:tcPr>
                </a:tc>
                <a:tc>
                  <a:txBody>
                    <a:bodyPr/>
                    <a:lstStyle/>
                    <a:p>
                      <a:pPr algn="just" rtl="0" fontAlgn="ctr"/>
                      <a:r>
                        <a:rPr lang="en" sz="700" b="0" i="0" u="none" strike="noStrike">
                          <a:solidFill>
                            <a:srgbClr val="000000"/>
                          </a:solidFill>
                          <a:effectLst/>
                          <a:latin typeface="Times New Roman" panose="02020603050405020304" pitchFamily="18" charset="0"/>
                          <a:ea typeface="游ゴシック" panose="020B0400000000000000" pitchFamily="34" charset="-128"/>
                        </a:rPr>
                        <a:t>ACAACCTTTGCAATTATATTCTTTGC </a:t>
                      </a:r>
                    </a:p>
                  </a:txBody>
                  <a:tcPr marL="9013" marR="9013" marT="9013" marB="0" anchor="ctr">
                    <a:lnL>
                      <a:noFill/>
                    </a:lnL>
                    <a:lnR>
                      <a:noFill/>
                    </a:lnR>
                    <a:lnT w="6350" cap="flat" cmpd="sng" algn="ctr">
                      <a:solidFill>
                        <a:srgbClr val="000000"/>
                      </a:solidFill>
                      <a:prstDash val="solid"/>
                      <a:round/>
                      <a:headEnd type="none" w="med" len="med"/>
                      <a:tailEnd type="none" w="med" len="med"/>
                    </a:lnT>
                    <a:lnB>
                      <a:noFill/>
                    </a:lnB>
                    <a:noFill/>
                  </a:tcPr>
                </a:tc>
                <a:tc>
                  <a:txBody>
                    <a:bodyPr/>
                    <a:lstStyle/>
                    <a:p>
                      <a:pPr algn="ctr" rtl="0" fontAlgn="ctr"/>
                      <a:r>
                        <a:rPr lang="en" sz="700" b="0" i="0" u="none" strike="noStrike">
                          <a:solidFill>
                            <a:srgbClr val="000000"/>
                          </a:solidFill>
                          <a:effectLst/>
                          <a:latin typeface="Times New Roman" panose="02020603050405020304" pitchFamily="18" charset="0"/>
                          <a:ea typeface="游ゴシック" panose="020B0400000000000000" pitchFamily="34" charset="-128"/>
                        </a:rPr>
                        <a:t>forward</a:t>
                      </a:r>
                    </a:p>
                  </a:txBody>
                  <a:tcPr marL="9013" marR="9013" marT="9013" marB="0" anchor="ctr">
                    <a:lnL>
                      <a:noFill/>
                    </a:lnL>
                    <a:lnR>
                      <a:noFill/>
                    </a:lnR>
                    <a:lnT w="6350" cap="flat" cmpd="sng" algn="ctr">
                      <a:solidFill>
                        <a:srgbClr val="000000"/>
                      </a:solidFill>
                      <a:prstDash val="solid"/>
                      <a:round/>
                      <a:headEnd type="none" w="med" len="med"/>
                      <a:tailEnd type="none" w="med" len="med"/>
                    </a:lnT>
                    <a:lnB>
                      <a:noFill/>
                    </a:lnB>
                    <a:noFill/>
                  </a:tcPr>
                </a:tc>
                <a:tc>
                  <a:txBody>
                    <a:bodyPr/>
                    <a:lstStyle/>
                    <a:p>
                      <a:pPr algn="ctr" fontAlgn="ctr"/>
                      <a:r>
                        <a:rPr lang="en-US" altLang="ja-JP" sz="700" b="0" i="0" u="none" strike="noStrike">
                          <a:solidFill>
                            <a:srgbClr val="000000"/>
                          </a:solidFill>
                          <a:effectLst/>
                          <a:latin typeface="Times New Roman" panose="02020603050405020304" pitchFamily="18" charset="0"/>
                          <a:ea typeface="游ゴシック" panose="020B0400000000000000" pitchFamily="34" charset="-128"/>
                        </a:rPr>
                        <a:t>381–406</a:t>
                      </a:r>
                    </a:p>
                  </a:txBody>
                  <a:tcPr marL="9013" marR="9013" marT="9013" marB="0" anchor="ctr">
                    <a:lnL>
                      <a:noFill/>
                    </a:lnL>
                    <a:lnR>
                      <a:noFill/>
                    </a:lnR>
                    <a:lnT w="6350" cap="flat" cmpd="sng" algn="ctr">
                      <a:solidFill>
                        <a:srgbClr val="000000"/>
                      </a:solidFill>
                      <a:prstDash val="solid"/>
                      <a:round/>
                      <a:headEnd type="none" w="med" len="med"/>
                      <a:tailEnd type="none" w="med" len="med"/>
                    </a:lnT>
                    <a:lnB>
                      <a:noFill/>
                    </a:lnB>
                    <a:noFill/>
                  </a:tcPr>
                </a:tc>
                <a:tc rowSpan="2">
                  <a:txBody>
                    <a:bodyPr/>
                    <a:lstStyle/>
                    <a:p>
                      <a:pPr algn="ctr" rtl="0" fontAlgn="ctr"/>
                      <a:r>
                        <a:rPr lang="en" sz="700" b="0" i="0" u="none" strike="noStrike">
                          <a:solidFill>
                            <a:srgbClr val="000000"/>
                          </a:solidFill>
                          <a:effectLst/>
                          <a:latin typeface="Times New Roman" panose="02020603050405020304" pitchFamily="18" charset="0"/>
                          <a:ea typeface="游ゴシック" panose="020B0400000000000000" pitchFamily="34" charset="-128"/>
                        </a:rPr>
                        <a:t>PCR amplification and sequencing </a:t>
                      </a:r>
                    </a:p>
                  </a:txBody>
                  <a:tcPr marL="9013" marR="9013" marT="9013"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937966996"/>
                  </a:ext>
                </a:extLst>
              </a:tr>
              <a:tr h="240341">
                <a:tc vMerge="1">
                  <a:txBody>
                    <a:bodyPr/>
                    <a:lstStyle/>
                    <a:p>
                      <a:endParaRPr kumimoji="1" lang="ja-JP" altLang="en-US"/>
                    </a:p>
                  </a:txBody>
                  <a:tcPr/>
                </a:tc>
                <a:tc>
                  <a:txBody>
                    <a:bodyPr/>
                    <a:lstStyle/>
                    <a:p>
                      <a:pPr algn="just" rtl="0" fontAlgn="ctr"/>
                      <a:r>
                        <a:rPr lang="en" sz="700" b="0" i="0" u="none" strike="noStrike">
                          <a:solidFill>
                            <a:srgbClr val="000000"/>
                          </a:solidFill>
                          <a:effectLst/>
                          <a:latin typeface="Times New Roman" panose="02020603050405020304" pitchFamily="18" charset="0"/>
                          <a:ea typeface="游ゴシック" panose="020B0400000000000000" pitchFamily="34" charset="-128"/>
                        </a:rPr>
                        <a:t>PerMV-RNA3a-980rv</a:t>
                      </a:r>
                    </a:p>
                  </a:txBody>
                  <a:tcPr marL="9013" marR="9013" marT="9013" marB="0" anchor="ctr">
                    <a:lnL>
                      <a:noFill/>
                    </a:lnL>
                    <a:lnR>
                      <a:noFill/>
                    </a:lnR>
                    <a:lnT>
                      <a:noFill/>
                    </a:lnT>
                    <a:lnB w="6350" cap="flat" cmpd="sng" algn="ctr">
                      <a:solidFill>
                        <a:srgbClr val="000000"/>
                      </a:solidFill>
                      <a:prstDash val="solid"/>
                      <a:round/>
                      <a:headEnd type="none" w="med" len="med"/>
                      <a:tailEnd type="none" w="med" len="med"/>
                    </a:lnB>
                    <a:noFill/>
                  </a:tcPr>
                </a:tc>
                <a:tc>
                  <a:txBody>
                    <a:bodyPr/>
                    <a:lstStyle/>
                    <a:p>
                      <a:pPr algn="just" rtl="0" fontAlgn="ctr"/>
                      <a:r>
                        <a:rPr lang="en" sz="700" b="0" i="0" u="none" strike="noStrike">
                          <a:solidFill>
                            <a:srgbClr val="000000"/>
                          </a:solidFill>
                          <a:effectLst/>
                          <a:latin typeface="Times New Roman" panose="02020603050405020304" pitchFamily="18" charset="0"/>
                          <a:ea typeface="游ゴシック" panose="020B0400000000000000" pitchFamily="34" charset="-128"/>
                        </a:rPr>
                        <a:t>GAAAATAAAGAGGTATTCAGGGAAGA </a:t>
                      </a:r>
                    </a:p>
                  </a:txBody>
                  <a:tcPr marL="9013" marR="9013" marT="9013" marB="0" anchor="ctr">
                    <a:lnL>
                      <a:noFill/>
                    </a:lnL>
                    <a:lnR>
                      <a:noFill/>
                    </a:lnR>
                    <a:lnT>
                      <a:noFill/>
                    </a:lnT>
                    <a:lnB w="6350" cap="flat" cmpd="sng" algn="ctr">
                      <a:solidFill>
                        <a:srgbClr val="000000"/>
                      </a:solidFill>
                      <a:prstDash val="solid"/>
                      <a:round/>
                      <a:headEnd type="none" w="med" len="med"/>
                      <a:tailEnd type="none" w="med" len="med"/>
                    </a:lnB>
                    <a:noFill/>
                  </a:tcPr>
                </a:tc>
                <a:tc>
                  <a:txBody>
                    <a:bodyPr/>
                    <a:lstStyle/>
                    <a:p>
                      <a:pPr algn="ctr" rtl="0" fontAlgn="ctr"/>
                      <a:r>
                        <a:rPr lang="en" sz="700" b="0" i="0" u="none" strike="noStrike">
                          <a:solidFill>
                            <a:srgbClr val="000000"/>
                          </a:solidFill>
                          <a:effectLst/>
                          <a:latin typeface="Times New Roman" panose="02020603050405020304" pitchFamily="18" charset="0"/>
                          <a:ea typeface="游ゴシック" panose="020B0400000000000000" pitchFamily="34" charset="-128"/>
                        </a:rPr>
                        <a:t>reverse</a:t>
                      </a:r>
                    </a:p>
                  </a:txBody>
                  <a:tcPr marL="9013" marR="9013" marT="9013" marB="0" anchor="ctr">
                    <a:lnL>
                      <a:noFill/>
                    </a:lnL>
                    <a:lnR>
                      <a:noFill/>
                    </a:lnR>
                    <a:lnT>
                      <a:noFill/>
                    </a:lnT>
                    <a:lnB w="6350" cap="flat" cmpd="sng" algn="ctr">
                      <a:solidFill>
                        <a:srgbClr val="000000"/>
                      </a:solidFill>
                      <a:prstDash val="solid"/>
                      <a:round/>
                      <a:headEnd type="none" w="med" len="med"/>
                      <a:tailEnd type="none" w="med" len="med"/>
                    </a:lnB>
                    <a:noFill/>
                  </a:tcPr>
                </a:tc>
                <a:tc>
                  <a:txBody>
                    <a:bodyPr/>
                    <a:lstStyle/>
                    <a:p>
                      <a:pPr algn="ctr" fontAlgn="ctr"/>
                      <a:r>
                        <a:rPr lang="en-US" altLang="ja-JP" sz="700" b="0" i="0" u="none" strike="noStrike">
                          <a:solidFill>
                            <a:srgbClr val="000000"/>
                          </a:solidFill>
                          <a:effectLst/>
                          <a:latin typeface="Times New Roman" panose="02020603050405020304" pitchFamily="18" charset="0"/>
                          <a:ea typeface="游ゴシック" panose="020B0400000000000000" pitchFamily="34" charset="-128"/>
                        </a:rPr>
                        <a:t>980–955</a:t>
                      </a:r>
                    </a:p>
                  </a:txBody>
                  <a:tcPr marL="9013" marR="9013" marT="9013" marB="0" anchor="ctr">
                    <a:lnL>
                      <a:noFill/>
                    </a:lnL>
                    <a:lnR>
                      <a:noFill/>
                    </a:lnR>
                    <a:lnT>
                      <a:noFill/>
                    </a:lnT>
                    <a:lnB w="6350" cap="flat" cmpd="sng" algn="ctr">
                      <a:solidFill>
                        <a:srgbClr val="000000"/>
                      </a:solidFill>
                      <a:prstDash val="solid"/>
                      <a:round/>
                      <a:headEnd type="none" w="med" len="med"/>
                      <a:tailEnd type="none" w="med" len="med"/>
                    </a:lnB>
                    <a:noFill/>
                  </a:tcPr>
                </a:tc>
                <a:tc vMerge="1">
                  <a:txBody>
                    <a:bodyPr/>
                    <a:lstStyle/>
                    <a:p>
                      <a:endParaRPr kumimoji="1" lang="ja-JP" altLang="en-US"/>
                    </a:p>
                  </a:txBody>
                  <a:tcPr/>
                </a:tc>
                <a:extLst>
                  <a:ext uri="{0D108BD9-81ED-4DB2-BD59-A6C34878D82A}">
                    <a16:rowId xmlns:a16="http://schemas.microsoft.com/office/drawing/2014/main" val="2121960471"/>
                  </a:ext>
                </a:extLst>
              </a:tr>
              <a:tr h="240341">
                <a:tc rowSpan="2">
                  <a:txBody>
                    <a:bodyPr/>
                    <a:lstStyle/>
                    <a:p>
                      <a:pPr algn="ctr" rtl="0" fontAlgn="ctr"/>
                      <a:r>
                        <a:rPr lang="en" sz="700" b="0" i="0" u="none" strike="noStrike">
                          <a:solidFill>
                            <a:srgbClr val="000000"/>
                          </a:solidFill>
                          <a:effectLst/>
                          <a:latin typeface="Times New Roman" panose="02020603050405020304" pitchFamily="18" charset="0"/>
                          <a:ea typeface="游ゴシック" panose="020B0400000000000000" pitchFamily="34" charset="-128"/>
                        </a:rPr>
                        <a:t>RNA3b  </a:t>
                      </a:r>
                    </a:p>
                  </a:txBody>
                  <a:tcPr marL="9013" marR="9013" marT="9013"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just" rtl="0" fontAlgn="ctr"/>
                      <a:r>
                        <a:rPr lang="en" sz="700" b="0" i="0" u="none" strike="noStrike">
                          <a:solidFill>
                            <a:srgbClr val="000000"/>
                          </a:solidFill>
                          <a:effectLst/>
                          <a:latin typeface="Times New Roman" panose="02020603050405020304" pitchFamily="18" charset="0"/>
                          <a:ea typeface="游ゴシック" panose="020B0400000000000000" pitchFamily="34" charset="-128"/>
                        </a:rPr>
                        <a:t>PerMV-RNA3b-379fw</a:t>
                      </a:r>
                    </a:p>
                  </a:txBody>
                  <a:tcPr marL="9013" marR="9013" marT="9013" marB="0" anchor="ctr">
                    <a:lnL>
                      <a:noFill/>
                    </a:lnL>
                    <a:lnR>
                      <a:noFill/>
                    </a:lnR>
                    <a:lnT w="6350" cap="flat" cmpd="sng" algn="ctr">
                      <a:solidFill>
                        <a:srgbClr val="000000"/>
                      </a:solidFill>
                      <a:prstDash val="solid"/>
                      <a:round/>
                      <a:headEnd type="none" w="med" len="med"/>
                      <a:tailEnd type="none" w="med" len="med"/>
                    </a:lnT>
                    <a:lnB>
                      <a:noFill/>
                    </a:lnB>
                    <a:noFill/>
                  </a:tcPr>
                </a:tc>
                <a:tc>
                  <a:txBody>
                    <a:bodyPr/>
                    <a:lstStyle/>
                    <a:p>
                      <a:pPr algn="just" rtl="0" fontAlgn="ctr"/>
                      <a:r>
                        <a:rPr lang="en" sz="700" b="0" i="0" u="none" strike="noStrike">
                          <a:solidFill>
                            <a:srgbClr val="000000"/>
                          </a:solidFill>
                          <a:effectLst/>
                          <a:latin typeface="Times New Roman" panose="02020603050405020304" pitchFamily="18" charset="0"/>
                          <a:ea typeface="游ゴシック" panose="020B0400000000000000" pitchFamily="34" charset="-128"/>
                        </a:rPr>
                        <a:t>CACAATTTTCGCGATTATGTTTTT </a:t>
                      </a:r>
                    </a:p>
                  </a:txBody>
                  <a:tcPr marL="9013" marR="9013" marT="9013" marB="0" anchor="ctr">
                    <a:lnL>
                      <a:noFill/>
                    </a:lnL>
                    <a:lnR>
                      <a:noFill/>
                    </a:lnR>
                    <a:lnT w="6350" cap="flat" cmpd="sng" algn="ctr">
                      <a:solidFill>
                        <a:srgbClr val="000000"/>
                      </a:solidFill>
                      <a:prstDash val="solid"/>
                      <a:round/>
                      <a:headEnd type="none" w="med" len="med"/>
                      <a:tailEnd type="none" w="med" len="med"/>
                    </a:lnT>
                    <a:lnB>
                      <a:noFill/>
                    </a:lnB>
                    <a:noFill/>
                  </a:tcPr>
                </a:tc>
                <a:tc>
                  <a:txBody>
                    <a:bodyPr/>
                    <a:lstStyle/>
                    <a:p>
                      <a:pPr algn="ctr" rtl="0" fontAlgn="ctr"/>
                      <a:r>
                        <a:rPr lang="en" sz="700" b="0" i="0" u="none" strike="noStrike">
                          <a:solidFill>
                            <a:srgbClr val="000000"/>
                          </a:solidFill>
                          <a:effectLst/>
                          <a:latin typeface="Times New Roman" panose="02020603050405020304" pitchFamily="18" charset="0"/>
                          <a:ea typeface="游ゴシック" panose="020B0400000000000000" pitchFamily="34" charset="-128"/>
                        </a:rPr>
                        <a:t>forward</a:t>
                      </a:r>
                    </a:p>
                  </a:txBody>
                  <a:tcPr marL="9013" marR="9013" marT="9013" marB="0" anchor="ctr">
                    <a:lnL>
                      <a:noFill/>
                    </a:lnL>
                    <a:lnR>
                      <a:noFill/>
                    </a:lnR>
                    <a:lnT w="6350" cap="flat" cmpd="sng" algn="ctr">
                      <a:solidFill>
                        <a:srgbClr val="000000"/>
                      </a:solidFill>
                      <a:prstDash val="solid"/>
                      <a:round/>
                      <a:headEnd type="none" w="med" len="med"/>
                      <a:tailEnd type="none" w="med" len="med"/>
                    </a:lnT>
                    <a:lnB>
                      <a:noFill/>
                    </a:lnB>
                    <a:noFill/>
                  </a:tcPr>
                </a:tc>
                <a:tc>
                  <a:txBody>
                    <a:bodyPr/>
                    <a:lstStyle/>
                    <a:p>
                      <a:pPr algn="ctr" fontAlgn="ctr"/>
                      <a:r>
                        <a:rPr lang="en-US" altLang="ja-JP" sz="700" b="0" i="0" u="none" strike="noStrike">
                          <a:solidFill>
                            <a:srgbClr val="000000"/>
                          </a:solidFill>
                          <a:effectLst/>
                          <a:latin typeface="Times New Roman" panose="02020603050405020304" pitchFamily="18" charset="0"/>
                          <a:ea typeface="游ゴシック" panose="020B0400000000000000" pitchFamily="34" charset="-128"/>
                        </a:rPr>
                        <a:t>379–402</a:t>
                      </a:r>
                    </a:p>
                  </a:txBody>
                  <a:tcPr marL="9013" marR="9013" marT="9013" marB="0" anchor="ctr">
                    <a:lnL>
                      <a:noFill/>
                    </a:lnL>
                    <a:lnR>
                      <a:noFill/>
                    </a:lnR>
                    <a:lnT w="6350" cap="flat" cmpd="sng" algn="ctr">
                      <a:solidFill>
                        <a:srgbClr val="000000"/>
                      </a:solidFill>
                      <a:prstDash val="solid"/>
                      <a:round/>
                      <a:headEnd type="none" w="med" len="med"/>
                      <a:tailEnd type="none" w="med" len="med"/>
                    </a:lnT>
                    <a:lnB>
                      <a:noFill/>
                    </a:lnB>
                    <a:noFill/>
                  </a:tcPr>
                </a:tc>
                <a:tc rowSpan="2">
                  <a:txBody>
                    <a:bodyPr/>
                    <a:lstStyle/>
                    <a:p>
                      <a:pPr algn="ctr" rtl="0" fontAlgn="ctr"/>
                      <a:r>
                        <a:rPr lang="en" sz="700" b="0" i="0" u="none" strike="noStrike">
                          <a:solidFill>
                            <a:srgbClr val="000000"/>
                          </a:solidFill>
                          <a:effectLst/>
                          <a:latin typeface="Times New Roman" panose="02020603050405020304" pitchFamily="18" charset="0"/>
                          <a:ea typeface="游ゴシック" panose="020B0400000000000000" pitchFamily="34" charset="-128"/>
                        </a:rPr>
                        <a:t>PCR amplification and sequencing </a:t>
                      </a:r>
                    </a:p>
                  </a:txBody>
                  <a:tcPr marL="9013" marR="9013" marT="9013"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657561777"/>
                  </a:ext>
                </a:extLst>
              </a:tr>
              <a:tr h="240341">
                <a:tc vMerge="1">
                  <a:txBody>
                    <a:bodyPr/>
                    <a:lstStyle/>
                    <a:p>
                      <a:endParaRPr kumimoji="1" lang="ja-JP" altLang="en-US"/>
                    </a:p>
                  </a:txBody>
                  <a:tcPr/>
                </a:tc>
                <a:tc>
                  <a:txBody>
                    <a:bodyPr/>
                    <a:lstStyle/>
                    <a:p>
                      <a:pPr algn="just" rtl="0" fontAlgn="ctr"/>
                      <a:r>
                        <a:rPr lang="en" sz="700" b="0" i="0" u="none" strike="noStrike">
                          <a:solidFill>
                            <a:srgbClr val="000000"/>
                          </a:solidFill>
                          <a:effectLst/>
                          <a:latin typeface="Times New Roman" panose="02020603050405020304" pitchFamily="18" charset="0"/>
                          <a:ea typeface="游ゴシック" panose="020B0400000000000000" pitchFamily="34" charset="-128"/>
                        </a:rPr>
                        <a:t>PerMV-RNA3b-978rv</a:t>
                      </a:r>
                    </a:p>
                  </a:txBody>
                  <a:tcPr marL="9013" marR="9013" marT="9013" marB="0" anchor="ctr">
                    <a:lnL>
                      <a:noFill/>
                    </a:lnL>
                    <a:lnR>
                      <a:noFill/>
                    </a:lnR>
                    <a:lnT>
                      <a:noFill/>
                    </a:lnT>
                    <a:lnB w="6350" cap="flat" cmpd="sng" algn="ctr">
                      <a:solidFill>
                        <a:srgbClr val="000000"/>
                      </a:solidFill>
                      <a:prstDash val="solid"/>
                      <a:round/>
                      <a:headEnd type="none" w="med" len="med"/>
                      <a:tailEnd type="none" w="med" len="med"/>
                    </a:lnB>
                    <a:noFill/>
                  </a:tcPr>
                </a:tc>
                <a:tc>
                  <a:txBody>
                    <a:bodyPr/>
                    <a:lstStyle/>
                    <a:p>
                      <a:pPr algn="just" rtl="0" fontAlgn="ctr"/>
                      <a:r>
                        <a:rPr lang="en" sz="700" b="0" i="0" u="none" strike="noStrike">
                          <a:solidFill>
                            <a:srgbClr val="000000"/>
                          </a:solidFill>
                          <a:effectLst/>
                          <a:latin typeface="Times New Roman" panose="02020603050405020304" pitchFamily="18" charset="0"/>
                          <a:ea typeface="游ゴシック" panose="020B0400000000000000" pitchFamily="34" charset="-128"/>
                        </a:rPr>
                        <a:t>AAAATAAAGAGGTATTCAGGTAAAACTAC </a:t>
                      </a:r>
                    </a:p>
                  </a:txBody>
                  <a:tcPr marL="9013" marR="9013" marT="9013" marB="0" anchor="ctr">
                    <a:lnL>
                      <a:noFill/>
                    </a:lnL>
                    <a:lnR>
                      <a:noFill/>
                    </a:lnR>
                    <a:lnT>
                      <a:noFill/>
                    </a:lnT>
                    <a:lnB w="6350" cap="flat" cmpd="sng" algn="ctr">
                      <a:solidFill>
                        <a:srgbClr val="000000"/>
                      </a:solidFill>
                      <a:prstDash val="solid"/>
                      <a:round/>
                      <a:headEnd type="none" w="med" len="med"/>
                      <a:tailEnd type="none" w="med" len="med"/>
                    </a:lnB>
                    <a:noFill/>
                  </a:tcPr>
                </a:tc>
                <a:tc>
                  <a:txBody>
                    <a:bodyPr/>
                    <a:lstStyle/>
                    <a:p>
                      <a:pPr algn="ctr" rtl="0" fontAlgn="ctr"/>
                      <a:r>
                        <a:rPr lang="en" sz="700" b="0" i="0" u="none" strike="noStrike">
                          <a:solidFill>
                            <a:srgbClr val="000000"/>
                          </a:solidFill>
                          <a:effectLst/>
                          <a:latin typeface="Times New Roman" panose="02020603050405020304" pitchFamily="18" charset="0"/>
                          <a:ea typeface="游ゴシック" panose="020B0400000000000000" pitchFamily="34" charset="-128"/>
                        </a:rPr>
                        <a:t>reverse</a:t>
                      </a:r>
                    </a:p>
                  </a:txBody>
                  <a:tcPr marL="9013" marR="9013" marT="9013" marB="0" anchor="ctr">
                    <a:lnL>
                      <a:noFill/>
                    </a:lnL>
                    <a:lnR>
                      <a:noFill/>
                    </a:lnR>
                    <a:lnT>
                      <a:noFill/>
                    </a:lnT>
                    <a:lnB w="6350" cap="flat" cmpd="sng" algn="ctr">
                      <a:solidFill>
                        <a:srgbClr val="000000"/>
                      </a:solidFill>
                      <a:prstDash val="solid"/>
                      <a:round/>
                      <a:headEnd type="none" w="med" len="med"/>
                      <a:tailEnd type="none" w="med" len="med"/>
                    </a:lnB>
                    <a:noFill/>
                  </a:tcPr>
                </a:tc>
                <a:tc>
                  <a:txBody>
                    <a:bodyPr/>
                    <a:lstStyle/>
                    <a:p>
                      <a:pPr algn="ctr" fontAlgn="ctr"/>
                      <a:r>
                        <a:rPr lang="en-US" altLang="ja-JP" sz="700" b="0" i="0" u="none" strike="noStrike">
                          <a:solidFill>
                            <a:srgbClr val="000000"/>
                          </a:solidFill>
                          <a:effectLst/>
                          <a:latin typeface="Times New Roman" panose="02020603050405020304" pitchFamily="18" charset="0"/>
                          <a:ea typeface="游ゴシック" panose="020B0400000000000000" pitchFamily="34" charset="-128"/>
                        </a:rPr>
                        <a:t>978–950</a:t>
                      </a:r>
                    </a:p>
                  </a:txBody>
                  <a:tcPr marL="9013" marR="9013" marT="9013" marB="0" anchor="ctr">
                    <a:lnL>
                      <a:noFill/>
                    </a:lnL>
                    <a:lnR>
                      <a:noFill/>
                    </a:lnR>
                    <a:lnT>
                      <a:noFill/>
                    </a:lnT>
                    <a:lnB w="6350" cap="flat" cmpd="sng" algn="ctr">
                      <a:solidFill>
                        <a:srgbClr val="000000"/>
                      </a:solidFill>
                      <a:prstDash val="solid"/>
                      <a:round/>
                      <a:headEnd type="none" w="med" len="med"/>
                      <a:tailEnd type="none" w="med" len="med"/>
                    </a:lnB>
                    <a:noFill/>
                  </a:tcPr>
                </a:tc>
                <a:tc vMerge="1">
                  <a:txBody>
                    <a:bodyPr/>
                    <a:lstStyle/>
                    <a:p>
                      <a:endParaRPr kumimoji="1" lang="ja-JP" altLang="en-US"/>
                    </a:p>
                  </a:txBody>
                  <a:tcPr/>
                </a:tc>
                <a:extLst>
                  <a:ext uri="{0D108BD9-81ED-4DB2-BD59-A6C34878D82A}">
                    <a16:rowId xmlns:a16="http://schemas.microsoft.com/office/drawing/2014/main" val="408656913"/>
                  </a:ext>
                </a:extLst>
              </a:tr>
              <a:tr h="240341">
                <a:tc rowSpan="4">
                  <a:txBody>
                    <a:bodyPr/>
                    <a:lstStyle/>
                    <a:p>
                      <a:pPr algn="ctr" rtl="0" fontAlgn="ctr"/>
                      <a:r>
                        <a:rPr lang="en" sz="700" b="0" i="0" u="none" strike="noStrike" dirty="0">
                          <a:solidFill>
                            <a:srgbClr val="000000"/>
                          </a:solidFill>
                          <a:effectLst/>
                          <a:latin typeface="Times New Roman" panose="02020603050405020304" pitchFamily="18" charset="0"/>
                          <a:ea typeface="游ゴシック" panose="020B0400000000000000" pitchFamily="34" charset="-128"/>
                        </a:rPr>
                        <a:t>RNA4</a:t>
                      </a:r>
                    </a:p>
                  </a:txBody>
                  <a:tcPr marL="9013" marR="9013" marT="9013"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just" rtl="0" fontAlgn="ctr"/>
                      <a:r>
                        <a:rPr lang="en" sz="700" b="0" i="0" u="none" strike="noStrike">
                          <a:solidFill>
                            <a:srgbClr val="000000"/>
                          </a:solidFill>
                          <a:effectLst/>
                          <a:latin typeface="Times New Roman" panose="02020603050405020304" pitchFamily="18" charset="0"/>
                          <a:ea typeface="游ゴシック" panose="020B0400000000000000" pitchFamily="34" charset="-128"/>
                        </a:rPr>
                        <a:t>BamHI-PerMV-RNA4-1fw</a:t>
                      </a:r>
                    </a:p>
                  </a:txBody>
                  <a:tcPr marL="9013" marR="9013" marT="9013" marB="0" anchor="ctr">
                    <a:lnL>
                      <a:noFill/>
                    </a:lnL>
                    <a:lnR>
                      <a:noFill/>
                    </a:lnR>
                    <a:lnT w="6350" cap="flat" cmpd="sng" algn="ctr">
                      <a:solidFill>
                        <a:srgbClr val="000000"/>
                      </a:solidFill>
                      <a:prstDash val="solid"/>
                      <a:round/>
                      <a:headEnd type="none" w="med" len="med"/>
                      <a:tailEnd type="none" w="med" len="med"/>
                    </a:lnT>
                    <a:lnB>
                      <a:noFill/>
                    </a:lnB>
                    <a:noFill/>
                  </a:tcPr>
                </a:tc>
                <a:tc>
                  <a:txBody>
                    <a:bodyPr/>
                    <a:lstStyle/>
                    <a:p>
                      <a:pPr algn="just" rtl="0" fontAlgn="ctr"/>
                      <a:r>
                        <a:rPr lang="en" sz="700" b="0" i="0" u="none" strike="noStrike">
                          <a:solidFill>
                            <a:srgbClr val="000000"/>
                          </a:solidFill>
                          <a:effectLst/>
                          <a:latin typeface="Times New Roman" panose="02020603050405020304" pitchFamily="18" charset="0"/>
                          <a:ea typeface="游ゴシック" panose="020B0400000000000000" pitchFamily="34" charset="-128"/>
                        </a:rPr>
                        <a:t>TCCGGATCCAGTAGTTATCTCACTTACAAAC </a:t>
                      </a:r>
                    </a:p>
                  </a:txBody>
                  <a:tcPr marL="9013" marR="9013" marT="9013" marB="0" anchor="ctr">
                    <a:lnL>
                      <a:noFill/>
                    </a:lnL>
                    <a:lnR>
                      <a:noFill/>
                    </a:lnR>
                    <a:lnT w="6350" cap="flat" cmpd="sng" algn="ctr">
                      <a:solidFill>
                        <a:srgbClr val="000000"/>
                      </a:solidFill>
                      <a:prstDash val="solid"/>
                      <a:round/>
                      <a:headEnd type="none" w="med" len="med"/>
                      <a:tailEnd type="none" w="med" len="med"/>
                    </a:lnT>
                    <a:lnB>
                      <a:noFill/>
                    </a:lnB>
                    <a:noFill/>
                  </a:tcPr>
                </a:tc>
                <a:tc>
                  <a:txBody>
                    <a:bodyPr/>
                    <a:lstStyle/>
                    <a:p>
                      <a:pPr algn="ctr" rtl="0" fontAlgn="ctr"/>
                      <a:r>
                        <a:rPr lang="en" sz="700" b="0" i="0" u="none" strike="noStrike">
                          <a:solidFill>
                            <a:srgbClr val="000000"/>
                          </a:solidFill>
                          <a:effectLst/>
                          <a:latin typeface="Times New Roman" panose="02020603050405020304" pitchFamily="18" charset="0"/>
                          <a:ea typeface="游ゴシック" panose="020B0400000000000000" pitchFamily="34" charset="-128"/>
                        </a:rPr>
                        <a:t>forward</a:t>
                      </a:r>
                    </a:p>
                  </a:txBody>
                  <a:tcPr marL="9013" marR="9013" marT="9013" marB="0" anchor="ctr">
                    <a:lnL>
                      <a:noFill/>
                    </a:lnL>
                    <a:lnR>
                      <a:noFill/>
                    </a:lnR>
                    <a:lnT w="6350" cap="flat" cmpd="sng" algn="ctr">
                      <a:solidFill>
                        <a:srgbClr val="000000"/>
                      </a:solidFill>
                      <a:prstDash val="solid"/>
                      <a:round/>
                      <a:headEnd type="none" w="med" len="med"/>
                      <a:tailEnd type="none" w="med" len="med"/>
                    </a:lnT>
                    <a:lnB>
                      <a:noFill/>
                    </a:lnB>
                    <a:noFill/>
                  </a:tcPr>
                </a:tc>
                <a:tc>
                  <a:txBody>
                    <a:bodyPr/>
                    <a:lstStyle/>
                    <a:p>
                      <a:pPr algn="ctr" fontAlgn="ctr"/>
                      <a:r>
                        <a:rPr lang="en-US" altLang="ja-JP" sz="700" b="0" i="0" u="none" strike="noStrike">
                          <a:solidFill>
                            <a:srgbClr val="000000"/>
                          </a:solidFill>
                          <a:effectLst/>
                          <a:latin typeface="Times New Roman" panose="02020603050405020304" pitchFamily="18" charset="0"/>
                          <a:ea typeface="游ゴシック" panose="020B0400000000000000" pitchFamily="34" charset="-128"/>
                        </a:rPr>
                        <a:t>1–22</a:t>
                      </a:r>
                    </a:p>
                  </a:txBody>
                  <a:tcPr marL="9013" marR="9013" marT="9013" marB="0" anchor="ctr">
                    <a:lnL>
                      <a:noFill/>
                    </a:lnL>
                    <a:lnR>
                      <a:noFill/>
                    </a:lnR>
                    <a:lnT w="6350" cap="flat" cmpd="sng" algn="ctr">
                      <a:solidFill>
                        <a:srgbClr val="000000"/>
                      </a:solidFill>
                      <a:prstDash val="solid"/>
                      <a:round/>
                      <a:headEnd type="none" w="med" len="med"/>
                      <a:tailEnd type="none" w="med" len="med"/>
                    </a:lnT>
                    <a:lnB>
                      <a:noFill/>
                    </a:lnB>
                    <a:noFill/>
                  </a:tcPr>
                </a:tc>
                <a:tc rowSpan="2">
                  <a:txBody>
                    <a:bodyPr/>
                    <a:lstStyle/>
                    <a:p>
                      <a:pPr algn="ctr" rtl="0" fontAlgn="ctr"/>
                      <a:r>
                        <a:rPr lang="en" sz="700" b="0" i="0" u="none" strike="noStrike" dirty="0">
                          <a:solidFill>
                            <a:srgbClr val="000000"/>
                          </a:solidFill>
                          <a:effectLst/>
                          <a:latin typeface="Times New Roman" panose="02020603050405020304" pitchFamily="18" charset="0"/>
                          <a:ea typeface="游ゴシック" panose="020B0400000000000000" pitchFamily="34" charset="-128"/>
                        </a:rPr>
                        <a:t>PCR amplification </a:t>
                      </a:r>
                    </a:p>
                  </a:txBody>
                  <a:tcPr marL="9013" marR="9013" marT="9013"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836411609"/>
                  </a:ext>
                </a:extLst>
              </a:tr>
              <a:tr h="240341">
                <a:tc vMerge="1">
                  <a:txBody>
                    <a:bodyPr/>
                    <a:lstStyle/>
                    <a:p>
                      <a:endParaRPr kumimoji="1" lang="ja-JP" altLang="en-US"/>
                    </a:p>
                  </a:txBody>
                  <a:tcPr/>
                </a:tc>
                <a:tc>
                  <a:txBody>
                    <a:bodyPr/>
                    <a:lstStyle/>
                    <a:p>
                      <a:pPr algn="just" rtl="0" fontAlgn="ctr"/>
                      <a:r>
                        <a:rPr lang="en" sz="700" b="0" i="0" u="none" strike="noStrike">
                          <a:solidFill>
                            <a:srgbClr val="000000"/>
                          </a:solidFill>
                          <a:effectLst/>
                          <a:latin typeface="Times New Roman" panose="02020603050405020304" pitchFamily="18" charset="0"/>
                          <a:ea typeface="游ゴシック" panose="020B0400000000000000" pitchFamily="34" charset="-128"/>
                        </a:rPr>
                        <a:t>BamHI-PerMV-RNA4-1294rv</a:t>
                      </a:r>
                    </a:p>
                  </a:txBody>
                  <a:tcPr marL="9013" marR="9013" marT="9013" marB="0" anchor="ctr">
                    <a:lnL>
                      <a:noFill/>
                    </a:lnL>
                    <a:lnR>
                      <a:noFill/>
                    </a:lnR>
                    <a:lnT>
                      <a:noFill/>
                    </a:lnT>
                    <a:lnB w="6350" cap="flat" cmpd="sng" algn="ctr">
                      <a:solidFill>
                        <a:srgbClr val="000000"/>
                      </a:solidFill>
                      <a:prstDash val="solid"/>
                      <a:round/>
                      <a:headEnd type="none" w="med" len="med"/>
                      <a:tailEnd type="none" w="med" len="med"/>
                    </a:lnB>
                    <a:noFill/>
                  </a:tcPr>
                </a:tc>
                <a:tc>
                  <a:txBody>
                    <a:bodyPr/>
                    <a:lstStyle/>
                    <a:p>
                      <a:pPr algn="just" rtl="0" fontAlgn="ctr"/>
                      <a:r>
                        <a:rPr lang="en" sz="700" b="0" i="0" u="none" strike="noStrike">
                          <a:solidFill>
                            <a:srgbClr val="000000"/>
                          </a:solidFill>
                          <a:effectLst/>
                          <a:latin typeface="Times New Roman" panose="02020603050405020304" pitchFamily="18" charset="0"/>
                          <a:ea typeface="游ゴシック" panose="020B0400000000000000" pitchFamily="34" charset="-128"/>
                        </a:rPr>
                        <a:t>TCCGGATCCAGTAGTTTTGCTCACTTACAAT </a:t>
                      </a:r>
                    </a:p>
                  </a:txBody>
                  <a:tcPr marL="9013" marR="9013" marT="9013" marB="0" anchor="ctr">
                    <a:lnL>
                      <a:noFill/>
                    </a:lnL>
                    <a:lnR>
                      <a:noFill/>
                    </a:lnR>
                    <a:lnT>
                      <a:noFill/>
                    </a:lnT>
                    <a:lnB w="6350" cap="flat" cmpd="sng" algn="ctr">
                      <a:solidFill>
                        <a:srgbClr val="000000"/>
                      </a:solidFill>
                      <a:prstDash val="solid"/>
                      <a:round/>
                      <a:headEnd type="none" w="med" len="med"/>
                      <a:tailEnd type="none" w="med" len="med"/>
                    </a:lnB>
                    <a:noFill/>
                  </a:tcPr>
                </a:tc>
                <a:tc>
                  <a:txBody>
                    <a:bodyPr/>
                    <a:lstStyle/>
                    <a:p>
                      <a:pPr algn="ctr" rtl="0" fontAlgn="ctr"/>
                      <a:r>
                        <a:rPr lang="en" sz="700" b="0" i="0" u="none" strike="noStrike">
                          <a:solidFill>
                            <a:srgbClr val="000000"/>
                          </a:solidFill>
                          <a:effectLst/>
                          <a:latin typeface="Times New Roman" panose="02020603050405020304" pitchFamily="18" charset="0"/>
                          <a:ea typeface="游ゴシック" panose="020B0400000000000000" pitchFamily="34" charset="-128"/>
                        </a:rPr>
                        <a:t>reverse</a:t>
                      </a:r>
                    </a:p>
                  </a:txBody>
                  <a:tcPr marL="9013" marR="9013" marT="9013" marB="0" anchor="ctr">
                    <a:lnL>
                      <a:noFill/>
                    </a:lnL>
                    <a:lnR>
                      <a:noFill/>
                    </a:lnR>
                    <a:lnT>
                      <a:noFill/>
                    </a:lnT>
                    <a:lnB w="6350" cap="flat" cmpd="sng" algn="ctr">
                      <a:solidFill>
                        <a:srgbClr val="000000"/>
                      </a:solidFill>
                      <a:prstDash val="solid"/>
                      <a:round/>
                      <a:headEnd type="none" w="med" len="med"/>
                      <a:tailEnd type="none" w="med" len="med"/>
                    </a:lnB>
                    <a:noFill/>
                  </a:tcPr>
                </a:tc>
                <a:tc>
                  <a:txBody>
                    <a:bodyPr/>
                    <a:lstStyle/>
                    <a:p>
                      <a:pPr algn="ctr" fontAlgn="ctr"/>
                      <a:r>
                        <a:rPr lang="en-US" altLang="ja-JP" sz="700" b="0" i="0" u="none" strike="noStrike">
                          <a:solidFill>
                            <a:srgbClr val="000000"/>
                          </a:solidFill>
                          <a:effectLst/>
                          <a:latin typeface="Times New Roman" panose="02020603050405020304" pitchFamily="18" charset="0"/>
                          <a:ea typeface="游ゴシック" panose="020B0400000000000000" pitchFamily="34" charset="-128"/>
                        </a:rPr>
                        <a:t>1294–1273</a:t>
                      </a:r>
                    </a:p>
                  </a:txBody>
                  <a:tcPr marL="9013" marR="9013" marT="9013" marB="0" anchor="ctr">
                    <a:lnL>
                      <a:noFill/>
                    </a:lnL>
                    <a:lnR>
                      <a:noFill/>
                    </a:lnR>
                    <a:lnT>
                      <a:noFill/>
                    </a:lnT>
                    <a:lnB w="6350" cap="flat" cmpd="sng" algn="ctr">
                      <a:solidFill>
                        <a:srgbClr val="000000"/>
                      </a:solidFill>
                      <a:prstDash val="solid"/>
                      <a:round/>
                      <a:headEnd type="none" w="med" len="med"/>
                      <a:tailEnd type="none" w="med" len="med"/>
                    </a:lnB>
                    <a:noFill/>
                  </a:tcPr>
                </a:tc>
                <a:tc vMerge="1">
                  <a:txBody>
                    <a:bodyPr/>
                    <a:lstStyle/>
                    <a:p>
                      <a:endParaRPr kumimoji="1" lang="ja-JP" altLang="en-US"/>
                    </a:p>
                  </a:txBody>
                  <a:tcPr/>
                </a:tc>
                <a:extLst>
                  <a:ext uri="{0D108BD9-81ED-4DB2-BD59-A6C34878D82A}">
                    <a16:rowId xmlns:a16="http://schemas.microsoft.com/office/drawing/2014/main" val="2511910602"/>
                  </a:ext>
                </a:extLst>
              </a:tr>
              <a:tr h="240341">
                <a:tc vMerge="1">
                  <a:txBody>
                    <a:bodyPr/>
                    <a:lstStyle/>
                    <a:p>
                      <a:endParaRPr kumimoji="1" lang="ja-JP" altLang="en-US"/>
                    </a:p>
                  </a:txBody>
                  <a:tcPr/>
                </a:tc>
                <a:tc>
                  <a:txBody>
                    <a:bodyPr/>
                    <a:lstStyle/>
                    <a:p>
                      <a:pPr algn="just" rtl="0" fontAlgn="ctr"/>
                      <a:r>
                        <a:rPr lang="en" sz="700" b="0" i="0" u="none" strike="noStrike">
                          <a:solidFill>
                            <a:srgbClr val="000000"/>
                          </a:solidFill>
                          <a:effectLst/>
                          <a:latin typeface="Times New Roman" panose="02020603050405020304" pitchFamily="18" charset="0"/>
                          <a:ea typeface="游ゴシック" panose="020B0400000000000000" pitchFamily="34" charset="-128"/>
                        </a:rPr>
                        <a:t>PerMV-RNA4-507fw</a:t>
                      </a:r>
                    </a:p>
                  </a:txBody>
                  <a:tcPr marL="9013" marR="9013" marT="9013" marB="0" anchor="ctr">
                    <a:lnL>
                      <a:noFill/>
                    </a:lnL>
                    <a:lnR>
                      <a:noFill/>
                    </a:lnR>
                    <a:lnT w="6350" cap="flat" cmpd="sng" algn="ctr">
                      <a:solidFill>
                        <a:srgbClr val="000000"/>
                      </a:solidFill>
                      <a:prstDash val="solid"/>
                      <a:round/>
                      <a:headEnd type="none" w="med" len="med"/>
                      <a:tailEnd type="none" w="med" len="med"/>
                    </a:lnT>
                    <a:lnB>
                      <a:noFill/>
                    </a:lnB>
                    <a:noFill/>
                  </a:tcPr>
                </a:tc>
                <a:tc>
                  <a:txBody>
                    <a:bodyPr/>
                    <a:lstStyle/>
                    <a:p>
                      <a:pPr algn="just" rtl="0" fontAlgn="ctr"/>
                      <a:r>
                        <a:rPr lang="en" sz="700" b="0" i="0" u="none" strike="noStrike">
                          <a:solidFill>
                            <a:srgbClr val="000000"/>
                          </a:solidFill>
                          <a:effectLst/>
                          <a:latin typeface="Times New Roman" panose="02020603050405020304" pitchFamily="18" charset="0"/>
                          <a:ea typeface="游ゴシック" panose="020B0400000000000000" pitchFamily="34" charset="-128"/>
                        </a:rPr>
                        <a:t>ACAAATGCTTTCATGATGCTTTC </a:t>
                      </a:r>
                    </a:p>
                  </a:txBody>
                  <a:tcPr marL="9013" marR="9013" marT="9013" marB="0" anchor="ctr">
                    <a:lnL>
                      <a:noFill/>
                    </a:lnL>
                    <a:lnR>
                      <a:noFill/>
                    </a:lnR>
                    <a:lnT w="6350" cap="flat" cmpd="sng" algn="ctr">
                      <a:solidFill>
                        <a:srgbClr val="000000"/>
                      </a:solidFill>
                      <a:prstDash val="solid"/>
                      <a:round/>
                      <a:headEnd type="none" w="med" len="med"/>
                      <a:tailEnd type="none" w="med" len="med"/>
                    </a:lnT>
                    <a:lnB>
                      <a:noFill/>
                    </a:lnB>
                    <a:noFill/>
                  </a:tcPr>
                </a:tc>
                <a:tc>
                  <a:txBody>
                    <a:bodyPr/>
                    <a:lstStyle/>
                    <a:p>
                      <a:pPr algn="ctr" rtl="0" fontAlgn="ctr"/>
                      <a:r>
                        <a:rPr lang="en" sz="700" b="0" i="0" u="none" strike="noStrike">
                          <a:solidFill>
                            <a:srgbClr val="000000"/>
                          </a:solidFill>
                          <a:effectLst/>
                          <a:latin typeface="Times New Roman" panose="02020603050405020304" pitchFamily="18" charset="0"/>
                          <a:ea typeface="游ゴシック" panose="020B0400000000000000" pitchFamily="34" charset="-128"/>
                        </a:rPr>
                        <a:t>forward</a:t>
                      </a:r>
                    </a:p>
                  </a:txBody>
                  <a:tcPr marL="9013" marR="9013" marT="9013" marB="0" anchor="ctr">
                    <a:lnL>
                      <a:noFill/>
                    </a:lnL>
                    <a:lnR>
                      <a:noFill/>
                    </a:lnR>
                    <a:lnT w="6350" cap="flat" cmpd="sng" algn="ctr">
                      <a:solidFill>
                        <a:srgbClr val="000000"/>
                      </a:solidFill>
                      <a:prstDash val="solid"/>
                      <a:round/>
                      <a:headEnd type="none" w="med" len="med"/>
                      <a:tailEnd type="none" w="med" len="med"/>
                    </a:lnT>
                    <a:lnB>
                      <a:noFill/>
                    </a:lnB>
                    <a:noFill/>
                  </a:tcPr>
                </a:tc>
                <a:tc>
                  <a:txBody>
                    <a:bodyPr/>
                    <a:lstStyle/>
                    <a:p>
                      <a:pPr algn="ctr" fontAlgn="ctr"/>
                      <a:r>
                        <a:rPr lang="en-US" altLang="ja-JP" sz="700" b="0" i="0" u="none" strike="noStrike">
                          <a:solidFill>
                            <a:srgbClr val="000000"/>
                          </a:solidFill>
                          <a:effectLst/>
                          <a:latin typeface="Times New Roman" panose="02020603050405020304" pitchFamily="18" charset="0"/>
                          <a:ea typeface="游ゴシック" panose="020B0400000000000000" pitchFamily="34" charset="-128"/>
                        </a:rPr>
                        <a:t>507–529</a:t>
                      </a:r>
                    </a:p>
                  </a:txBody>
                  <a:tcPr marL="9013" marR="9013" marT="9013" marB="0" anchor="ctr">
                    <a:lnL>
                      <a:noFill/>
                    </a:lnL>
                    <a:lnR>
                      <a:noFill/>
                    </a:lnR>
                    <a:lnT w="6350" cap="flat" cmpd="sng" algn="ctr">
                      <a:solidFill>
                        <a:srgbClr val="000000"/>
                      </a:solidFill>
                      <a:prstDash val="solid"/>
                      <a:round/>
                      <a:headEnd type="none" w="med" len="med"/>
                      <a:tailEnd type="none" w="med" len="med"/>
                    </a:lnT>
                    <a:lnB>
                      <a:noFill/>
                    </a:lnB>
                    <a:noFill/>
                  </a:tcPr>
                </a:tc>
                <a:tc rowSpan="2">
                  <a:txBody>
                    <a:bodyPr/>
                    <a:lstStyle/>
                    <a:p>
                      <a:pPr algn="ctr" rtl="0" fontAlgn="ctr"/>
                      <a:r>
                        <a:rPr lang="en" sz="700" b="0" i="0" u="none" strike="noStrike" dirty="0">
                          <a:solidFill>
                            <a:srgbClr val="000000"/>
                          </a:solidFill>
                          <a:effectLst/>
                          <a:latin typeface="Times New Roman" panose="02020603050405020304" pitchFamily="18" charset="0"/>
                          <a:ea typeface="游ゴシック" panose="020B0400000000000000" pitchFamily="34" charset="-128"/>
                        </a:rPr>
                        <a:t>Sequencing </a:t>
                      </a:r>
                    </a:p>
                  </a:txBody>
                  <a:tcPr marL="9013" marR="9013" marT="9013"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834647105"/>
                  </a:ext>
                </a:extLst>
              </a:tr>
              <a:tr h="240341">
                <a:tc vMerge="1">
                  <a:txBody>
                    <a:bodyPr/>
                    <a:lstStyle/>
                    <a:p>
                      <a:endParaRPr kumimoji="1" lang="ja-JP" altLang="en-US"/>
                    </a:p>
                  </a:txBody>
                  <a:tcPr/>
                </a:tc>
                <a:tc>
                  <a:txBody>
                    <a:bodyPr/>
                    <a:lstStyle/>
                    <a:p>
                      <a:pPr algn="just" rtl="0" fontAlgn="ctr"/>
                      <a:r>
                        <a:rPr lang="en" sz="700" b="0" i="0" u="none" strike="noStrike">
                          <a:solidFill>
                            <a:srgbClr val="000000"/>
                          </a:solidFill>
                          <a:effectLst/>
                          <a:latin typeface="Times New Roman" panose="02020603050405020304" pitchFamily="18" charset="0"/>
                          <a:ea typeface="游ゴシック" panose="020B0400000000000000" pitchFamily="34" charset="-128"/>
                        </a:rPr>
                        <a:t>PerMV-RNA4-1094rv</a:t>
                      </a:r>
                    </a:p>
                  </a:txBody>
                  <a:tcPr marL="9013" marR="9013" marT="9013" marB="0" anchor="ctr">
                    <a:lnL>
                      <a:noFill/>
                    </a:lnL>
                    <a:lnR>
                      <a:noFill/>
                    </a:lnR>
                    <a:lnT>
                      <a:noFill/>
                    </a:lnT>
                    <a:lnB w="6350" cap="flat" cmpd="sng" algn="ctr">
                      <a:solidFill>
                        <a:srgbClr val="000000"/>
                      </a:solidFill>
                      <a:prstDash val="solid"/>
                      <a:round/>
                      <a:headEnd type="none" w="med" len="med"/>
                      <a:tailEnd type="none" w="med" len="med"/>
                    </a:lnB>
                    <a:noFill/>
                  </a:tcPr>
                </a:tc>
                <a:tc>
                  <a:txBody>
                    <a:bodyPr/>
                    <a:lstStyle/>
                    <a:p>
                      <a:pPr algn="just" rtl="0" fontAlgn="ctr"/>
                      <a:r>
                        <a:rPr lang="en" sz="700" b="0" i="0" u="none" strike="noStrike">
                          <a:solidFill>
                            <a:srgbClr val="000000"/>
                          </a:solidFill>
                          <a:effectLst/>
                          <a:latin typeface="Times New Roman" panose="02020603050405020304" pitchFamily="18" charset="0"/>
                          <a:ea typeface="游ゴシック" panose="020B0400000000000000" pitchFamily="34" charset="-128"/>
                        </a:rPr>
                        <a:t>AATCAATGTTGCGAATTGGAAC </a:t>
                      </a:r>
                    </a:p>
                  </a:txBody>
                  <a:tcPr marL="9013" marR="9013" marT="9013" marB="0" anchor="ctr">
                    <a:lnL>
                      <a:noFill/>
                    </a:lnL>
                    <a:lnR>
                      <a:noFill/>
                    </a:lnR>
                    <a:lnT>
                      <a:noFill/>
                    </a:lnT>
                    <a:lnB w="6350" cap="flat" cmpd="sng" algn="ctr">
                      <a:solidFill>
                        <a:srgbClr val="000000"/>
                      </a:solidFill>
                      <a:prstDash val="solid"/>
                      <a:round/>
                      <a:headEnd type="none" w="med" len="med"/>
                      <a:tailEnd type="none" w="med" len="med"/>
                    </a:lnB>
                    <a:noFill/>
                  </a:tcPr>
                </a:tc>
                <a:tc>
                  <a:txBody>
                    <a:bodyPr/>
                    <a:lstStyle/>
                    <a:p>
                      <a:pPr algn="ctr" rtl="0" fontAlgn="ctr"/>
                      <a:r>
                        <a:rPr lang="en" sz="700" b="0" i="0" u="none" strike="noStrike">
                          <a:solidFill>
                            <a:srgbClr val="000000"/>
                          </a:solidFill>
                          <a:effectLst/>
                          <a:latin typeface="Times New Roman" panose="02020603050405020304" pitchFamily="18" charset="0"/>
                          <a:ea typeface="游ゴシック" panose="020B0400000000000000" pitchFamily="34" charset="-128"/>
                        </a:rPr>
                        <a:t>reverse</a:t>
                      </a:r>
                    </a:p>
                  </a:txBody>
                  <a:tcPr marL="9013" marR="9013" marT="9013" marB="0" anchor="ctr">
                    <a:lnL>
                      <a:noFill/>
                    </a:lnL>
                    <a:lnR>
                      <a:noFill/>
                    </a:lnR>
                    <a:lnT>
                      <a:noFill/>
                    </a:lnT>
                    <a:lnB w="6350" cap="flat" cmpd="sng" algn="ctr">
                      <a:solidFill>
                        <a:srgbClr val="000000"/>
                      </a:solidFill>
                      <a:prstDash val="solid"/>
                      <a:round/>
                      <a:headEnd type="none" w="med" len="med"/>
                      <a:tailEnd type="none" w="med" len="med"/>
                    </a:lnB>
                    <a:noFill/>
                  </a:tcPr>
                </a:tc>
                <a:tc>
                  <a:txBody>
                    <a:bodyPr/>
                    <a:lstStyle/>
                    <a:p>
                      <a:pPr algn="ctr" fontAlgn="ctr"/>
                      <a:r>
                        <a:rPr lang="en-US" altLang="ja-JP" sz="700" b="0" i="0" u="none" strike="noStrike">
                          <a:solidFill>
                            <a:srgbClr val="000000"/>
                          </a:solidFill>
                          <a:effectLst/>
                          <a:latin typeface="Times New Roman" panose="02020603050405020304" pitchFamily="18" charset="0"/>
                          <a:ea typeface="游ゴシック" panose="020B0400000000000000" pitchFamily="34" charset="-128"/>
                        </a:rPr>
                        <a:t>1094–1073</a:t>
                      </a:r>
                    </a:p>
                  </a:txBody>
                  <a:tcPr marL="9013" marR="9013" marT="9013" marB="0" anchor="ctr">
                    <a:lnL>
                      <a:noFill/>
                    </a:lnL>
                    <a:lnR>
                      <a:noFill/>
                    </a:lnR>
                    <a:lnT>
                      <a:noFill/>
                    </a:lnT>
                    <a:lnB w="6350" cap="flat" cmpd="sng" algn="ctr">
                      <a:solidFill>
                        <a:srgbClr val="000000"/>
                      </a:solidFill>
                      <a:prstDash val="solid"/>
                      <a:round/>
                      <a:headEnd type="none" w="med" len="med"/>
                      <a:tailEnd type="none" w="med" len="med"/>
                    </a:lnB>
                    <a:noFill/>
                  </a:tcPr>
                </a:tc>
                <a:tc vMerge="1">
                  <a:txBody>
                    <a:bodyPr/>
                    <a:lstStyle/>
                    <a:p>
                      <a:endParaRPr kumimoji="1" lang="ja-JP" altLang="en-US"/>
                    </a:p>
                  </a:txBody>
                  <a:tcPr/>
                </a:tc>
                <a:extLst>
                  <a:ext uri="{0D108BD9-81ED-4DB2-BD59-A6C34878D82A}">
                    <a16:rowId xmlns:a16="http://schemas.microsoft.com/office/drawing/2014/main" val="3300893167"/>
                  </a:ext>
                </a:extLst>
              </a:tr>
              <a:tr h="240341">
                <a:tc gridSpan="6">
                  <a:txBody>
                    <a:bodyPr/>
                    <a:lstStyle/>
                    <a:p>
                      <a:pPr algn="l" fontAlgn="ctr"/>
                      <a:r>
                        <a:rPr lang="en" sz="800" b="0" i="0" u="none" strike="noStrike" baseline="30000" dirty="0">
                          <a:solidFill>
                            <a:srgbClr val="000000"/>
                          </a:solidFill>
                          <a:effectLst/>
                          <a:latin typeface="Times New Roman" panose="02020603050405020304" pitchFamily="18" charset="0"/>
                          <a:ea typeface="游ゴシック" panose="020B0400000000000000" pitchFamily="34" charset="-128"/>
                        </a:rPr>
                        <a:t>a </a:t>
                      </a:r>
                      <a:r>
                        <a:rPr lang="en" sz="800" b="0" i="0" u="none" strike="noStrike" dirty="0">
                          <a:solidFill>
                            <a:srgbClr val="000000"/>
                          </a:solidFill>
                          <a:effectLst/>
                          <a:latin typeface="Times New Roman" panose="02020603050405020304" pitchFamily="18" charset="0"/>
                          <a:ea typeface="游ゴシック" panose="020B0400000000000000" pitchFamily="34" charset="-128"/>
                        </a:rPr>
                        <a:t>Nucleotide position based on the RNA segments of perilla mosaic virus isolate Kochi_Nankoku_2011 (Accession Nos. NC_078367–NC_078371)</a:t>
                      </a:r>
                    </a:p>
                  </a:txBody>
                  <a:tcPr marL="9013" marR="9013" marT="9013" marB="0" anchor="ctr">
                    <a:lnL>
                      <a:noFill/>
                    </a:lnL>
                    <a:lnR>
                      <a:noFill/>
                    </a:lnR>
                    <a:lnT w="6350" cap="flat" cmpd="sng" algn="ctr">
                      <a:solidFill>
                        <a:srgbClr val="000000"/>
                      </a:solidFill>
                      <a:prstDash val="solid"/>
                      <a:round/>
                      <a:headEnd type="none" w="med" len="med"/>
                      <a:tailEnd type="none" w="med" len="med"/>
                    </a:lnT>
                    <a:lnB>
                      <a:noFill/>
                    </a:lnB>
                    <a:noFill/>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extLst>
                  <a:ext uri="{0D108BD9-81ED-4DB2-BD59-A6C34878D82A}">
                    <a16:rowId xmlns:a16="http://schemas.microsoft.com/office/drawing/2014/main" val="4161722089"/>
                  </a:ext>
                </a:extLst>
              </a:tr>
            </a:tbl>
          </a:graphicData>
        </a:graphic>
      </p:graphicFrame>
    </p:spTree>
    <p:extLst>
      <p:ext uri="{BB962C8B-B14F-4D97-AF65-F5344CB8AC3E}">
        <p14:creationId xmlns:p14="http://schemas.microsoft.com/office/powerpoint/2010/main" val="98741879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7" name="グループ化 36">
            <a:extLst>
              <a:ext uri="{FF2B5EF4-FFF2-40B4-BE49-F238E27FC236}">
                <a16:creationId xmlns:a16="http://schemas.microsoft.com/office/drawing/2014/main" id="{A5EA5EB7-F289-EFC6-19B1-745D644DDD2A}"/>
              </a:ext>
            </a:extLst>
          </p:cNvPr>
          <p:cNvGrpSpPr/>
          <p:nvPr/>
        </p:nvGrpSpPr>
        <p:grpSpPr>
          <a:xfrm>
            <a:off x="4867139" y="1973211"/>
            <a:ext cx="903367" cy="1124490"/>
            <a:chOff x="4568877" y="3489318"/>
            <a:chExt cx="1175859" cy="1463682"/>
          </a:xfrm>
        </p:grpSpPr>
        <p:pic>
          <p:nvPicPr>
            <p:cNvPr id="31" name="図 30">
              <a:extLst>
                <a:ext uri="{FF2B5EF4-FFF2-40B4-BE49-F238E27FC236}">
                  <a16:creationId xmlns:a16="http://schemas.microsoft.com/office/drawing/2014/main" id="{61297983-E96F-2AC0-63ED-6B84184099F1}"/>
                </a:ext>
              </a:extLst>
            </p:cNvPr>
            <p:cNvPicPr>
              <a:picLocks noChangeAspect="1"/>
            </p:cNvPicPr>
            <p:nvPr/>
          </p:nvPicPr>
          <p:blipFill rotWithShape="1">
            <a:blip r:embed="rId3">
              <a:extLst>
                <a:ext uri="{BEBA8EAE-BF5A-486C-A8C5-ECC9F3942E4B}">
                  <a14:imgProps xmlns:a14="http://schemas.microsoft.com/office/drawing/2010/main">
                    <a14:imgLayer r:embed="rId4">
                      <a14:imgEffect>
                        <a14:saturation sat="225000"/>
                      </a14:imgEffect>
                      <a14:imgEffect>
                        <a14:brightnessContrast bright="-34000" contrast="75000"/>
                      </a14:imgEffect>
                    </a14:imgLayer>
                  </a14:imgProps>
                </a:ext>
              </a:extLst>
            </a:blip>
            <a:srcRect l="16970" t="6909" r="16591" b="10389"/>
            <a:stretch/>
          </p:blipFill>
          <p:spPr>
            <a:xfrm>
              <a:off x="4568877" y="3489318"/>
              <a:ext cx="1175859" cy="1463682"/>
            </a:xfrm>
            <a:prstGeom prst="rect">
              <a:avLst/>
            </a:prstGeom>
          </p:spPr>
        </p:pic>
        <p:sp>
          <p:nvSpPr>
            <p:cNvPr id="32" name="円/楕円 101">
              <a:extLst>
                <a:ext uri="{FF2B5EF4-FFF2-40B4-BE49-F238E27FC236}">
                  <a16:creationId xmlns:a16="http://schemas.microsoft.com/office/drawing/2014/main" id="{810EF1BF-0D00-A79D-B9D6-C337DD17855B}"/>
                </a:ext>
              </a:extLst>
            </p:cNvPr>
            <p:cNvSpPr/>
            <p:nvPr/>
          </p:nvSpPr>
          <p:spPr>
            <a:xfrm>
              <a:off x="5175400" y="4582367"/>
              <a:ext cx="46859" cy="46859"/>
            </a:xfrm>
            <a:prstGeom prst="ellipse">
              <a:avLst/>
            </a:prstGeom>
            <a:solidFill>
              <a:srgbClr val="0070C0"/>
            </a:solidFill>
            <a:ln>
              <a:solidFill>
                <a:srgbClr val="0070C0"/>
              </a:solidFill>
            </a:ln>
          </p:spPr>
          <p:style>
            <a:lnRef idx="2">
              <a:schemeClr val="accent2">
                <a:shade val="50000"/>
              </a:schemeClr>
            </a:lnRef>
            <a:fillRef idx="1">
              <a:schemeClr val="accent2"/>
            </a:fillRef>
            <a:effectRef idx="0">
              <a:schemeClr val="accent2"/>
            </a:effectRef>
            <a:fontRef idx="minor">
              <a:schemeClr val="lt1"/>
            </a:fontRef>
          </p:style>
          <p:txBody>
            <a:bodyPr anchor="ctr"/>
            <a:lstStyle/>
            <a:p>
              <a:pPr algn="ctr">
                <a:defRPr/>
              </a:pPr>
              <a:endParaRPr lang="ja-JP" altLang="en-US"/>
            </a:p>
          </p:txBody>
        </p:sp>
        <p:sp>
          <p:nvSpPr>
            <p:cNvPr id="34" name="円/楕円 101">
              <a:extLst>
                <a:ext uri="{FF2B5EF4-FFF2-40B4-BE49-F238E27FC236}">
                  <a16:creationId xmlns:a16="http://schemas.microsoft.com/office/drawing/2014/main" id="{7D480422-6615-8808-73EF-5B6A270BA2B9}"/>
                </a:ext>
              </a:extLst>
            </p:cNvPr>
            <p:cNvSpPr/>
            <p:nvPr/>
          </p:nvSpPr>
          <p:spPr>
            <a:xfrm>
              <a:off x="5032625" y="4620044"/>
              <a:ext cx="46859" cy="46859"/>
            </a:xfrm>
            <a:prstGeom prst="ellipse">
              <a:avLst/>
            </a:prstGeom>
            <a:solidFill>
              <a:srgbClr val="0070C0"/>
            </a:solidFill>
            <a:ln>
              <a:solidFill>
                <a:srgbClr val="0070C0"/>
              </a:solidFill>
            </a:ln>
          </p:spPr>
          <p:style>
            <a:lnRef idx="2">
              <a:schemeClr val="accent2">
                <a:shade val="50000"/>
              </a:schemeClr>
            </a:lnRef>
            <a:fillRef idx="1">
              <a:schemeClr val="accent2"/>
            </a:fillRef>
            <a:effectRef idx="0">
              <a:schemeClr val="accent2"/>
            </a:effectRef>
            <a:fontRef idx="minor">
              <a:schemeClr val="lt1"/>
            </a:fontRef>
          </p:style>
          <p:txBody>
            <a:bodyPr anchor="ctr"/>
            <a:lstStyle/>
            <a:p>
              <a:pPr algn="ctr">
                <a:defRPr/>
              </a:pPr>
              <a:endParaRPr lang="ja-JP" altLang="en-US"/>
            </a:p>
          </p:txBody>
        </p:sp>
        <p:sp>
          <p:nvSpPr>
            <p:cNvPr id="35" name="円/楕円 101">
              <a:extLst>
                <a:ext uri="{FF2B5EF4-FFF2-40B4-BE49-F238E27FC236}">
                  <a16:creationId xmlns:a16="http://schemas.microsoft.com/office/drawing/2014/main" id="{0A7FF865-E44E-3050-6F8A-6E504F9DDAC0}"/>
                </a:ext>
              </a:extLst>
            </p:cNvPr>
            <p:cNvSpPr/>
            <p:nvPr/>
          </p:nvSpPr>
          <p:spPr>
            <a:xfrm>
              <a:off x="4963757" y="4487321"/>
              <a:ext cx="46859" cy="46859"/>
            </a:xfrm>
            <a:prstGeom prst="ellipse">
              <a:avLst/>
            </a:prstGeom>
            <a:solidFill>
              <a:srgbClr val="0070C0"/>
            </a:solidFill>
            <a:ln>
              <a:solidFill>
                <a:srgbClr val="0070C0"/>
              </a:solidFill>
            </a:ln>
          </p:spPr>
          <p:style>
            <a:lnRef idx="2">
              <a:schemeClr val="accent2">
                <a:shade val="50000"/>
              </a:schemeClr>
            </a:lnRef>
            <a:fillRef idx="1">
              <a:schemeClr val="accent2"/>
            </a:fillRef>
            <a:effectRef idx="0">
              <a:schemeClr val="accent2"/>
            </a:effectRef>
            <a:fontRef idx="minor">
              <a:schemeClr val="lt1"/>
            </a:fontRef>
          </p:style>
          <p:txBody>
            <a:bodyPr anchor="ctr"/>
            <a:lstStyle/>
            <a:p>
              <a:pPr algn="ctr">
                <a:defRPr/>
              </a:pPr>
              <a:endParaRPr lang="ja-JP" altLang="en-US"/>
            </a:p>
          </p:txBody>
        </p:sp>
        <p:sp>
          <p:nvSpPr>
            <p:cNvPr id="36" name="円/楕円 101">
              <a:extLst>
                <a:ext uri="{FF2B5EF4-FFF2-40B4-BE49-F238E27FC236}">
                  <a16:creationId xmlns:a16="http://schemas.microsoft.com/office/drawing/2014/main" id="{DD727FC1-9DBD-82B1-1B9D-BEE4F16484F6}"/>
                </a:ext>
              </a:extLst>
            </p:cNvPr>
            <p:cNvSpPr/>
            <p:nvPr/>
          </p:nvSpPr>
          <p:spPr>
            <a:xfrm>
              <a:off x="5323005" y="4502667"/>
              <a:ext cx="46859" cy="46859"/>
            </a:xfrm>
            <a:prstGeom prst="ellipse">
              <a:avLst/>
            </a:prstGeom>
            <a:solidFill>
              <a:srgbClr val="0070C0"/>
            </a:solidFill>
            <a:ln>
              <a:solidFill>
                <a:srgbClr val="0070C0"/>
              </a:solidFill>
            </a:ln>
          </p:spPr>
          <p:style>
            <a:lnRef idx="2">
              <a:schemeClr val="accent2">
                <a:shade val="50000"/>
              </a:schemeClr>
            </a:lnRef>
            <a:fillRef idx="1">
              <a:schemeClr val="accent2"/>
            </a:fillRef>
            <a:effectRef idx="0">
              <a:schemeClr val="accent2"/>
            </a:effectRef>
            <a:fontRef idx="minor">
              <a:schemeClr val="lt1"/>
            </a:fontRef>
          </p:style>
          <p:txBody>
            <a:bodyPr anchor="ctr"/>
            <a:lstStyle/>
            <a:p>
              <a:pPr algn="ctr">
                <a:defRPr/>
              </a:pPr>
              <a:endParaRPr lang="ja-JP" altLang="en-US"/>
            </a:p>
          </p:txBody>
        </p:sp>
      </p:grpSp>
      <p:sp>
        <p:nvSpPr>
          <p:cNvPr id="4" name="テキスト ボックス 3">
            <a:extLst>
              <a:ext uri="{FF2B5EF4-FFF2-40B4-BE49-F238E27FC236}">
                <a16:creationId xmlns:a16="http://schemas.microsoft.com/office/drawing/2014/main" id="{A8B617A9-DB66-5F12-5C19-62A80FED8767}"/>
              </a:ext>
            </a:extLst>
          </p:cNvPr>
          <p:cNvSpPr txBox="1"/>
          <p:nvPr/>
        </p:nvSpPr>
        <p:spPr>
          <a:xfrm>
            <a:off x="2125432" y="7662429"/>
            <a:ext cx="2435283" cy="369332"/>
          </a:xfrm>
          <a:prstGeom prst="rect">
            <a:avLst/>
          </a:prstGeom>
          <a:noFill/>
        </p:spPr>
        <p:txBody>
          <a:bodyPr wrap="none" rtlCol="0">
            <a:spAutoFit/>
          </a:bodyPr>
          <a:lstStyle/>
          <a:p>
            <a:pPr algn="ctr"/>
            <a:r>
              <a:rPr kumimoji="1" lang="en-US" altLang="ja-JP" b="1" dirty="0">
                <a:latin typeface="Times New Roman" panose="02020603050405020304" pitchFamily="18" charset="0"/>
                <a:cs typeface="Times New Roman" panose="02020603050405020304" pitchFamily="18" charset="0"/>
              </a:rPr>
              <a:t>Supplementary Fig. S1</a:t>
            </a:r>
            <a:endParaRPr kumimoji="1" lang="ja-JP" altLang="en-US" b="1">
              <a:latin typeface="Times New Roman" panose="02020603050405020304" pitchFamily="18" charset="0"/>
              <a:cs typeface="Times New Roman" panose="02020603050405020304" pitchFamily="18" charset="0"/>
            </a:endParaRPr>
          </a:p>
        </p:txBody>
      </p:sp>
      <p:pic>
        <p:nvPicPr>
          <p:cNvPr id="6" name="図 5">
            <a:extLst>
              <a:ext uri="{FF2B5EF4-FFF2-40B4-BE49-F238E27FC236}">
                <a16:creationId xmlns:a16="http://schemas.microsoft.com/office/drawing/2014/main" id="{9B308E44-D885-E2A7-A961-CF52CCC31766}"/>
              </a:ext>
            </a:extLst>
          </p:cNvPr>
          <p:cNvPicPr>
            <a:picLocks noChangeAspect="1"/>
          </p:cNvPicPr>
          <p:nvPr/>
        </p:nvPicPr>
        <p:blipFill rotWithShape="1">
          <a:blip r:embed="rId5">
            <a:extLst>
              <a:ext uri="{BEBA8EAE-BF5A-486C-A8C5-ECC9F3942E4B}">
                <a14:imgProps xmlns:a14="http://schemas.microsoft.com/office/drawing/2010/main">
                  <a14:imgLayer r:embed="rId6">
                    <a14:imgEffect>
                      <a14:brightnessContrast contrast="72000"/>
                    </a14:imgEffect>
                  </a14:imgLayer>
                </a14:imgProps>
              </a:ext>
            </a:extLst>
          </a:blip>
          <a:srcRect l="13091" t="40919" r="28314" b="28297"/>
          <a:stretch/>
        </p:blipFill>
        <p:spPr>
          <a:xfrm>
            <a:off x="566268" y="1166015"/>
            <a:ext cx="4511112" cy="2370015"/>
          </a:xfrm>
          <a:prstGeom prst="rect">
            <a:avLst/>
          </a:prstGeom>
        </p:spPr>
      </p:pic>
      <p:sp>
        <p:nvSpPr>
          <p:cNvPr id="7" name="円/楕円 101">
            <a:extLst>
              <a:ext uri="{FF2B5EF4-FFF2-40B4-BE49-F238E27FC236}">
                <a16:creationId xmlns:a16="http://schemas.microsoft.com/office/drawing/2014/main" id="{E375167E-F84E-8CE7-396D-AA1CDB25692B}"/>
              </a:ext>
            </a:extLst>
          </p:cNvPr>
          <p:cNvSpPr/>
          <p:nvPr/>
        </p:nvSpPr>
        <p:spPr>
          <a:xfrm>
            <a:off x="1289308" y="1810977"/>
            <a:ext cx="72000" cy="72000"/>
          </a:xfrm>
          <a:prstGeom prst="ellipse">
            <a:avLst/>
          </a:prstGeom>
          <a:solidFill>
            <a:srgbClr val="7030A0"/>
          </a:solidFill>
          <a:ln>
            <a:solidFill>
              <a:srgbClr val="7030A0"/>
            </a:solidFill>
          </a:ln>
        </p:spPr>
        <p:style>
          <a:lnRef idx="2">
            <a:schemeClr val="accent2">
              <a:shade val="50000"/>
            </a:schemeClr>
          </a:lnRef>
          <a:fillRef idx="1">
            <a:schemeClr val="accent2"/>
          </a:fillRef>
          <a:effectRef idx="0">
            <a:schemeClr val="accent2"/>
          </a:effectRef>
          <a:fontRef idx="minor">
            <a:schemeClr val="lt1"/>
          </a:fontRef>
        </p:style>
        <p:txBody>
          <a:bodyPr anchor="ctr"/>
          <a:lstStyle/>
          <a:p>
            <a:pPr algn="ctr">
              <a:defRPr/>
            </a:pPr>
            <a:endParaRPr lang="ja-JP" altLang="en-US"/>
          </a:p>
        </p:txBody>
      </p:sp>
      <p:sp>
        <p:nvSpPr>
          <p:cNvPr id="8" name="テキスト ボックス 7">
            <a:extLst>
              <a:ext uri="{FF2B5EF4-FFF2-40B4-BE49-F238E27FC236}">
                <a16:creationId xmlns:a16="http://schemas.microsoft.com/office/drawing/2014/main" id="{EB83C65F-70CE-1A07-28F4-7D5EBC6A7958}"/>
              </a:ext>
            </a:extLst>
          </p:cNvPr>
          <p:cNvSpPr txBox="1"/>
          <p:nvPr/>
        </p:nvSpPr>
        <p:spPr>
          <a:xfrm>
            <a:off x="1613351" y="1391732"/>
            <a:ext cx="838691" cy="246221"/>
          </a:xfrm>
          <a:prstGeom prst="rect">
            <a:avLst/>
          </a:prstGeom>
          <a:noFill/>
        </p:spPr>
        <p:txBody>
          <a:bodyPr wrap="none" rtlCol="0">
            <a:spAutoFit/>
          </a:bodyPr>
          <a:lstStyle/>
          <a:p>
            <a:r>
              <a:rPr kumimoji="1" lang="en-US" altLang="ja-JP" sz="1000" dirty="0" err="1">
                <a:latin typeface="Times New Roman" panose="02020603050405020304" pitchFamily="18" charset="0"/>
                <a:cs typeface="Times New Roman" panose="02020603050405020304" pitchFamily="18" charset="0"/>
              </a:rPr>
              <a:t>Iseo-Myeon</a:t>
            </a:r>
            <a:endParaRPr kumimoji="1" lang="en-US" altLang="ja-JP" sz="1000" dirty="0">
              <a:latin typeface="Times New Roman" panose="02020603050405020304" pitchFamily="18" charset="0"/>
              <a:cs typeface="Times New Roman" panose="02020603050405020304" pitchFamily="18" charset="0"/>
            </a:endParaRPr>
          </a:p>
        </p:txBody>
      </p:sp>
      <p:sp>
        <p:nvSpPr>
          <p:cNvPr id="10" name="円/楕円 101">
            <a:extLst>
              <a:ext uri="{FF2B5EF4-FFF2-40B4-BE49-F238E27FC236}">
                <a16:creationId xmlns:a16="http://schemas.microsoft.com/office/drawing/2014/main" id="{C542550D-6082-3916-C0F6-35EBC3DE3C9C}"/>
              </a:ext>
            </a:extLst>
          </p:cNvPr>
          <p:cNvSpPr/>
          <p:nvPr/>
        </p:nvSpPr>
        <p:spPr>
          <a:xfrm>
            <a:off x="2172803" y="2740371"/>
            <a:ext cx="72000" cy="72000"/>
          </a:xfrm>
          <a:prstGeom prst="ellipse">
            <a:avLst/>
          </a:prstGeom>
          <a:solidFill>
            <a:srgbClr val="FF0000"/>
          </a:solidFill>
          <a:ln>
            <a:solidFill>
              <a:srgbClr val="FF0000"/>
            </a:solidFill>
          </a:ln>
        </p:spPr>
        <p:style>
          <a:lnRef idx="2">
            <a:schemeClr val="accent2">
              <a:shade val="50000"/>
            </a:schemeClr>
          </a:lnRef>
          <a:fillRef idx="1">
            <a:schemeClr val="accent2"/>
          </a:fillRef>
          <a:effectRef idx="0">
            <a:schemeClr val="accent2"/>
          </a:effectRef>
          <a:fontRef idx="minor">
            <a:schemeClr val="lt1"/>
          </a:fontRef>
        </p:style>
        <p:txBody>
          <a:bodyPr anchor="ctr"/>
          <a:lstStyle/>
          <a:p>
            <a:pPr algn="ctr">
              <a:defRPr/>
            </a:pPr>
            <a:endParaRPr lang="ja-JP" altLang="en-US"/>
          </a:p>
        </p:txBody>
      </p:sp>
      <p:sp>
        <p:nvSpPr>
          <p:cNvPr id="11" name="円/楕円 101">
            <a:extLst>
              <a:ext uri="{FF2B5EF4-FFF2-40B4-BE49-F238E27FC236}">
                <a16:creationId xmlns:a16="http://schemas.microsoft.com/office/drawing/2014/main" id="{54843833-7D69-703F-9FC2-3FFD8AA2FAED}"/>
              </a:ext>
            </a:extLst>
          </p:cNvPr>
          <p:cNvSpPr/>
          <p:nvPr/>
        </p:nvSpPr>
        <p:spPr>
          <a:xfrm>
            <a:off x="2734731" y="2596379"/>
            <a:ext cx="72000" cy="72000"/>
          </a:xfrm>
          <a:prstGeom prst="ellipse">
            <a:avLst/>
          </a:prstGeom>
          <a:solidFill>
            <a:schemeClr val="accent4">
              <a:lumMod val="75000"/>
            </a:schemeClr>
          </a:solidFill>
          <a:ln>
            <a:solidFill>
              <a:schemeClr val="accent4">
                <a:lumMod val="75000"/>
              </a:schemeClr>
            </a:solidFill>
          </a:ln>
        </p:spPr>
        <p:style>
          <a:lnRef idx="2">
            <a:schemeClr val="accent2">
              <a:shade val="50000"/>
            </a:schemeClr>
          </a:lnRef>
          <a:fillRef idx="1">
            <a:schemeClr val="accent2"/>
          </a:fillRef>
          <a:effectRef idx="0">
            <a:schemeClr val="accent2"/>
          </a:effectRef>
          <a:fontRef idx="minor">
            <a:schemeClr val="lt1"/>
          </a:fontRef>
        </p:style>
        <p:txBody>
          <a:bodyPr anchor="ctr"/>
          <a:lstStyle/>
          <a:p>
            <a:pPr algn="ctr">
              <a:defRPr/>
            </a:pPr>
            <a:endParaRPr lang="ja-JP" altLang="en-US"/>
          </a:p>
        </p:txBody>
      </p:sp>
      <p:sp>
        <p:nvSpPr>
          <p:cNvPr id="12" name="円/楕円 101">
            <a:extLst>
              <a:ext uri="{FF2B5EF4-FFF2-40B4-BE49-F238E27FC236}">
                <a16:creationId xmlns:a16="http://schemas.microsoft.com/office/drawing/2014/main" id="{387665E4-FCB2-9A94-8A4E-1A865F5088BD}"/>
              </a:ext>
            </a:extLst>
          </p:cNvPr>
          <p:cNvSpPr/>
          <p:nvPr/>
        </p:nvSpPr>
        <p:spPr>
          <a:xfrm>
            <a:off x="3869240" y="2190632"/>
            <a:ext cx="72000" cy="72000"/>
          </a:xfrm>
          <a:prstGeom prst="ellipse">
            <a:avLst/>
          </a:prstGeom>
          <a:solidFill>
            <a:srgbClr val="00B050"/>
          </a:solidFill>
          <a:ln>
            <a:solidFill>
              <a:srgbClr val="00B050"/>
            </a:solidFill>
          </a:ln>
        </p:spPr>
        <p:style>
          <a:lnRef idx="2">
            <a:schemeClr val="accent2">
              <a:shade val="50000"/>
            </a:schemeClr>
          </a:lnRef>
          <a:fillRef idx="1">
            <a:schemeClr val="accent2"/>
          </a:fillRef>
          <a:effectRef idx="0">
            <a:schemeClr val="accent2"/>
          </a:effectRef>
          <a:fontRef idx="minor">
            <a:schemeClr val="lt1"/>
          </a:fontRef>
        </p:style>
        <p:txBody>
          <a:bodyPr anchor="ctr"/>
          <a:lstStyle/>
          <a:p>
            <a:pPr algn="ctr">
              <a:defRPr/>
            </a:pPr>
            <a:endParaRPr lang="ja-JP" altLang="en-US"/>
          </a:p>
        </p:txBody>
      </p:sp>
      <p:sp>
        <p:nvSpPr>
          <p:cNvPr id="13" name="円/楕円 101">
            <a:extLst>
              <a:ext uri="{FF2B5EF4-FFF2-40B4-BE49-F238E27FC236}">
                <a16:creationId xmlns:a16="http://schemas.microsoft.com/office/drawing/2014/main" id="{420B0642-1545-A618-3624-C29C44D46DCA}"/>
              </a:ext>
            </a:extLst>
          </p:cNvPr>
          <p:cNvSpPr/>
          <p:nvPr/>
        </p:nvSpPr>
        <p:spPr>
          <a:xfrm>
            <a:off x="4740444" y="1693827"/>
            <a:ext cx="72000" cy="72000"/>
          </a:xfrm>
          <a:prstGeom prst="ellipse">
            <a:avLst/>
          </a:prstGeom>
          <a:solidFill>
            <a:srgbClr val="0070C0"/>
          </a:solidFill>
          <a:ln>
            <a:solidFill>
              <a:srgbClr val="0070C0"/>
            </a:solidFill>
          </a:ln>
        </p:spPr>
        <p:style>
          <a:lnRef idx="2">
            <a:schemeClr val="accent2">
              <a:shade val="50000"/>
            </a:schemeClr>
          </a:lnRef>
          <a:fillRef idx="1">
            <a:schemeClr val="accent2"/>
          </a:fillRef>
          <a:effectRef idx="0">
            <a:schemeClr val="accent2"/>
          </a:effectRef>
          <a:fontRef idx="minor">
            <a:schemeClr val="lt1"/>
          </a:fontRef>
        </p:style>
        <p:txBody>
          <a:bodyPr anchor="ctr"/>
          <a:lstStyle/>
          <a:p>
            <a:pPr algn="ctr">
              <a:defRPr/>
            </a:pPr>
            <a:endParaRPr lang="ja-JP" altLang="en-US"/>
          </a:p>
        </p:txBody>
      </p:sp>
      <p:sp>
        <p:nvSpPr>
          <p:cNvPr id="14" name="テキスト ボックス 13">
            <a:extLst>
              <a:ext uri="{FF2B5EF4-FFF2-40B4-BE49-F238E27FC236}">
                <a16:creationId xmlns:a16="http://schemas.microsoft.com/office/drawing/2014/main" id="{E731934E-6749-9BF9-17DC-0F6FA5A8105E}"/>
              </a:ext>
            </a:extLst>
          </p:cNvPr>
          <p:cNvSpPr txBox="1"/>
          <p:nvPr/>
        </p:nvSpPr>
        <p:spPr>
          <a:xfrm>
            <a:off x="2303701" y="3124630"/>
            <a:ext cx="716863" cy="400110"/>
          </a:xfrm>
          <a:prstGeom prst="rect">
            <a:avLst/>
          </a:prstGeom>
          <a:noFill/>
        </p:spPr>
        <p:txBody>
          <a:bodyPr wrap="none" rtlCol="0">
            <a:spAutoFit/>
          </a:bodyPr>
          <a:lstStyle/>
          <a:p>
            <a:r>
              <a:rPr kumimoji="1" lang="en-US" altLang="ja-JP" sz="1000" dirty="0">
                <a:latin typeface="Times New Roman" panose="02020603050405020304" pitchFamily="18" charset="0"/>
                <a:cs typeface="Times New Roman" panose="02020603050405020304" pitchFamily="18" charset="0"/>
              </a:rPr>
              <a:t>Oita,</a:t>
            </a:r>
          </a:p>
          <a:p>
            <a:r>
              <a:rPr kumimoji="1" lang="en-US" altLang="ja-JP" sz="1000" dirty="0">
                <a:latin typeface="Times New Roman" panose="02020603050405020304" pitchFamily="18" charset="0"/>
                <a:cs typeface="Times New Roman" panose="02020603050405020304" pitchFamily="18" charset="0"/>
              </a:rPr>
              <a:t> Oita Pref.</a:t>
            </a:r>
            <a:endParaRPr kumimoji="1" lang="ja-JP" altLang="en-US" sz="1000" dirty="0">
              <a:latin typeface="Times New Roman" panose="02020603050405020304" pitchFamily="18" charset="0"/>
              <a:cs typeface="Times New Roman" panose="02020603050405020304" pitchFamily="18" charset="0"/>
            </a:endParaRPr>
          </a:p>
        </p:txBody>
      </p:sp>
      <p:sp>
        <p:nvSpPr>
          <p:cNvPr id="15" name="テキスト ボックス 14">
            <a:extLst>
              <a:ext uri="{FF2B5EF4-FFF2-40B4-BE49-F238E27FC236}">
                <a16:creationId xmlns:a16="http://schemas.microsoft.com/office/drawing/2014/main" id="{9EEF916F-6D93-3C6D-423A-DDEB3B6CDB98}"/>
              </a:ext>
            </a:extLst>
          </p:cNvPr>
          <p:cNvSpPr txBox="1"/>
          <p:nvPr/>
        </p:nvSpPr>
        <p:spPr>
          <a:xfrm>
            <a:off x="2815329" y="2849629"/>
            <a:ext cx="809837" cy="400110"/>
          </a:xfrm>
          <a:prstGeom prst="rect">
            <a:avLst/>
          </a:prstGeom>
          <a:noFill/>
        </p:spPr>
        <p:txBody>
          <a:bodyPr wrap="none" rtlCol="0">
            <a:spAutoFit/>
          </a:bodyPr>
          <a:lstStyle/>
          <a:p>
            <a:r>
              <a:rPr kumimoji="1" lang="en-US" altLang="ja-JP" sz="1000" dirty="0" err="1">
                <a:latin typeface="Times New Roman" panose="02020603050405020304" pitchFamily="18" charset="0"/>
                <a:cs typeface="Times New Roman" panose="02020603050405020304" pitchFamily="18" charset="0"/>
              </a:rPr>
              <a:t>Nankoku</a:t>
            </a:r>
            <a:r>
              <a:rPr kumimoji="1" lang="en-US" altLang="ja-JP" sz="1000" dirty="0">
                <a:latin typeface="Times New Roman" panose="02020603050405020304" pitchFamily="18" charset="0"/>
                <a:cs typeface="Times New Roman" panose="02020603050405020304" pitchFamily="18" charset="0"/>
              </a:rPr>
              <a:t>,</a:t>
            </a:r>
          </a:p>
          <a:p>
            <a:r>
              <a:rPr kumimoji="1" lang="en-US" altLang="ja-JP" sz="1000" dirty="0">
                <a:latin typeface="Times New Roman" panose="02020603050405020304" pitchFamily="18" charset="0"/>
                <a:cs typeface="Times New Roman" panose="02020603050405020304" pitchFamily="18" charset="0"/>
              </a:rPr>
              <a:t> Kochi Pref.</a:t>
            </a:r>
            <a:endParaRPr kumimoji="1" lang="ja-JP" altLang="en-US" sz="1000" dirty="0">
              <a:latin typeface="Times New Roman" panose="02020603050405020304" pitchFamily="18" charset="0"/>
              <a:cs typeface="Times New Roman" panose="02020603050405020304" pitchFamily="18" charset="0"/>
            </a:endParaRPr>
          </a:p>
        </p:txBody>
      </p:sp>
      <p:sp>
        <p:nvSpPr>
          <p:cNvPr id="16" name="テキスト ボックス 15">
            <a:extLst>
              <a:ext uri="{FF2B5EF4-FFF2-40B4-BE49-F238E27FC236}">
                <a16:creationId xmlns:a16="http://schemas.microsoft.com/office/drawing/2014/main" id="{68242EA4-67CA-2981-9462-FD832C4F3EF7}"/>
              </a:ext>
            </a:extLst>
          </p:cNvPr>
          <p:cNvSpPr txBox="1"/>
          <p:nvPr/>
        </p:nvSpPr>
        <p:spPr>
          <a:xfrm>
            <a:off x="3711653" y="2396324"/>
            <a:ext cx="774571" cy="400110"/>
          </a:xfrm>
          <a:prstGeom prst="rect">
            <a:avLst/>
          </a:prstGeom>
          <a:noFill/>
        </p:spPr>
        <p:txBody>
          <a:bodyPr wrap="none" rtlCol="0">
            <a:spAutoFit/>
          </a:bodyPr>
          <a:lstStyle/>
          <a:p>
            <a:r>
              <a:rPr kumimoji="1" lang="en-US" altLang="ja-JP" sz="1000" dirty="0">
                <a:latin typeface="Times New Roman" panose="02020603050405020304" pitchFamily="18" charset="0"/>
                <a:cs typeface="Times New Roman" panose="02020603050405020304" pitchFamily="18" charset="0"/>
              </a:rPr>
              <a:t>Toyohashi,</a:t>
            </a:r>
          </a:p>
          <a:p>
            <a:r>
              <a:rPr kumimoji="1" lang="en-US" altLang="ja-JP" sz="1000" dirty="0">
                <a:latin typeface="Times New Roman" panose="02020603050405020304" pitchFamily="18" charset="0"/>
                <a:cs typeface="Times New Roman" panose="02020603050405020304" pitchFamily="18" charset="0"/>
              </a:rPr>
              <a:t> Aichi Pref.</a:t>
            </a:r>
            <a:endParaRPr kumimoji="1" lang="ja-JP" altLang="en-US" sz="1000" dirty="0">
              <a:latin typeface="Times New Roman" panose="02020603050405020304" pitchFamily="18" charset="0"/>
              <a:cs typeface="Times New Roman" panose="02020603050405020304" pitchFamily="18" charset="0"/>
            </a:endParaRPr>
          </a:p>
        </p:txBody>
      </p:sp>
      <p:sp>
        <p:nvSpPr>
          <p:cNvPr id="17" name="テキスト ボックス 16">
            <a:extLst>
              <a:ext uri="{FF2B5EF4-FFF2-40B4-BE49-F238E27FC236}">
                <a16:creationId xmlns:a16="http://schemas.microsoft.com/office/drawing/2014/main" id="{349860F5-6FDA-AE9C-41CE-49F858EE16B9}"/>
              </a:ext>
            </a:extLst>
          </p:cNvPr>
          <p:cNvSpPr txBox="1"/>
          <p:nvPr/>
        </p:nvSpPr>
        <p:spPr>
          <a:xfrm>
            <a:off x="4850340" y="1563770"/>
            <a:ext cx="829073" cy="246221"/>
          </a:xfrm>
          <a:prstGeom prst="rect">
            <a:avLst/>
          </a:prstGeom>
          <a:noFill/>
        </p:spPr>
        <p:txBody>
          <a:bodyPr wrap="none" rtlCol="0">
            <a:spAutoFit/>
          </a:bodyPr>
          <a:lstStyle/>
          <a:p>
            <a:r>
              <a:rPr kumimoji="1" lang="en-US" altLang="ja-JP" sz="1000" dirty="0">
                <a:latin typeface="Times New Roman" panose="02020603050405020304" pitchFamily="18" charset="0"/>
                <a:cs typeface="Times New Roman" panose="02020603050405020304" pitchFamily="18" charset="0"/>
              </a:rPr>
              <a:t>Ibaraki Pref.</a:t>
            </a:r>
          </a:p>
        </p:txBody>
      </p:sp>
      <p:cxnSp>
        <p:nvCxnSpPr>
          <p:cNvPr id="22" name="直線コネクタ 21">
            <a:extLst>
              <a:ext uri="{FF2B5EF4-FFF2-40B4-BE49-F238E27FC236}">
                <a16:creationId xmlns:a16="http://schemas.microsoft.com/office/drawing/2014/main" id="{AC9A6A8B-F5E6-4AAB-720B-1B6B49DB4453}"/>
              </a:ext>
            </a:extLst>
          </p:cNvPr>
          <p:cNvCxnSpPr>
            <a:cxnSpLocks/>
          </p:cNvCxnSpPr>
          <p:nvPr/>
        </p:nvCxnSpPr>
        <p:spPr>
          <a:xfrm>
            <a:off x="553532" y="3321695"/>
            <a:ext cx="743623"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
        <p:nvSpPr>
          <p:cNvPr id="23" name="テキスト ボックス 22">
            <a:extLst>
              <a:ext uri="{FF2B5EF4-FFF2-40B4-BE49-F238E27FC236}">
                <a16:creationId xmlns:a16="http://schemas.microsoft.com/office/drawing/2014/main" id="{CB58BE65-3DA2-E5D1-8C99-90CB17B273E3}"/>
              </a:ext>
            </a:extLst>
          </p:cNvPr>
          <p:cNvSpPr txBox="1"/>
          <p:nvPr/>
        </p:nvSpPr>
        <p:spPr>
          <a:xfrm>
            <a:off x="639047" y="3272651"/>
            <a:ext cx="572593" cy="246221"/>
          </a:xfrm>
          <a:prstGeom prst="rect">
            <a:avLst/>
          </a:prstGeom>
          <a:noFill/>
        </p:spPr>
        <p:txBody>
          <a:bodyPr wrap="none" rtlCol="0">
            <a:spAutoFit/>
          </a:bodyPr>
          <a:lstStyle/>
          <a:p>
            <a:r>
              <a:rPr kumimoji="1" lang="en-US" altLang="ja-JP" sz="1000" dirty="0">
                <a:latin typeface="Times New Roman" panose="02020603050405020304" pitchFamily="18" charset="0"/>
                <a:cs typeface="Times New Roman" panose="02020603050405020304" pitchFamily="18" charset="0"/>
              </a:rPr>
              <a:t>200 km</a:t>
            </a:r>
            <a:endParaRPr kumimoji="1" lang="ja-JP" altLang="en-US" sz="1000">
              <a:latin typeface="Times New Roman" panose="02020603050405020304" pitchFamily="18" charset="0"/>
              <a:cs typeface="Times New Roman" panose="02020603050405020304" pitchFamily="18" charset="0"/>
            </a:endParaRPr>
          </a:p>
        </p:txBody>
      </p:sp>
      <p:cxnSp>
        <p:nvCxnSpPr>
          <p:cNvPr id="24" name="直線コネクタ 23">
            <a:extLst>
              <a:ext uri="{FF2B5EF4-FFF2-40B4-BE49-F238E27FC236}">
                <a16:creationId xmlns:a16="http://schemas.microsoft.com/office/drawing/2014/main" id="{16B3FDDC-2B5C-73AA-DC72-328817863190}"/>
              </a:ext>
            </a:extLst>
          </p:cNvPr>
          <p:cNvCxnSpPr>
            <a:cxnSpLocks/>
          </p:cNvCxnSpPr>
          <p:nvPr/>
        </p:nvCxnSpPr>
        <p:spPr>
          <a:xfrm flipV="1">
            <a:off x="1363099" y="1583417"/>
            <a:ext cx="333145" cy="244495"/>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sp>
        <p:nvSpPr>
          <p:cNvPr id="27" name="テキスト ボックス 26">
            <a:extLst>
              <a:ext uri="{FF2B5EF4-FFF2-40B4-BE49-F238E27FC236}">
                <a16:creationId xmlns:a16="http://schemas.microsoft.com/office/drawing/2014/main" id="{54D3D524-794B-EAB7-8684-81DE3375FF87}"/>
              </a:ext>
            </a:extLst>
          </p:cNvPr>
          <p:cNvSpPr txBox="1"/>
          <p:nvPr/>
        </p:nvSpPr>
        <p:spPr>
          <a:xfrm>
            <a:off x="5464506" y="3296028"/>
            <a:ext cx="402354" cy="153888"/>
          </a:xfrm>
          <a:prstGeom prst="rect">
            <a:avLst/>
          </a:prstGeom>
          <a:noFill/>
        </p:spPr>
        <p:txBody>
          <a:bodyPr wrap="none" lIns="0" tIns="0" rIns="0" bIns="0" rtlCol="0">
            <a:spAutoFit/>
          </a:bodyPr>
          <a:lstStyle/>
          <a:p>
            <a:r>
              <a:rPr kumimoji="1" lang="en-US" altLang="ja-JP" sz="1000" dirty="0" err="1">
                <a:latin typeface="Times New Roman" panose="02020603050405020304" pitchFamily="18" charset="0"/>
                <a:cs typeface="Times New Roman" panose="02020603050405020304" pitchFamily="18" charset="0"/>
              </a:rPr>
              <a:t>Ushiku</a:t>
            </a:r>
            <a:r>
              <a:rPr kumimoji="1" lang="en-US" altLang="ja-JP" sz="1000" dirty="0">
                <a:latin typeface="Times New Roman" panose="02020603050405020304" pitchFamily="18" charset="0"/>
                <a:cs typeface="Times New Roman" panose="02020603050405020304" pitchFamily="18" charset="0"/>
              </a:rPr>
              <a:t> </a:t>
            </a:r>
          </a:p>
        </p:txBody>
      </p:sp>
      <p:sp>
        <p:nvSpPr>
          <p:cNvPr id="28" name="テキスト ボックス 27">
            <a:extLst>
              <a:ext uri="{FF2B5EF4-FFF2-40B4-BE49-F238E27FC236}">
                <a16:creationId xmlns:a16="http://schemas.microsoft.com/office/drawing/2014/main" id="{5F241F19-F012-3215-7834-D2682CAC0716}"/>
              </a:ext>
            </a:extLst>
          </p:cNvPr>
          <p:cNvSpPr txBox="1"/>
          <p:nvPr/>
        </p:nvSpPr>
        <p:spPr>
          <a:xfrm>
            <a:off x="5937856" y="2338423"/>
            <a:ext cx="522579" cy="153888"/>
          </a:xfrm>
          <a:prstGeom prst="rect">
            <a:avLst/>
          </a:prstGeom>
          <a:noFill/>
        </p:spPr>
        <p:txBody>
          <a:bodyPr wrap="none" lIns="0" tIns="0" rIns="0" bIns="0" rtlCol="0">
            <a:spAutoFit/>
          </a:bodyPr>
          <a:lstStyle/>
          <a:p>
            <a:r>
              <a:rPr kumimoji="1" lang="en-US" altLang="ja-JP" sz="1000" dirty="0" err="1">
                <a:latin typeface="Times New Roman" panose="02020603050405020304" pitchFamily="18" charset="0"/>
                <a:cs typeface="Times New Roman" panose="02020603050405020304" pitchFamily="18" charset="0"/>
              </a:rPr>
              <a:t>Namegata</a:t>
            </a:r>
            <a:endParaRPr kumimoji="1" lang="en-US" altLang="ja-JP" sz="1000" dirty="0">
              <a:latin typeface="Times New Roman" panose="02020603050405020304" pitchFamily="18" charset="0"/>
              <a:cs typeface="Times New Roman" panose="02020603050405020304" pitchFamily="18" charset="0"/>
            </a:endParaRPr>
          </a:p>
        </p:txBody>
      </p:sp>
      <p:sp>
        <p:nvSpPr>
          <p:cNvPr id="29" name="テキスト ボックス 28">
            <a:extLst>
              <a:ext uri="{FF2B5EF4-FFF2-40B4-BE49-F238E27FC236}">
                <a16:creationId xmlns:a16="http://schemas.microsoft.com/office/drawing/2014/main" id="{8D6A674A-3906-8052-6FB6-8AF3BBBABCC9}"/>
              </a:ext>
            </a:extLst>
          </p:cNvPr>
          <p:cNvSpPr txBox="1"/>
          <p:nvPr/>
        </p:nvSpPr>
        <p:spPr>
          <a:xfrm>
            <a:off x="5728200" y="3115265"/>
            <a:ext cx="277320" cy="153888"/>
          </a:xfrm>
          <a:prstGeom prst="rect">
            <a:avLst/>
          </a:prstGeom>
          <a:noFill/>
        </p:spPr>
        <p:txBody>
          <a:bodyPr wrap="none" lIns="0" tIns="0" rIns="0" bIns="0" rtlCol="0">
            <a:spAutoFit/>
          </a:bodyPr>
          <a:lstStyle/>
          <a:p>
            <a:r>
              <a:rPr kumimoji="1" lang="en-US" altLang="ja-JP" sz="1000" dirty="0">
                <a:latin typeface="Times New Roman" panose="02020603050405020304" pitchFamily="18" charset="0"/>
                <a:cs typeface="Times New Roman" panose="02020603050405020304" pitchFamily="18" charset="0"/>
              </a:rPr>
              <a:t>Miho</a:t>
            </a:r>
          </a:p>
        </p:txBody>
      </p:sp>
      <p:sp>
        <p:nvSpPr>
          <p:cNvPr id="33" name="テキスト ボックス 32">
            <a:extLst>
              <a:ext uri="{FF2B5EF4-FFF2-40B4-BE49-F238E27FC236}">
                <a16:creationId xmlns:a16="http://schemas.microsoft.com/office/drawing/2014/main" id="{A39B9CE3-FC27-1818-F946-D3010B79097D}"/>
              </a:ext>
            </a:extLst>
          </p:cNvPr>
          <p:cNvSpPr txBox="1"/>
          <p:nvPr/>
        </p:nvSpPr>
        <p:spPr>
          <a:xfrm>
            <a:off x="5896466" y="2146231"/>
            <a:ext cx="442429" cy="153888"/>
          </a:xfrm>
          <a:prstGeom prst="rect">
            <a:avLst/>
          </a:prstGeom>
          <a:noFill/>
        </p:spPr>
        <p:txBody>
          <a:bodyPr wrap="none" lIns="0" tIns="0" rIns="0" bIns="0" rtlCol="0">
            <a:spAutoFit/>
          </a:bodyPr>
          <a:lstStyle/>
          <a:p>
            <a:r>
              <a:rPr kumimoji="1" lang="en-US" altLang="ja-JP" sz="1000" dirty="0">
                <a:latin typeface="Times New Roman" panose="02020603050405020304" pitchFamily="18" charset="0"/>
                <a:cs typeface="Times New Roman" panose="02020603050405020304" pitchFamily="18" charset="0"/>
              </a:rPr>
              <a:t>Tsukuba</a:t>
            </a:r>
          </a:p>
        </p:txBody>
      </p:sp>
      <p:cxnSp>
        <p:nvCxnSpPr>
          <p:cNvPr id="38" name="直線コネクタ 37">
            <a:extLst>
              <a:ext uri="{FF2B5EF4-FFF2-40B4-BE49-F238E27FC236}">
                <a16:creationId xmlns:a16="http://schemas.microsoft.com/office/drawing/2014/main" id="{ADBBA3BE-A695-F5BF-0365-567F09F10FBB}"/>
              </a:ext>
            </a:extLst>
          </p:cNvPr>
          <p:cNvCxnSpPr>
            <a:cxnSpLocks/>
          </p:cNvCxnSpPr>
          <p:nvPr/>
        </p:nvCxnSpPr>
        <p:spPr>
          <a:xfrm flipV="1">
            <a:off x="5203005" y="2238031"/>
            <a:ext cx="669883" cy="506101"/>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0" name="直線コネクタ 39">
            <a:extLst>
              <a:ext uri="{FF2B5EF4-FFF2-40B4-BE49-F238E27FC236}">
                <a16:creationId xmlns:a16="http://schemas.microsoft.com/office/drawing/2014/main" id="{9A84D8B0-EC28-2093-4014-1EDCF39F0E60}"/>
              </a:ext>
            </a:extLst>
          </p:cNvPr>
          <p:cNvCxnSpPr>
            <a:cxnSpLocks/>
          </p:cNvCxnSpPr>
          <p:nvPr/>
        </p:nvCxnSpPr>
        <p:spPr>
          <a:xfrm flipV="1">
            <a:off x="5483275" y="2436358"/>
            <a:ext cx="412856" cy="318438"/>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2" name="直線コネクタ 41">
            <a:extLst>
              <a:ext uri="{FF2B5EF4-FFF2-40B4-BE49-F238E27FC236}">
                <a16:creationId xmlns:a16="http://schemas.microsoft.com/office/drawing/2014/main" id="{ACDBBC96-67A5-F568-3CA6-B32013A1D270}"/>
              </a:ext>
            </a:extLst>
          </p:cNvPr>
          <p:cNvCxnSpPr>
            <a:cxnSpLocks/>
          </p:cNvCxnSpPr>
          <p:nvPr/>
        </p:nvCxnSpPr>
        <p:spPr>
          <a:xfrm>
            <a:off x="5250541" y="2877904"/>
            <a:ext cx="242645" cy="40826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4" name="直線コネクタ 43">
            <a:extLst>
              <a:ext uri="{FF2B5EF4-FFF2-40B4-BE49-F238E27FC236}">
                <a16:creationId xmlns:a16="http://schemas.microsoft.com/office/drawing/2014/main" id="{F7CDDCC2-D4AF-405C-83EF-E0DADC304D64}"/>
              </a:ext>
            </a:extLst>
          </p:cNvPr>
          <p:cNvCxnSpPr>
            <a:cxnSpLocks/>
          </p:cNvCxnSpPr>
          <p:nvPr/>
        </p:nvCxnSpPr>
        <p:spPr>
          <a:xfrm>
            <a:off x="5365902" y="2848456"/>
            <a:ext cx="345725" cy="34792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sp>
        <p:nvSpPr>
          <p:cNvPr id="46" name="テキスト ボックス 45">
            <a:extLst>
              <a:ext uri="{FF2B5EF4-FFF2-40B4-BE49-F238E27FC236}">
                <a16:creationId xmlns:a16="http://schemas.microsoft.com/office/drawing/2014/main" id="{6C0DE1FC-F48C-A0FD-C55D-DCACD82FA448}"/>
              </a:ext>
            </a:extLst>
          </p:cNvPr>
          <p:cNvSpPr txBox="1"/>
          <p:nvPr/>
        </p:nvSpPr>
        <p:spPr>
          <a:xfrm>
            <a:off x="2839168" y="1425270"/>
            <a:ext cx="585417" cy="276999"/>
          </a:xfrm>
          <a:prstGeom prst="rect">
            <a:avLst/>
          </a:prstGeom>
          <a:noFill/>
        </p:spPr>
        <p:txBody>
          <a:bodyPr wrap="none" rtlCol="0">
            <a:spAutoFit/>
          </a:bodyPr>
          <a:lstStyle/>
          <a:p>
            <a:r>
              <a:rPr kumimoji="1" lang="en-US" altLang="ja-JP" sz="1200" b="1" dirty="0">
                <a:latin typeface="Times New Roman" panose="02020603050405020304" pitchFamily="18" charset="0"/>
                <a:cs typeface="Times New Roman" panose="02020603050405020304" pitchFamily="18" charset="0"/>
              </a:rPr>
              <a:t>Japan</a:t>
            </a:r>
          </a:p>
        </p:txBody>
      </p:sp>
      <p:sp>
        <p:nvSpPr>
          <p:cNvPr id="47" name="テキスト ボックス 46">
            <a:extLst>
              <a:ext uri="{FF2B5EF4-FFF2-40B4-BE49-F238E27FC236}">
                <a16:creationId xmlns:a16="http://schemas.microsoft.com/office/drawing/2014/main" id="{3C864FE5-1F59-9F23-B2C6-98D6F99EE325}"/>
              </a:ext>
            </a:extLst>
          </p:cNvPr>
          <p:cNvSpPr txBox="1"/>
          <p:nvPr/>
        </p:nvSpPr>
        <p:spPr>
          <a:xfrm>
            <a:off x="883419" y="1307068"/>
            <a:ext cx="593881" cy="461665"/>
          </a:xfrm>
          <a:prstGeom prst="rect">
            <a:avLst/>
          </a:prstGeom>
          <a:noFill/>
        </p:spPr>
        <p:txBody>
          <a:bodyPr wrap="none" rtlCol="0">
            <a:spAutoFit/>
          </a:bodyPr>
          <a:lstStyle/>
          <a:p>
            <a:r>
              <a:rPr kumimoji="1" lang="en-US" altLang="ja-JP" sz="1200" b="1" dirty="0">
                <a:latin typeface="Times New Roman" panose="02020603050405020304" pitchFamily="18" charset="0"/>
                <a:cs typeface="Times New Roman" panose="02020603050405020304" pitchFamily="18" charset="0"/>
              </a:rPr>
              <a:t>South</a:t>
            </a:r>
          </a:p>
          <a:p>
            <a:r>
              <a:rPr kumimoji="1" lang="en-US" altLang="ja-JP" sz="1200" b="1" dirty="0">
                <a:latin typeface="Times New Roman" panose="02020603050405020304" pitchFamily="18" charset="0"/>
                <a:cs typeface="Times New Roman" panose="02020603050405020304" pitchFamily="18" charset="0"/>
              </a:rPr>
              <a:t>Korea</a:t>
            </a:r>
          </a:p>
        </p:txBody>
      </p:sp>
      <p:cxnSp>
        <p:nvCxnSpPr>
          <p:cNvPr id="50" name="直線コネクタ 49">
            <a:extLst>
              <a:ext uri="{FF2B5EF4-FFF2-40B4-BE49-F238E27FC236}">
                <a16:creationId xmlns:a16="http://schemas.microsoft.com/office/drawing/2014/main" id="{128784C5-00FA-D974-3A6D-333F474BD7A7}"/>
              </a:ext>
            </a:extLst>
          </p:cNvPr>
          <p:cNvCxnSpPr>
            <a:cxnSpLocks/>
          </p:cNvCxnSpPr>
          <p:nvPr/>
        </p:nvCxnSpPr>
        <p:spPr>
          <a:xfrm flipH="1" flipV="1">
            <a:off x="4801014" y="1769637"/>
            <a:ext cx="345351" cy="702091"/>
          </a:xfrm>
          <a:prstGeom prst="line">
            <a:avLst/>
          </a:prstGeom>
          <a:ln w="15875">
            <a:solidFill>
              <a:schemeClr val="tx1"/>
            </a:solidFill>
            <a:headEnd type="triangle"/>
          </a:ln>
        </p:spPr>
        <p:style>
          <a:lnRef idx="1">
            <a:schemeClr val="accent1"/>
          </a:lnRef>
          <a:fillRef idx="0">
            <a:schemeClr val="accent1"/>
          </a:fillRef>
          <a:effectRef idx="0">
            <a:schemeClr val="accent1"/>
          </a:effectRef>
          <a:fontRef idx="minor">
            <a:schemeClr val="tx1"/>
          </a:fontRef>
        </p:style>
      </p:cxnSp>
      <p:sp>
        <p:nvSpPr>
          <p:cNvPr id="52" name="テキスト ボックス 51">
            <a:extLst>
              <a:ext uri="{FF2B5EF4-FFF2-40B4-BE49-F238E27FC236}">
                <a16:creationId xmlns:a16="http://schemas.microsoft.com/office/drawing/2014/main" id="{43D9CF07-ABAC-FB03-F7F9-3345673A0E1D}"/>
              </a:ext>
            </a:extLst>
          </p:cNvPr>
          <p:cNvSpPr txBox="1"/>
          <p:nvPr/>
        </p:nvSpPr>
        <p:spPr>
          <a:xfrm>
            <a:off x="508893" y="4186783"/>
            <a:ext cx="6232546" cy="553998"/>
          </a:xfrm>
          <a:prstGeom prst="rect">
            <a:avLst/>
          </a:prstGeom>
          <a:noFill/>
        </p:spPr>
        <p:txBody>
          <a:bodyPr wrap="square" rtlCol="0">
            <a:spAutoFit/>
          </a:bodyPr>
          <a:lstStyle/>
          <a:p>
            <a:r>
              <a:rPr kumimoji="1" lang="en-US" altLang="ja-JP" sz="1000" b="1" dirty="0">
                <a:latin typeface="Times New Roman Bold" panose="02020603050405020304" charset="0"/>
                <a:cs typeface="Times New Roman Bold" panose="02020603050405020304" charset="0"/>
              </a:rPr>
              <a:t>Supplementary Fig. S1:</a:t>
            </a:r>
            <a:r>
              <a:rPr kumimoji="1" lang="en-US" altLang="ja-JP" sz="1000" dirty="0">
                <a:latin typeface="Times New Roman" panose="02020603050405020304" pitchFamily="18" charset="0"/>
                <a:cs typeface="Times New Roman" panose="02020603050405020304" pitchFamily="18" charset="0"/>
              </a:rPr>
              <a:t> Geographical map of Japan and South Korea, indicating locations where isolates of perilla mosaic virus (PerMV) were collected previously or in this study (listed in Table 1). The dots are colored in the same way as in Figures 1 and 2.</a:t>
            </a:r>
          </a:p>
        </p:txBody>
      </p:sp>
      <p:cxnSp>
        <p:nvCxnSpPr>
          <p:cNvPr id="53" name="直線コネクタ 52">
            <a:extLst>
              <a:ext uri="{FF2B5EF4-FFF2-40B4-BE49-F238E27FC236}">
                <a16:creationId xmlns:a16="http://schemas.microsoft.com/office/drawing/2014/main" id="{CFDC2FC9-FE50-16CC-8C8A-DA4D5A926066}"/>
              </a:ext>
            </a:extLst>
          </p:cNvPr>
          <p:cNvCxnSpPr>
            <a:cxnSpLocks/>
          </p:cNvCxnSpPr>
          <p:nvPr/>
        </p:nvCxnSpPr>
        <p:spPr>
          <a:xfrm>
            <a:off x="2225820" y="2813359"/>
            <a:ext cx="185790" cy="383017"/>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4" name="直線コネクタ 53">
            <a:extLst>
              <a:ext uri="{FF2B5EF4-FFF2-40B4-BE49-F238E27FC236}">
                <a16:creationId xmlns:a16="http://schemas.microsoft.com/office/drawing/2014/main" id="{9C2D83FC-350B-D01E-ED1F-55844351BEC4}"/>
              </a:ext>
            </a:extLst>
          </p:cNvPr>
          <p:cNvCxnSpPr>
            <a:cxnSpLocks/>
          </p:cNvCxnSpPr>
          <p:nvPr/>
        </p:nvCxnSpPr>
        <p:spPr>
          <a:xfrm>
            <a:off x="2788979" y="2665449"/>
            <a:ext cx="122199" cy="245247"/>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6" name="直線コネクタ 55">
            <a:extLst>
              <a:ext uri="{FF2B5EF4-FFF2-40B4-BE49-F238E27FC236}">
                <a16:creationId xmlns:a16="http://schemas.microsoft.com/office/drawing/2014/main" id="{F0F2242F-EF3C-0ACB-9737-4DBD4ECFA8B5}"/>
              </a:ext>
            </a:extLst>
          </p:cNvPr>
          <p:cNvCxnSpPr>
            <a:cxnSpLocks/>
          </p:cNvCxnSpPr>
          <p:nvPr/>
        </p:nvCxnSpPr>
        <p:spPr>
          <a:xfrm flipH="1">
            <a:off x="3858730" y="2259213"/>
            <a:ext cx="35289" cy="184281"/>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sp>
        <p:nvSpPr>
          <p:cNvPr id="2" name="テキスト ボックス 1">
            <a:extLst>
              <a:ext uri="{FF2B5EF4-FFF2-40B4-BE49-F238E27FC236}">
                <a16:creationId xmlns:a16="http://schemas.microsoft.com/office/drawing/2014/main" id="{CA7C8E96-2D31-CC19-CC87-2104EAA3BFD3}"/>
              </a:ext>
            </a:extLst>
          </p:cNvPr>
          <p:cNvSpPr txBox="1"/>
          <p:nvPr/>
        </p:nvSpPr>
        <p:spPr>
          <a:xfrm>
            <a:off x="383472" y="8259311"/>
            <a:ext cx="6076963" cy="784830"/>
          </a:xfrm>
          <a:prstGeom prst="rect">
            <a:avLst/>
          </a:prstGeom>
          <a:noFill/>
        </p:spPr>
        <p:txBody>
          <a:bodyPr wrap="square" rtlCol="0">
            <a:spAutoFit/>
          </a:bodyPr>
          <a:lstStyle/>
          <a:p>
            <a:r>
              <a:rPr lang="en-US" altLang="ja-JP" sz="900" b="1" dirty="0">
                <a:effectLst/>
                <a:latin typeface="Times New Roman" panose="02020603050405020304" pitchFamily="18" charset="0"/>
                <a:ea typeface="游明朝" panose="02020400000000000000" pitchFamily="18" charset="-128"/>
              </a:rPr>
              <a:t>Nucleotide sequence survey of perilla mosaic virus isolates in Japan </a:t>
            </a:r>
            <a:r>
              <a:rPr lang="en-US" altLang="ja-JP" sz="900" b="1" dirty="0" err="1">
                <a:effectLst/>
                <a:latin typeface="Times New Roman" panose="02020603050405020304" pitchFamily="18" charset="0"/>
                <a:ea typeface="游明朝" panose="02020400000000000000" pitchFamily="18" charset="-128"/>
              </a:rPr>
              <a:t>unvails</a:t>
            </a:r>
            <a:r>
              <a:rPr lang="en-US" altLang="ja-JP" sz="900" b="1" dirty="0">
                <a:effectLst/>
                <a:latin typeface="Times New Roman" panose="02020603050405020304" pitchFamily="18" charset="0"/>
                <a:ea typeface="游明朝" panose="02020400000000000000" pitchFamily="18" charset="-128"/>
              </a:rPr>
              <a:t> complex genetic structure and conserved RNA segments encoding homologous protein groups</a:t>
            </a:r>
            <a:r>
              <a:rPr lang="ja-JP" altLang="ja-JP" sz="900">
                <a:effectLst/>
              </a:rPr>
              <a:t> </a:t>
            </a:r>
            <a:endParaRPr lang="en" altLang="ja-JP" sz="900" dirty="0">
              <a:latin typeface="Times New Roman" panose="02020603050405020304" pitchFamily="18" charset="0"/>
              <a:cs typeface="Times New Roman" panose="02020603050405020304" pitchFamily="18" charset="0"/>
            </a:endParaRPr>
          </a:p>
          <a:p>
            <a:r>
              <a:rPr kumimoji="1" lang="en-US" altLang="ja-JP" sz="900" dirty="0">
                <a:latin typeface="Times New Roman" panose="02020603050405020304" pitchFamily="18" charset="0"/>
                <a:cs typeface="Times New Roman" panose="02020603050405020304" pitchFamily="18" charset="0"/>
              </a:rPr>
              <a:t>Journal of General Plant Pathology</a:t>
            </a:r>
          </a:p>
          <a:p>
            <a:r>
              <a:rPr kumimoji="1" lang="en-US" altLang="ja-JP" sz="900" dirty="0">
                <a:latin typeface="Times New Roman" panose="02020603050405020304" pitchFamily="18" charset="0"/>
                <a:cs typeface="Times New Roman" panose="02020603050405020304" pitchFamily="18" charset="0"/>
              </a:rPr>
              <a:t>Yuya Chiaki and Kenji Kubota* (Institute for Plant Protection, NARO)</a:t>
            </a:r>
          </a:p>
          <a:p>
            <a:r>
              <a:rPr kumimoji="1" lang="en-US" altLang="ja-JP" sz="900" dirty="0">
                <a:latin typeface="Times New Roman" panose="02020603050405020304" pitchFamily="18" charset="0"/>
                <a:cs typeface="Times New Roman" panose="02020603050405020304" pitchFamily="18" charset="0"/>
              </a:rPr>
              <a:t>*Corresponding author: </a:t>
            </a:r>
            <a:r>
              <a:rPr kumimoji="1" lang="en-US" altLang="ja-JP" sz="900" dirty="0" err="1">
                <a:latin typeface="Times New Roman" panose="02020603050405020304" pitchFamily="18" charset="0"/>
                <a:cs typeface="Times New Roman" panose="02020603050405020304" pitchFamily="18" charset="0"/>
              </a:rPr>
              <a:t>kubotak@affrc.go.jp</a:t>
            </a:r>
            <a:endParaRPr kumimoji="1" lang="ja-JP" altLang="en-US" sz="90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728073508"/>
      </p:ext>
    </p:extLst>
  </p:cSld>
  <p:clrMapOvr>
    <a:masterClrMapping/>
  </p:clrMapOvr>
</p:sld>
</file>

<file path=ppt/theme/theme1.xml><?xml version="1.0" encoding="utf-8"?>
<a:theme xmlns:a="http://schemas.openxmlformats.org/drawingml/2006/main" name="Office テーマ">
  <a:themeElements>
    <a:clrScheme name="Office テーマ">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テーマ">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テーマ">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2013 - 2022" id="{62F939B6-93AF-4DB8-9C6B-D6C7DFDC589F}" vid="{4A3C46E8-61CC-4603-A589-7422A47A8E4A}"/>
    </a:ext>
  </a:extLst>
</a:theme>
</file>

<file path=ppt/theme/theme2.xml><?xml version="1.0" encoding="utf-8"?>
<a:theme xmlns:a="http://schemas.openxmlformats.org/drawingml/2006/main" name="Office テーマ">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游ゴシック Light"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游ゴシック"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DEFED3BCC327CA48A4CDC1B505642875" ma:contentTypeVersion="4" ma:contentTypeDescription="Create a new document." ma:contentTypeScope="" ma:versionID="4540f9ac2721b6d0b7b434e95d3e02dc">
  <xsd:schema xmlns:xsd="http://www.w3.org/2001/XMLSchema" xmlns:xs="http://www.w3.org/2001/XMLSchema" xmlns:p="http://schemas.microsoft.com/office/2006/metadata/properties" xmlns:ns2="e234b68b-d2a8-4012-8a99-c0ae61a68017" targetNamespace="http://schemas.microsoft.com/office/2006/metadata/properties" ma:root="true" ma:fieldsID="039b88028a4922ebd6c8bee21a60415c" ns2:_="">
    <xsd:import namespace="e234b68b-d2a8-4012-8a99-c0ae61a68017"/>
    <xsd:element name="properties">
      <xsd:complexType>
        <xsd:sequence>
          <xsd:element name="documentManagement">
            <xsd:complexType>
              <xsd:all>
                <xsd:element ref="ns2:MediaServiceMetadata" minOccurs="0"/>
                <xsd:element ref="ns2:MediaServiceFastMetadata" minOccurs="0"/>
                <xsd:element ref="ns2:MediaServiceObjectDetectorVersions"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e234b68b-d2a8-4012-8a99-c0ae61a68017"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bjectDetectorVersions" ma:index="10" nillable="true" ma:displayName="MediaServiceObjectDetectorVersions" ma:hidden="true" ma:indexed="true" ma:internalName="MediaServiceObjectDetectorVersions" ma:readOnly="true">
      <xsd:simpleType>
        <xsd:restriction base="dms:Text"/>
      </xsd:simpleType>
    </xsd:element>
    <xsd:element name="MediaServiceSearchProperties" ma:index="11" nillable="true" ma:displayName="MediaServiceSearchProperties" ma:hidden="true" ma:internalName="MediaServiceSearchProperties" ma:readOnly="true">
      <xsd:simpleType>
        <xsd:restriction base="dms:Note"/>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1EAEF3A8-3730-4E25-B3DD-2A9FFBE93ABF}">
  <ds:schemaRefs>
    <ds:schemaRef ds:uri="http://purl.org/dc/dcmitype/"/>
    <ds:schemaRef ds:uri="http://schemas.openxmlformats.org/package/2006/metadata/core-properties"/>
    <ds:schemaRef ds:uri="e234b68b-d2a8-4012-8a99-c0ae61a68017"/>
    <ds:schemaRef ds:uri="http://purl.org/dc/terms/"/>
    <ds:schemaRef ds:uri="http://purl.org/dc/elements/1.1/"/>
    <ds:schemaRef ds:uri="http://schemas.microsoft.com/office/2006/metadata/properties"/>
    <ds:schemaRef ds:uri="http://schemas.microsoft.com/office/2006/documentManagement/types"/>
    <ds:schemaRef ds:uri="http://schemas.microsoft.com/office/infopath/2007/PartnerControls"/>
    <ds:schemaRef ds:uri="http://www.w3.org/XML/1998/namespace"/>
  </ds:schemaRefs>
</ds:datastoreItem>
</file>

<file path=customXml/itemProps2.xml><?xml version="1.0" encoding="utf-8"?>
<ds:datastoreItem xmlns:ds="http://schemas.openxmlformats.org/officeDocument/2006/customXml" ds:itemID="{2F46B369-4AAB-4005-BDBE-8154A374B127}">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e234b68b-d2a8-4012-8a99-c0ae61a68017"/>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B9DC4EF4-B0AA-40C3-AADA-EC466B9AA6BE}">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Office Theme 2013 - 2022</Template>
  <TotalTime>5562</TotalTime>
  <Words>396</Words>
  <Application>Microsoft Macintosh PowerPoint</Application>
  <PresentationFormat>A4 210 x 297 mm</PresentationFormat>
  <Paragraphs>146</Paragraphs>
  <Slides>2</Slides>
  <Notes>2</Notes>
  <HiddenSlides>0</HiddenSlides>
  <MMClips>0</MMClips>
  <ScaleCrop>false</ScaleCrop>
  <HeadingPairs>
    <vt:vector size="6" baseType="variant">
      <vt:variant>
        <vt:lpstr>使用されているフォント</vt:lpstr>
      </vt:variant>
      <vt:variant>
        <vt:i4>6</vt:i4>
      </vt:variant>
      <vt:variant>
        <vt:lpstr>テーマ</vt:lpstr>
      </vt:variant>
      <vt:variant>
        <vt:i4>1</vt:i4>
      </vt:variant>
      <vt:variant>
        <vt:lpstr>スライド タイトル</vt:lpstr>
      </vt:variant>
      <vt:variant>
        <vt:i4>2</vt:i4>
      </vt:variant>
    </vt:vector>
  </HeadingPairs>
  <TitlesOfParts>
    <vt:vector size="9" baseType="lpstr">
      <vt:lpstr>Times New Roman Bold</vt:lpstr>
      <vt:lpstr>游ゴシック</vt:lpstr>
      <vt:lpstr>Arial</vt:lpstr>
      <vt:lpstr>Calibri</vt:lpstr>
      <vt:lpstr>Calibri Light</vt:lpstr>
      <vt:lpstr>Times New Roman</vt:lpstr>
      <vt:lpstr>Office テーマ</vt:lpstr>
      <vt:lpstr>PowerPoint プレゼンテーション</vt:lpstr>
      <vt:lpstr>PowerPoint プレゼンテーション</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プレゼンテーション</dc:title>
  <dc:creator>コメント</dc:creator>
  <cp:lastModifiedBy>久保田　健嗣</cp:lastModifiedBy>
  <cp:revision>242</cp:revision>
  <cp:lastPrinted>2024-07-21T05:44:09Z</cp:lastPrinted>
  <dcterms:created xsi:type="dcterms:W3CDTF">2023-08-01T03:55:44Z</dcterms:created>
  <dcterms:modified xsi:type="dcterms:W3CDTF">2024-08-18T06:51:49Z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0x010100DEFED3BCC327CA48A4CDC1B505642875</vt:lpwstr>
  </property>
</Properties>
</file>