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2" r:id="rId5"/>
    <p:sldId id="263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6" autoAdjust="0"/>
    <p:restoredTop sz="96279" autoAdjust="0"/>
  </p:normalViewPr>
  <p:slideViewPr>
    <p:cSldViewPr snapToGrid="0">
      <p:cViewPr>
        <p:scale>
          <a:sx n="100" d="100"/>
          <a:sy n="100" d="100"/>
        </p:scale>
        <p:origin x="51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F4F6A-0C30-4800-B326-67BF4D1F7DBE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CF8A8-45C6-4083-87A0-731E4FECA5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09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F8A8-45C6-4083-87A0-731E4FECA58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657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51BE4-7DD9-4802-59E9-47B46E2B0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B7315FF-35BF-B0B8-4598-C16D64EBE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1CB7C1-88B1-F502-D214-51960212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630515-4A2C-AC51-6FF8-7CE87C3E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6FDF3B-3FDB-E067-604C-D7373B057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9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034B42-E038-74CC-C6FA-CF34AAE6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AE3645-A438-963B-459D-2A7D56F9C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24E185-AB2A-DFA4-8DDD-FF33A081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9787F8-8E58-1AC8-0405-6F25B374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97167B-610B-00BA-19D5-3075C070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9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260347-DF45-F3F4-9767-40AE78BFF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EDB6E51-23A6-DD5E-0E38-7A451D39E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D62AEB-9497-6EC3-EAC8-75CC97AB4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DDAFA5-2809-1DFE-3A64-BA1B85D6E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9B9117-B437-CEB4-A92C-6E871274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55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77891F-7B51-F007-7A06-15749897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C12985-76B4-FA20-B87D-1B1561490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E0B86C9-55BE-683D-FEA0-966BBC35A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A8F38D7-6681-B262-1DA5-0CF5124F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8149BE-03B9-9AB7-B530-760386F0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9DD4DA-CCDE-7FCB-2CAC-2F1104C9E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39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E050FF-1C78-ADDA-32B9-8E0EBD79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110E0B-E864-C388-5207-1CCD539AD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68F454C-7DAC-8858-EAD0-B705BB200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D878CE3-A994-D743-08D9-EE607881F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B5CB352-047F-474B-ECCA-DA3980A81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764DC8E-8CE0-CD87-5264-0FED7EA13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CC209B2-CCFA-3C99-8F9A-B280CAF68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09EB418-DFF1-956A-BA85-B7EF35F5A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00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C2E832-E524-6220-1F5C-A9183A79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0A1EC3A-A39A-565E-FA1E-42795D792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43B015D-56EB-ABCD-38E7-C79EC25BE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F6D82A-DC74-47BD-7CB6-3B567D46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589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CE3E4CD-0B84-1F3B-7075-E1DEC9A4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B62826D-B027-20B2-3A83-4352EC35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8B8B80-ACDE-43BD-A51A-FAB26EDD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60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409C4E-6313-9DA1-B80D-73A88E1B5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1407E4-BF5F-4E9C-653A-963FFAD6B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8999C91-DF46-A54B-7247-ED44F7D33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14E8900-EC62-6AD3-DD74-01996FAC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FE7EAAC-0F06-84F6-4265-CA33E673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29F19D3-ABCB-CE8B-A24B-BB1AC5F4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19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E4B4AA-896B-262D-C896-1B4C2A63C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64D3823-79D6-7921-9BA8-2F5F26C40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DAD09F8-F323-11FC-FB7C-473A79D2D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B0359A3-9AE8-587B-E4FC-16EA41C8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2AE10D0-771F-635D-4EF1-CB93E6E5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6F3BB5-B7E0-315D-E6E2-35AF6107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54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00C477-8F37-F57A-968C-45878F0C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825841A-C164-C3F1-29B2-D983A2090E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13AADC-26A4-5E96-0DDB-148099792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B4888F-4368-E42C-40D8-D39391DF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90DDCA-5511-AF4D-6059-D70D7DEB0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0732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01E4990-4E4E-B4CA-D67D-CDA9A6C550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98CB580-8DBC-37B5-69F9-C933BA6B6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FC8572-B533-389B-2AB4-76BF3452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A20A13-3FBB-2FF1-D8E8-275F43CB2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0E5A97-195A-11E4-A9FA-DA9C7EC2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63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3FD8CF-2825-B61A-C396-6CE4084F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DC3AB3-56B4-8E57-8BE6-DE93FAE65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A68795-EBCF-E9AD-2E33-40D2601F8C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41164D-8C8C-423D-94B2-6CF48A964C63}" type="datetimeFigureOut">
              <a:rPr lang="ko-KR" altLang="en-US" smtClean="0"/>
              <a:t>2024-07-22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C899FC-5C18-FEA9-B983-F7F904771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F6F8B1-57AA-9F18-DEB6-EC76F9875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76B5A-72D3-4E7F-ACED-77C1464D7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2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JPG"/><Relationship Id="rId7" Type="http://schemas.microsoft.com/office/2007/relationships/hdphoto" Target="../media/hdphoto3.wdp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microsoft.com/office/2007/relationships/hdphoto" Target="../media/hdphoto2.wdp"/><Relationship Id="rId10" Type="http://schemas.openxmlformats.org/officeDocument/2006/relationships/image" Target="../media/image28.JP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7.JP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B41E53-F7C2-3722-8382-2605E25681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b="1" dirty="0">
                <a:latin typeface="Arial" panose="020B0604020202020204" pitchFamily="34" charset="0"/>
                <a:cs typeface="Arial" panose="020B0604020202020204" pitchFamily="34" charset="0"/>
              </a:rPr>
              <a:t>Original uncropped gel images</a:t>
            </a:r>
            <a:endParaRPr lang="ko-KR" alt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E4C1644-5BFB-D5AA-44F7-E4AA551BF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“Emetine dihydrochloride inhibits invasiveness and motility of hepatocellular carcinoma cells by blocking the MAPK pathway and inducing destabilization of Twist1”</a:t>
            </a:r>
          </a:p>
          <a:p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Haelim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Yoon,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Sayeon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Cho*</a:t>
            </a:r>
          </a:p>
          <a:p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66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8">
            <a:extLst>
              <a:ext uri="{FF2B5EF4-FFF2-40B4-BE49-F238E27FC236}">
                <a16:creationId xmlns:a16="http://schemas.microsoft.com/office/drawing/2014/main" id="{BE990ED3-3B5A-DDCA-0923-194B07943B95}"/>
              </a:ext>
            </a:extLst>
          </p:cNvPr>
          <p:cNvSpPr txBox="1"/>
          <p:nvPr/>
        </p:nvSpPr>
        <p:spPr>
          <a:xfrm>
            <a:off x="125050" y="113716"/>
            <a:ext cx="62757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Figure 3.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48CF682-8504-B62F-CF07-8CD95454D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61" y="1155741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29F653C-0FA8-3842-982F-C696776839F7}"/>
              </a:ext>
            </a:extLst>
          </p:cNvPr>
          <p:cNvGrpSpPr/>
          <p:nvPr/>
        </p:nvGrpSpPr>
        <p:grpSpPr>
          <a:xfrm>
            <a:off x="2376576" y="1244862"/>
            <a:ext cx="1240704" cy="486420"/>
            <a:chOff x="3167047" y="1270733"/>
            <a:chExt cx="1283582" cy="48642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2074F9EB-B817-7A12-3993-9968DCFF0944}"/>
                </a:ext>
              </a:extLst>
            </p:cNvPr>
            <p:cNvSpPr/>
            <p:nvPr/>
          </p:nvSpPr>
          <p:spPr bwMode="auto">
            <a:xfrm>
              <a:off x="3605197" y="1270733"/>
              <a:ext cx="69442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</a:t>
              </a:r>
              <a:r>
                <a: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C19A01F-219E-49FA-FF1B-C70F824230ED}"/>
                </a:ext>
              </a:extLst>
            </p:cNvPr>
            <p:cNvSpPr/>
            <p:nvPr/>
          </p:nvSpPr>
          <p:spPr bwMode="auto">
            <a:xfrm>
              <a:off x="3167047" y="1526321"/>
              <a:ext cx="4395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07F2F19-A4E5-22E3-090E-E8A58A255867}"/>
                </a:ext>
              </a:extLst>
            </p:cNvPr>
            <p:cNvSpPr/>
            <p:nvPr/>
          </p:nvSpPr>
          <p:spPr bwMode="auto">
            <a:xfrm>
              <a:off x="3511535" y="1526321"/>
              <a:ext cx="31931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481F096-0C3B-DF89-ABF9-7B5820B36C53}"/>
                </a:ext>
              </a:extLst>
            </p:cNvPr>
            <p:cNvSpPr/>
            <p:nvPr/>
          </p:nvSpPr>
          <p:spPr bwMode="auto">
            <a:xfrm>
              <a:off x="374013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E0B64CE8-CCD2-9919-1879-22A3819E1F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8685" y="1518383"/>
              <a:ext cx="765175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F6B6AD7-17BC-B69D-A3D5-CAA0C3395683}"/>
                </a:ext>
              </a:extLst>
            </p:cNvPr>
            <p:cNvSpPr/>
            <p:nvPr/>
          </p:nvSpPr>
          <p:spPr bwMode="auto">
            <a:xfrm>
              <a:off x="406398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537D635B-B0DB-41AC-5B11-7314BBDEF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91" r="8663" b="15724"/>
          <a:stretch/>
        </p:blipFill>
        <p:spPr>
          <a:xfrm>
            <a:off x="2110709" y="1749575"/>
            <a:ext cx="1506570" cy="491763"/>
          </a:xfrm>
          <a:prstGeom prst="rect">
            <a:avLst/>
          </a:prstGeom>
        </p:spPr>
      </p:pic>
      <p:sp>
        <p:nvSpPr>
          <p:cNvPr id="10" name="TextBox 48">
            <a:extLst>
              <a:ext uri="{FF2B5EF4-FFF2-40B4-BE49-F238E27FC236}">
                <a16:creationId xmlns:a16="http://schemas.microsoft.com/office/drawing/2014/main" id="{D00D3284-A948-241D-F3EC-6554F1FC1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61" y="2499398"/>
            <a:ext cx="7289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1" name="TextBox 50">
            <a:extLst>
              <a:ext uri="{FF2B5EF4-FFF2-40B4-BE49-F238E27FC236}">
                <a16:creationId xmlns:a16="http://schemas.microsoft.com/office/drawing/2014/main" id="{73D8F4F0-4E78-F374-B909-19872861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042" y="1900396"/>
            <a:ext cx="5804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Twist1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574922B4-A543-CD4A-1C1F-8C7548ED0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466" y="188862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0AD931EE-9FC7-2019-9BCE-998AE855EE16}"/>
              </a:ext>
            </a:extLst>
          </p:cNvPr>
          <p:cNvCxnSpPr>
            <a:cxnSpLocks/>
          </p:cNvCxnSpPr>
          <p:nvPr/>
        </p:nvCxnSpPr>
        <p:spPr>
          <a:xfrm>
            <a:off x="2028445" y="199545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그림 25">
            <a:extLst>
              <a:ext uri="{FF2B5EF4-FFF2-40B4-BE49-F238E27FC236}">
                <a16:creationId xmlns:a16="http://schemas.microsoft.com/office/drawing/2014/main" id="{4B6BABEC-01E2-64A3-A1F8-99C7DF954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709" y="2460248"/>
            <a:ext cx="1506570" cy="863649"/>
          </a:xfrm>
          <a:prstGeom prst="rect">
            <a:avLst/>
          </a:prstGeom>
        </p:spPr>
      </p:pic>
      <p:sp>
        <p:nvSpPr>
          <p:cNvPr id="28" name="TextBox 19">
            <a:extLst>
              <a:ext uri="{FF2B5EF4-FFF2-40B4-BE49-F238E27FC236}">
                <a16:creationId xmlns:a16="http://schemas.microsoft.com/office/drawing/2014/main" id="{B4421012-3325-D75B-58ED-5737BABEE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052" y="309866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81E27BB0-77BF-0E66-79F1-DE1618F1F7BD}"/>
              </a:ext>
            </a:extLst>
          </p:cNvPr>
          <p:cNvCxnSpPr>
            <a:cxnSpLocks/>
          </p:cNvCxnSpPr>
          <p:nvPr/>
        </p:nvCxnSpPr>
        <p:spPr>
          <a:xfrm>
            <a:off x="2050484" y="318828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19">
            <a:extLst>
              <a:ext uri="{FF2B5EF4-FFF2-40B4-BE49-F238E27FC236}">
                <a16:creationId xmlns:a16="http://schemas.microsoft.com/office/drawing/2014/main" id="{A4CE32B5-2F43-FD15-7D3D-07EC5121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015" y="3305999"/>
            <a:ext cx="43993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7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748443EB-6807-46A2-B42D-1337A7833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052" y="268816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D874F7A7-4F6C-36F0-E3EA-70B92742D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052" y="2379660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4B6707B3-9699-9FAF-47C5-6860DF0872D5}"/>
              </a:ext>
            </a:extLst>
          </p:cNvPr>
          <p:cNvCxnSpPr>
            <a:cxnSpLocks/>
          </p:cNvCxnSpPr>
          <p:nvPr/>
        </p:nvCxnSpPr>
        <p:spPr>
          <a:xfrm>
            <a:off x="2050483" y="2768800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90399CE6-6091-EA0E-92D1-2D11182D7270}"/>
              </a:ext>
            </a:extLst>
          </p:cNvPr>
          <p:cNvCxnSpPr>
            <a:cxnSpLocks/>
          </p:cNvCxnSpPr>
          <p:nvPr/>
        </p:nvCxnSpPr>
        <p:spPr>
          <a:xfrm>
            <a:off x="2035968" y="248156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8" name="그림 77">
            <a:extLst>
              <a:ext uri="{FF2B5EF4-FFF2-40B4-BE49-F238E27FC236}">
                <a16:creationId xmlns:a16="http://schemas.microsoft.com/office/drawing/2014/main" id="{F21F81A6-1ED2-D9DD-CAE2-6194DADD1C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097" b="22666"/>
          <a:stretch/>
        </p:blipFill>
        <p:spPr>
          <a:xfrm>
            <a:off x="2296881" y="5355429"/>
            <a:ext cx="1948503" cy="659100"/>
          </a:xfrm>
          <a:prstGeom prst="rect">
            <a:avLst/>
          </a:prstGeom>
        </p:spPr>
      </p:pic>
      <p:sp>
        <p:nvSpPr>
          <p:cNvPr id="83" name="TextBox 3">
            <a:extLst>
              <a:ext uri="{FF2B5EF4-FFF2-40B4-BE49-F238E27FC236}">
                <a16:creationId xmlns:a16="http://schemas.microsoft.com/office/drawing/2014/main" id="{A3348C42-63C6-D035-85D7-8927B6B0F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87" y="3976387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69">
            <a:extLst>
              <a:ext uri="{FF2B5EF4-FFF2-40B4-BE49-F238E27FC236}">
                <a16:creationId xmlns:a16="http://schemas.microsoft.com/office/drawing/2014/main" id="{4618D4F3-1F90-6565-C76F-80140E7DE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685" y="4394904"/>
            <a:ext cx="855978" cy="23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EDH (nM)</a:t>
            </a:r>
          </a:p>
        </p:txBody>
      </p:sp>
      <p:grpSp>
        <p:nvGrpSpPr>
          <p:cNvPr id="85" name="그룹 70">
            <a:extLst>
              <a:ext uri="{FF2B5EF4-FFF2-40B4-BE49-F238E27FC236}">
                <a16:creationId xmlns:a16="http://schemas.microsoft.com/office/drawing/2014/main" id="{DE3BF63A-0319-11B3-4F38-3C09E28C3824}"/>
              </a:ext>
            </a:extLst>
          </p:cNvPr>
          <p:cNvGrpSpPr>
            <a:grpSpLocks/>
          </p:cNvGrpSpPr>
          <p:nvPr/>
        </p:nvGrpSpPr>
        <p:grpSpPr bwMode="auto">
          <a:xfrm>
            <a:off x="2495467" y="4385314"/>
            <a:ext cx="1776679" cy="375315"/>
            <a:chOff x="3750187" y="2221840"/>
            <a:chExt cx="2256828" cy="451061"/>
          </a:xfrm>
        </p:grpSpPr>
        <p:sp>
          <p:nvSpPr>
            <p:cNvPr id="86" name="TextBox 71">
              <a:extLst>
                <a:ext uri="{FF2B5EF4-FFF2-40B4-BE49-F238E27FC236}">
                  <a16:creationId xmlns:a16="http://schemas.microsoft.com/office/drawing/2014/main" id="{E00E770E-7BB8-722A-AD00-53AEC0C10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0187" y="2229030"/>
              <a:ext cx="482425" cy="27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87" name="TextBox 74">
              <a:extLst>
                <a:ext uri="{FF2B5EF4-FFF2-40B4-BE49-F238E27FC236}">
                  <a16:creationId xmlns:a16="http://schemas.microsoft.com/office/drawing/2014/main" id="{EBD5F9F9-74E0-E0E2-6F59-4D44AD23D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651" y="2229030"/>
              <a:ext cx="481949" cy="44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88" name="TextBox 78">
              <a:extLst>
                <a:ext uri="{FF2B5EF4-FFF2-40B4-BE49-F238E27FC236}">
                  <a16:creationId xmlns:a16="http://schemas.microsoft.com/office/drawing/2014/main" id="{BE3BB64A-0BC5-6D4A-6B5A-05FF7D589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3890" y="2229030"/>
              <a:ext cx="481949" cy="44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89" name="TextBox 79">
              <a:extLst>
                <a:ext uri="{FF2B5EF4-FFF2-40B4-BE49-F238E27FC236}">
                  <a16:creationId xmlns:a16="http://schemas.microsoft.com/office/drawing/2014/main" id="{921BA1FE-1AB3-A032-9E6D-172C2F9DB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9601" y="2221840"/>
              <a:ext cx="482425" cy="277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0" name="TextBox 80">
              <a:extLst>
                <a:ext uri="{FF2B5EF4-FFF2-40B4-BE49-F238E27FC236}">
                  <a16:creationId xmlns:a16="http://schemas.microsoft.com/office/drawing/2014/main" id="{10A1BD80-D337-94ED-B5EB-973B43885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5066" y="2221840"/>
              <a:ext cx="481949" cy="44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91" name="TextBox 81">
              <a:extLst>
                <a:ext uri="{FF2B5EF4-FFF2-40B4-BE49-F238E27FC236}">
                  <a16:creationId xmlns:a16="http://schemas.microsoft.com/office/drawing/2014/main" id="{876972CA-516B-EBD4-B813-AFA6208EE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3305" y="2221840"/>
              <a:ext cx="481949" cy="44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92" name="그룹 82">
            <a:extLst>
              <a:ext uri="{FF2B5EF4-FFF2-40B4-BE49-F238E27FC236}">
                <a16:creationId xmlns:a16="http://schemas.microsoft.com/office/drawing/2014/main" id="{FB333648-2003-C479-9A05-E3379A5D8028}"/>
              </a:ext>
            </a:extLst>
          </p:cNvPr>
          <p:cNvGrpSpPr>
            <a:grpSpLocks/>
          </p:cNvGrpSpPr>
          <p:nvPr/>
        </p:nvGrpSpPr>
        <p:grpSpPr bwMode="auto">
          <a:xfrm>
            <a:off x="2502147" y="4224131"/>
            <a:ext cx="1818514" cy="236816"/>
            <a:chOff x="3750187" y="2221840"/>
            <a:chExt cx="2256828" cy="284609"/>
          </a:xfrm>
        </p:grpSpPr>
        <p:sp>
          <p:nvSpPr>
            <p:cNvPr id="93" name="TextBox 83">
              <a:extLst>
                <a:ext uri="{FF2B5EF4-FFF2-40B4-BE49-F238E27FC236}">
                  <a16:creationId xmlns:a16="http://schemas.microsoft.com/office/drawing/2014/main" id="{ADD1CE85-884F-AE02-2AEE-E8EC9A2C51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0187" y="2229030"/>
              <a:ext cx="482425" cy="277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4" name="TextBox 84">
              <a:extLst>
                <a:ext uri="{FF2B5EF4-FFF2-40B4-BE49-F238E27FC236}">
                  <a16:creationId xmlns:a16="http://schemas.microsoft.com/office/drawing/2014/main" id="{578D8399-8E26-0A5A-5EFE-44A12D1D1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651" y="2229030"/>
              <a:ext cx="481948" cy="27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5" name="TextBox 85">
              <a:extLst>
                <a:ext uri="{FF2B5EF4-FFF2-40B4-BE49-F238E27FC236}">
                  <a16:creationId xmlns:a16="http://schemas.microsoft.com/office/drawing/2014/main" id="{831AF86C-3C26-4B55-D770-4E12A4269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3890" y="2229030"/>
              <a:ext cx="481948" cy="27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6" name="TextBox 86">
              <a:extLst>
                <a:ext uri="{FF2B5EF4-FFF2-40B4-BE49-F238E27FC236}">
                  <a16:creationId xmlns:a16="http://schemas.microsoft.com/office/drawing/2014/main" id="{F6261DB9-6DAC-06F7-80DC-768345364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9601" y="2221840"/>
              <a:ext cx="482425" cy="27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97" name="TextBox 87">
              <a:extLst>
                <a:ext uri="{FF2B5EF4-FFF2-40B4-BE49-F238E27FC236}">
                  <a16:creationId xmlns:a16="http://schemas.microsoft.com/office/drawing/2014/main" id="{9F0F1A02-D666-A3C6-25CD-75958782F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5067" y="2221840"/>
              <a:ext cx="481948" cy="27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98" name="TextBox 88">
              <a:extLst>
                <a:ext uri="{FF2B5EF4-FFF2-40B4-BE49-F238E27FC236}">
                  <a16:creationId xmlns:a16="http://schemas.microsoft.com/office/drawing/2014/main" id="{9C137E6E-A10E-6803-8D15-2A000C282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3305" y="2221840"/>
              <a:ext cx="481948" cy="27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99" name="TextBox 89">
            <a:extLst>
              <a:ext uri="{FF2B5EF4-FFF2-40B4-BE49-F238E27FC236}">
                <a16:creationId xmlns:a16="http://schemas.microsoft.com/office/drawing/2014/main" id="{C99343BA-97B1-D8E7-57CC-A2E194D2A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7" y="4225494"/>
            <a:ext cx="102482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MG132 (10 </a:t>
            </a:r>
            <a:r>
              <a:rPr lang="el-GR" altLang="ko-K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</a:p>
        </p:txBody>
      </p:sp>
      <p:pic>
        <p:nvPicPr>
          <p:cNvPr id="103" name="그림 102">
            <a:extLst>
              <a:ext uri="{FF2B5EF4-FFF2-40B4-BE49-F238E27FC236}">
                <a16:creationId xmlns:a16="http://schemas.microsoft.com/office/drawing/2014/main" id="{A383BC6C-63FF-D722-739D-83AD7CC898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202"/>
          <a:stretch/>
        </p:blipFill>
        <p:spPr>
          <a:xfrm>
            <a:off x="2364776" y="4664384"/>
            <a:ext cx="1880608" cy="494274"/>
          </a:xfrm>
          <a:prstGeom prst="rect">
            <a:avLst/>
          </a:prstGeom>
        </p:spPr>
      </p:pic>
      <p:sp>
        <p:nvSpPr>
          <p:cNvPr id="106" name="TextBox 50">
            <a:extLst>
              <a:ext uri="{FF2B5EF4-FFF2-40B4-BE49-F238E27FC236}">
                <a16:creationId xmlns:a16="http://schemas.microsoft.com/office/drawing/2014/main" id="{FF883436-D2CA-F654-8618-44FB7F07E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236" y="4889816"/>
            <a:ext cx="5804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Twist1</a:t>
            </a:r>
          </a:p>
        </p:txBody>
      </p:sp>
      <p:sp>
        <p:nvSpPr>
          <p:cNvPr id="107" name="TextBox 19">
            <a:extLst>
              <a:ext uri="{FF2B5EF4-FFF2-40B4-BE49-F238E27FC236}">
                <a16:creationId xmlns:a16="http://schemas.microsoft.com/office/drawing/2014/main" id="{DE47D7B7-34F3-FD20-EE6C-8A6C2F76E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660" y="487804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37FE5590-BB4D-4601-22DA-C0DBBEFEEA3B}"/>
              </a:ext>
            </a:extLst>
          </p:cNvPr>
          <p:cNvCxnSpPr>
            <a:cxnSpLocks/>
          </p:cNvCxnSpPr>
          <p:nvPr/>
        </p:nvCxnSpPr>
        <p:spPr>
          <a:xfrm>
            <a:off x="2225639" y="498487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TextBox 48">
            <a:extLst>
              <a:ext uri="{FF2B5EF4-FFF2-40B4-BE49-F238E27FC236}">
                <a16:creationId xmlns:a16="http://schemas.microsoft.com/office/drawing/2014/main" id="{F6698385-89A7-4DD2-F191-79D178EC2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76" y="5454669"/>
            <a:ext cx="7289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119" name="TextBox 19">
            <a:extLst>
              <a:ext uri="{FF2B5EF4-FFF2-40B4-BE49-F238E27FC236}">
                <a16:creationId xmlns:a16="http://schemas.microsoft.com/office/drawing/2014/main" id="{B75F3B83-E161-9F96-5E41-EF923F989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4270" y="586055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279A4CD2-429A-11D8-B766-2DBE57DED68F}"/>
              </a:ext>
            </a:extLst>
          </p:cNvPr>
          <p:cNvCxnSpPr>
            <a:cxnSpLocks/>
          </p:cNvCxnSpPr>
          <p:nvPr/>
        </p:nvCxnSpPr>
        <p:spPr>
          <a:xfrm>
            <a:off x="2182702" y="595016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Box 19">
            <a:extLst>
              <a:ext uri="{FF2B5EF4-FFF2-40B4-BE49-F238E27FC236}">
                <a16:creationId xmlns:a16="http://schemas.microsoft.com/office/drawing/2014/main" id="{932269AC-8F21-4343-ED84-54DA7227E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233" y="6067885"/>
            <a:ext cx="43993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7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9">
            <a:extLst>
              <a:ext uri="{FF2B5EF4-FFF2-40B4-BE49-F238E27FC236}">
                <a16:creationId xmlns:a16="http://schemas.microsoft.com/office/drawing/2014/main" id="{8DF84243-1415-3AF1-E99E-385C3D132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077" y="556452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9">
            <a:extLst>
              <a:ext uri="{FF2B5EF4-FFF2-40B4-BE49-F238E27FC236}">
                <a16:creationId xmlns:a16="http://schemas.microsoft.com/office/drawing/2014/main" id="{5919922A-1498-CDB0-2212-149C53391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667" y="533493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AE4158BE-95BC-5034-1ADA-5210D3F7B885}"/>
              </a:ext>
            </a:extLst>
          </p:cNvPr>
          <p:cNvCxnSpPr>
            <a:cxnSpLocks/>
          </p:cNvCxnSpPr>
          <p:nvPr/>
        </p:nvCxnSpPr>
        <p:spPr>
          <a:xfrm>
            <a:off x="2184508" y="564516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C3312CA6-4418-496E-C2F7-3029A6DDA29E}"/>
              </a:ext>
            </a:extLst>
          </p:cNvPr>
          <p:cNvCxnSpPr>
            <a:cxnSpLocks/>
          </p:cNvCxnSpPr>
          <p:nvPr/>
        </p:nvCxnSpPr>
        <p:spPr>
          <a:xfrm>
            <a:off x="2190583" y="543683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F33C7814-ACBD-840E-7A71-49F9EEBDCB00}"/>
              </a:ext>
            </a:extLst>
          </p:cNvPr>
          <p:cNvSpPr/>
          <p:nvPr/>
        </p:nvSpPr>
        <p:spPr>
          <a:xfrm>
            <a:off x="2314051" y="1799343"/>
            <a:ext cx="1245445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F801BB95-9FFE-B391-A627-BC58C85CC671}"/>
              </a:ext>
            </a:extLst>
          </p:cNvPr>
          <p:cNvSpPr/>
          <p:nvPr/>
        </p:nvSpPr>
        <p:spPr>
          <a:xfrm>
            <a:off x="2363575" y="2678872"/>
            <a:ext cx="1245445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36F545A5-9EF5-FA10-9CA8-250D8D21B3E5}"/>
              </a:ext>
            </a:extLst>
          </p:cNvPr>
          <p:cNvSpPr/>
          <p:nvPr/>
        </p:nvSpPr>
        <p:spPr>
          <a:xfrm>
            <a:off x="2510208" y="4735045"/>
            <a:ext cx="1676361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9B91E9D7-9C44-4FCF-9D6C-58B2243E5AC8}"/>
              </a:ext>
            </a:extLst>
          </p:cNvPr>
          <p:cNvSpPr/>
          <p:nvPr/>
        </p:nvSpPr>
        <p:spPr>
          <a:xfrm>
            <a:off x="2483744" y="5510244"/>
            <a:ext cx="1761640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1" name="TextBox 88">
            <a:extLst>
              <a:ext uri="{FF2B5EF4-FFF2-40B4-BE49-F238E27FC236}">
                <a16:creationId xmlns:a16="http://schemas.microsoft.com/office/drawing/2014/main" id="{CBA2B038-CB75-B3D2-3E27-3AF503D74C92}"/>
              </a:ext>
            </a:extLst>
          </p:cNvPr>
          <p:cNvSpPr txBox="1"/>
          <p:nvPr/>
        </p:nvSpPr>
        <p:spPr>
          <a:xfrm>
            <a:off x="5811431" y="107623"/>
            <a:ext cx="62757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Figure 4.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2" name="그림 191">
            <a:extLst>
              <a:ext uri="{FF2B5EF4-FFF2-40B4-BE49-F238E27FC236}">
                <a16:creationId xmlns:a16="http://schemas.microsoft.com/office/drawing/2014/main" id="{AB83A4F2-498A-0BC5-80A8-AA8FF0D4A0A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/>
          <a:srcRect t="17217" b="30439"/>
          <a:stretch/>
        </p:blipFill>
        <p:spPr>
          <a:xfrm>
            <a:off x="8178682" y="4668981"/>
            <a:ext cx="1699267" cy="655255"/>
          </a:xfrm>
          <a:prstGeom prst="rect">
            <a:avLst/>
          </a:prstGeom>
        </p:spPr>
      </p:pic>
      <p:pic>
        <p:nvPicPr>
          <p:cNvPr id="193" name="그림 192" descr="텍스트, 액세서리이(가) 표시된 사진&#10;&#10;자동 생성된 설명">
            <a:extLst>
              <a:ext uri="{FF2B5EF4-FFF2-40B4-BE49-F238E27FC236}">
                <a16:creationId xmlns:a16="http://schemas.microsoft.com/office/drawing/2014/main" id="{4C21934A-819C-3E8E-18E1-547820EEAE5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682" y="2025085"/>
            <a:ext cx="1699267" cy="821230"/>
          </a:xfrm>
          <a:prstGeom prst="rect">
            <a:avLst/>
          </a:prstGeom>
        </p:spPr>
      </p:pic>
      <p:pic>
        <p:nvPicPr>
          <p:cNvPr id="194" name="그림 193">
            <a:extLst>
              <a:ext uri="{FF2B5EF4-FFF2-40B4-BE49-F238E27FC236}">
                <a16:creationId xmlns:a16="http://schemas.microsoft.com/office/drawing/2014/main" id="{75864962-6D68-F2E4-60EC-CC2A7FCCCD5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8682" y="2934386"/>
            <a:ext cx="1699267" cy="690752"/>
          </a:xfrm>
          <a:prstGeom prst="rect">
            <a:avLst/>
          </a:prstGeom>
        </p:spPr>
      </p:pic>
      <p:pic>
        <p:nvPicPr>
          <p:cNvPr id="195" name="그림 194">
            <a:extLst>
              <a:ext uri="{FF2B5EF4-FFF2-40B4-BE49-F238E27FC236}">
                <a16:creationId xmlns:a16="http://schemas.microsoft.com/office/drawing/2014/main" id="{CD8FA993-2E20-3CE3-A3F5-6BAD61A3BB4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286" t="18587" b="9327"/>
          <a:stretch/>
        </p:blipFill>
        <p:spPr>
          <a:xfrm>
            <a:off x="8178682" y="3732585"/>
            <a:ext cx="1699267" cy="821231"/>
          </a:xfrm>
          <a:prstGeom prst="rect">
            <a:avLst/>
          </a:prstGeom>
        </p:spPr>
      </p:pic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CD64F8B7-92C1-5D0A-E5BC-4AF792FDF7F7}"/>
              </a:ext>
            </a:extLst>
          </p:cNvPr>
          <p:cNvGrpSpPr/>
          <p:nvPr/>
        </p:nvGrpSpPr>
        <p:grpSpPr>
          <a:xfrm>
            <a:off x="8419899" y="1538665"/>
            <a:ext cx="1240704" cy="486420"/>
            <a:chOff x="3167047" y="1270733"/>
            <a:chExt cx="1283582" cy="486420"/>
          </a:xfrm>
        </p:grpSpPr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6EF0563C-B7E5-4490-5F5C-1DA41F26B190}"/>
                </a:ext>
              </a:extLst>
            </p:cNvPr>
            <p:cNvSpPr/>
            <p:nvPr/>
          </p:nvSpPr>
          <p:spPr bwMode="auto">
            <a:xfrm>
              <a:off x="3605197" y="1270733"/>
              <a:ext cx="69442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</a:t>
              </a:r>
              <a:r>
                <a: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2B7B5114-22AA-5E48-B3B6-9FD5182C07A7}"/>
                </a:ext>
              </a:extLst>
            </p:cNvPr>
            <p:cNvSpPr/>
            <p:nvPr/>
          </p:nvSpPr>
          <p:spPr bwMode="auto">
            <a:xfrm>
              <a:off x="3167047" y="1526321"/>
              <a:ext cx="4395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직사각형 198">
              <a:extLst>
                <a:ext uri="{FF2B5EF4-FFF2-40B4-BE49-F238E27FC236}">
                  <a16:creationId xmlns:a16="http://schemas.microsoft.com/office/drawing/2014/main" id="{24458166-C4F8-5017-DEF2-07C30F4B1016}"/>
                </a:ext>
              </a:extLst>
            </p:cNvPr>
            <p:cNvSpPr/>
            <p:nvPr/>
          </p:nvSpPr>
          <p:spPr bwMode="auto">
            <a:xfrm>
              <a:off x="3511535" y="1526321"/>
              <a:ext cx="31931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100B9223-A0B6-8E6F-69F6-207F2F01E66F}"/>
                </a:ext>
              </a:extLst>
            </p:cNvPr>
            <p:cNvSpPr/>
            <p:nvPr/>
          </p:nvSpPr>
          <p:spPr bwMode="auto">
            <a:xfrm>
              <a:off x="374013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1" name="직선 연결선 200">
              <a:extLst>
                <a:ext uri="{FF2B5EF4-FFF2-40B4-BE49-F238E27FC236}">
                  <a16:creationId xmlns:a16="http://schemas.microsoft.com/office/drawing/2014/main" id="{50DCA762-DD5C-1AD5-4E91-45B403AC5D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8685" y="1518383"/>
              <a:ext cx="765175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2" name="직사각형 201">
              <a:extLst>
                <a:ext uri="{FF2B5EF4-FFF2-40B4-BE49-F238E27FC236}">
                  <a16:creationId xmlns:a16="http://schemas.microsoft.com/office/drawing/2014/main" id="{323FF51B-FC16-3656-6F73-446931D973EC}"/>
                </a:ext>
              </a:extLst>
            </p:cNvPr>
            <p:cNvSpPr/>
            <p:nvPr/>
          </p:nvSpPr>
          <p:spPr bwMode="auto">
            <a:xfrm>
              <a:off x="406398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3" name="TextBox 50">
            <a:extLst>
              <a:ext uri="{FF2B5EF4-FFF2-40B4-BE49-F238E27FC236}">
                <a16:creationId xmlns:a16="http://schemas.microsoft.com/office/drawing/2014/main" id="{7D28D2D5-0DED-7FF9-6ED6-F237721F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141" y="2332952"/>
            <a:ext cx="8973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E-cadherin</a:t>
            </a:r>
          </a:p>
        </p:txBody>
      </p:sp>
      <p:sp>
        <p:nvSpPr>
          <p:cNvPr id="204" name="TextBox 19">
            <a:extLst>
              <a:ext uri="{FF2B5EF4-FFF2-40B4-BE49-F238E27FC236}">
                <a16:creationId xmlns:a16="http://schemas.microsoft.com/office/drawing/2014/main" id="{EC884C50-FB25-C952-D610-15BFC5FA9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202" y="2182424"/>
            <a:ext cx="41204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5" name="직선 연결선 204">
            <a:extLst>
              <a:ext uri="{FF2B5EF4-FFF2-40B4-BE49-F238E27FC236}">
                <a16:creationId xmlns:a16="http://schemas.microsoft.com/office/drawing/2014/main" id="{50FF5448-A257-43B8-EA1A-85261F901768}"/>
              </a:ext>
            </a:extLst>
          </p:cNvPr>
          <p:cNvCxnSpPr>
            <a:cxnSpLocks/>
          </p:cNvCxnSpPr>
          <p:nvPr/>
        </p:nvCxnSpPr>
        <p:spPr>
          <a:xfrm>
            <a:off x="8121291" y="228925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" name="TextBox 19">
            <a:extLst>
              <a:ext uri="{FF2B5EF4-FFF2-40B4-BE49-F238E27FC236}">
                <a16:creationId xmlns:a16="http://schemas.microsoft.com/office/drawing/2014/main" id="{AD993CAF-DE0B-B6AA-5291-85F5EAC07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202" y="2598618"/>
            <a:ext cx="41204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7" name="직선 연결선 206">
            <a:extLst>
              <a:ext uri="{FF2B5EF4-FFF2-40B4-BE49-F238E27FC236}">
                <a16:creationId xmlns:a16="http://schemas.microsoft.com/office/drawing/2014/main" id="{4B4202A4-885D-8056-B487-992794C17345}"/>
              </a:ext>
            </a:extLst>
          </p:cNvPr>
          <p:cNvCxnSpPr>
            <a:cxnSpLocks/>
          </p:cNvCxnSpPr>
          <p:nvPr/>
        </p:nvCxnSpPr>
        <p:spPr>
          <a:xfrm>
            <a:off x="8121291" y="270545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8" name="TextBox 19">
            <a:extLst>
              <a:ext uri="{FF2B5EF4-FFF2-40B4-BE49-F238E27FC236}">
                <a16:creationId xmlns:a16="http://schemas.microsoft.com/office/drawing/2014/main" id="{28027558-BA69-1546-2C86-8CAF5A704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5779" y="2472339"/>
            <a:ext cx="4234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9" name="직선 연결선 208">
            <a:extLst>
              <a:ext uri="{FF2B5EF4-FFF2-40B4-BE49-F238E27FC236}">
                <a16:creationId xmlns:a16="http://schemas.microsoft.com/office/drawing/2014/main" id="{4EAF80DB-415A-7B02-E139-3A6320F90DA0}"/>
              </a:ext>
            </a:extLst>
          </p:cNvPr>
          <p:cNvCxnSpPr>
            <a:cxnSpLocks/>
          </p:cNvCxnSpPr>
          <p:nvPr/>
        </p:nvCxnSpPr>
        <p:spPr>
          <a:xfrm>
            <a:off x="8121291" y="257917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0" name="TextBox 19">
            <a:extLst>
              <a:ext uri="{FF2B5EF4-FFF2-40B4-BE49-F238E27FC236}">
                <a16:creationId xmlns:a16="http://schemas.microsoft.com/office/drawing/2014/main" id="{5A76F152-84F4-F69D-4778-F0DB2D4E3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7894" y="3169072"/>
            <a:ext cx="41204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2BAA18BA-4F90-0F15-2C28-B79F7807CE19}"/>
              </a:ext>
            </a:extLst>
          </p:cNvPr>
          <p:cNvCxnSpPr>
            <a:cxnSpLocks/>
          </p:cNvCxnSpPr>
          <p:nvPr/>
        </p:nvCxnSpPr>
        <p:spPr>
          <a:xfrm>
            <a:off x="8141983" y="327590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TextBox 19">
            <a:extLst>
              <a:ext uri="{FF2B5EF4-FFF2-40B4-BE49-F238E27FC236}">
                <a16:creationId xmlns:a16="http://schemas.microsoft.com/office/drawing/2014/main" id="{6FDD269E-FDB4-A019-2588-561B99BAB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7894" y="3515416"/>
            <a:ext cx="41204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3" name="직선 연결선 212">
            <a:extLst>
              <a:ext uri="{FF2B5EF4-FFF2-40B4-BE49-F238E27FC236}">
                <a16:creationId xmlns:a16="http://schemas.microsoft.com/office/drawing/2014/main" id="{A37C22B9-CB0C-BE82-4B9C-47097A338429}"/>
              </a:ext>
            </a:extLst>
          </p:cNvPr>
          <p:cNvCxnSpPr>
            <a:cxnSpLocks/>
          </p:cNvCxnSpPr>
          <p:nvPr/>
        </p:nvCxnSpPr>
        <p:spPr>
          <a:xfrm>
            <a:off x="8141983" y="3622250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TextBox 19">
            <a:extLst>
              <a:ext uri="{FF2B5EF4-FFF2-40B4-BE49-F238E27FC236}">
                <a16:creationId xmlns:a16="http://schemas.microsoft.com/office/drawing/2014/main" id="{53BC60C6-4D71-8D19-171B-9555E2484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6471" y="3344687"/>
            <a:ext cx="4234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5" name="직선 연결선 214">
            <a:extLst>
              <a:ext uri="{FF2B5EF4-FFF2-40B4-BE49-F238E27FC236}">
                <a16:creationId xmlns:a16="http://schemas.microsoft.com/office/drawing/2014/main" id="{D07C3612-21B2-0104-BEFD-35A2345A9A96}"/>
              </a:ext>
            </a:extLst>
          </p:cNvPr>
          <p:cNvCxnSpPr>
            <a:cxnSpLocks/>
          </p:cNvCxnSpPr>
          <p:nvPr/>
        </p:nvCxnSpPr>
        <p:spPr>
          <a:xfrm>
            <a:off x="8141983" y="345152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6" name="TextBox 48">
            <a:extLst>
              <a:ext uri="{FF2B5EF4-FFF2-40B4-BE49-F238E27FC236}">
                <a16:creationId xmlns:a16="http://schemas.microsoft.com/office/drawing/2014/main" id="{7FEB21BA-141D-8118-9B25-776C8EC6F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66" y="4838249"/>
            <a:ext cx="7289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17" name="TextBox 19">
            <a:extLst>
              <a:ext uri="{FF2B5EF4-FFF2-40B4-BE49-F238E27FC236}">
                <a16:creationId xmlns:a16="http://schemas.microsoft.com/office/drawing/2014/main" id="{DE1B2C6B-FB93-D82F-AB33-568F7E4A7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5797" y="512107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8" name="직선 연결선 217">
            <a:extLst>
              <a:ext uri="{FF2B5EF4-FFF2-40B4-BE49-F238E27FC236}">
                <a16:creationId xmlns:a16="http://schemas.microsoft.com/office/drawing/2014/main" id="{47C13600-B7D7-BB53-BBF8-6F90A8755536}"/>
              </a:ext>
            </a:extLst>
          </p:cNvPr>
          <p:cNvCxnSpPr>
            <a:cxnSpLocks/>
          </p:cNvCxnSpPr>
          <p:nvPr/>
        </p:nvCxnSpPr>
        <p:spPr>
          <a:xfrm>
            <a:off x="9785608" y="522735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9" name="TextBox 19">
            <a:extLst>
              <a:ext uri="{FF2B5EF4-FFF2-40B4-BE49-F238E27FC236}">
                <a16:creationId xmlns:a16="http://schemas.microsoft.com/office/drawing/2014/main" id="{8639AC14-E44C-A86A-652C-537FA0C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6103" y="5322753"/>
            <a:ext cx="43993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7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19">
            <a:extLst>
              <a:ext uri="{FF2B5EF4-FFF2-40B4-BE49-F238E27FC236}">
                <a16:creationId xmlns:a16="http://schemas.microsoft.com/office/drawing/2014/main" id="{37E12DE4-C8FF-2762-9F4A-2A53F43DC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5797" y="482504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TextBox 19">
            <a:extLst>
              <a:ext uri="{FF2B5EF4-FFF2-40B4-BE49-F238E27FC236}">
                <a16:creationId xmlns:a16="http://schemas.microsoft.com/office/drawing/2014/main" id="{4C768A1C-3A9E-B154-4F25-86EB08C7E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5797" y="459544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2" name="직선 연결선 221">
            <a:extLst>
              <a:ext uri="{FF2B5EF4-FFF2-40B4-BE49-F238E27FC236}">
                <a16:creationId xmlns:a16="http://schemas.microsoft.com/office/drawing/2014/main" id="{F3233F26-24C9-D714-68B0-991937EE7897}"/>
              </a:ext>
            </a:extLst>
          </p:cNvPr>
          <p:cNvCxnSpPr>
            <a:cxnSpLocks/>
          </p:cNvCxnSpPr>
          <p:nvPr/>
        </p:nvCxnSpPr>
        <p:spPr>
          <a:xfrm>
            <a:off x="9785608" y="492234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직선 연결선 222">
            <a:extLst>
              <a:ext uri="{FF2B5EF4-FFF2-40B4-BE49-F238E27FC236}">
                <a16:creationId xmlns:a16="http://schemas.microsoft.com/office/drawing/2014/main" id="{CC091CBA-3273-D5EE-558F-4F327FC13FA7}"/>
              </a:ext>
            </a:extLst>
          </p:cNvPr>
          <p:cNvCxnSpPr>
            <a:cxnSpLocks/>
          </p:cNvCxnSpPr>
          <p:nvPr/>
        </p:nvCxnSpPr>
        <p:spPr>
          <a:xfrm>
            <a:off x="9785608" y="471402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4" name="TextBox 48">
            <a:extLst>
              <a:ext uri="{FF2B5EF4-FFF2-40B4-BE49-F238E27FC236}">
                <a16:creationId xmlns:a16="http://schemas.microsoft.com/office/drawing/2014/main" id="{AEE73C76-505E-558C-5AD8-280AD5A36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7566" y="3867263"/>
            <a:ext cx="7289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Vimentin</a:t>
            </a:r>
          </a:p>
        </p:txBody>
      </p:sp>
      <p:sp>
        <p:nvSpPr>
          <p:cNvPr id="225" name="TextBox 19">
            <a:extLst>
              <a:ext uri="{FF2B5EF4-FFF2-40B4-BE49-F238E27FC236}">
                <a16:creationId xmlns:a16="http://schemas.microsoft.com/office/drawing/2014/main" id="{B370E9D7-58B0-C08B-1D9C-0482B032D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630" y="437071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6" name="직선 연결선 225">
            <a:extLst>
              <a:ext uri="{FF2B5EF4-FFF2-40B4-BE49-F238E27FC236}">
                <a16:creationId xmlns:a16="http://schemas.microsoft.com/office/drawing/2014/main" id="{EC90F5CA-0300-ED7C-D876-BDD48A0CEC6F}"/>
              </a:ext>
            </a:extLst>
          </p:cNvPr>
          <p:cNvCxnSpPr>
            <a:cxnSpLocks/>
          </p:cNvCxnSpPr>
          <p:nvPr/>
        </p:nvCxnSpPr>
        <p:spPr>
          <a:xfrm>
            <a:off x="8108062" y="450515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7" name="TextBox 19">
            <a:extLst>
              <a:ext uri="{FF2B5EF4-FFF2-40B4-BE49-F238E27FC236}">
                <a16:creationId xmlns:a16="http://schemas.microsoft.com/office/drawing/2014/main" id="{AD3DF44F-A633-12CC-41DE-A5284F934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437" y="402108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19">
            <a:extLst>
              <a:ext uri="{FF2B5EF4-FFF2-40B4-BE49-F238E27FC236}">
                <a16:creationId xmlns:a16="http://schemas.microsoft.com/office/drawing/2014/main" id="{4FC9FE33-8A63-D6DF-B0DF-F3A0DEB2E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570" y="376409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9" name="직선 연결선 228">
            <a:extLst>
              <a:ext uri="{FF2B5EF4-FFF2-40B4-BE49-F238E27FC236}">
                <a16:creationId xmlns:a16="http://schemas.microsoft.com/office/drawing/2014/main" id="{BC8F2D95-437B-E0A7-BAD4-04353485077F}"/>
              </a:ext>
            </a:extLst>
          </p:cNvPr>
          <p:cNvCxnSpPr>
            <a:cxnSpLocks/>
          </p:cNvCxnSpPr>
          <p:nvPr/>
        </p:nvCxnSpPr>
        <p:spPr>
          <a:xfrm>
            <a:off x="8109868" y="410172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직선 연결선 229">
            <a:extLst>
              <a:ext uri="{FF2B5EF4-FFF2-40B4-BE49-F238E27FC236}">
                <a16:creationId xmlns:a16="http://schemas.microsoft.com/office/drawing/2014/main" id="{911ACAED-59C1-E97B-540C-9C16BEED5361}"/>
              </a:ext>
            </a:extLst>
          </p:cNvPr>
          <p:cNvCxnSpPr>
            <a:cxnSpLocks/>
          </p:cNvCxnSpPr>
          <p:nvPr/>
        </p:nvCxnSpPr>
        <p:spPr>
          <a:xfrm>
            <a:off x="8113486" y="386600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1" name="TextBox 50">
            <a:extLst>
              <a:ext uri="{FF2B5EF4-FFF2-40B4-BE49-F238E27FC236}">
                <a16:creationId xmlns:a16="http://schemas.microsoft.com/office/drawing/2014/main" id="{5FCDCA08-4D55-4261-1EBF-BD2E4C093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141" y="3279762"/>
            <a:ext cx="8973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E-cadherin</a:t>
            </a:r>
          </a:p>
        </p:txBody>
      </p:sp>
      <p:sp>
        <p:nvSpPr>
          <p:cNvPr id="232" name="직사각형 231">
            <a:extLst>
              <a:ext uri="{FF2B5EF4-FFF2-40B4-BE49-F238E27FC236}">
                <a16:creationId xmlns:a16="http://schemas.microsoft.com/office/drawing/2014/main" id="{5FF6FA90-F0AD-2CA7-8C33-DBB779A5CB3F}"/>
              </a:ext>
            </a:extLst>
          </p:cNvPr>
          <p:cNvSpPr/>
          <p:nvPr/>
        </p:nvSpPr>
        <p:spPr>
          <a:xfrm>
            <a:off x="8338458" y="2226766"/>
            <a:ext cx="1389593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3" name="직사각형 232">
            <a:extLst>
              <a:ext uri="{FF2B5EF4-FFF2-40B4-BE49-F238E27FC236}">
                <a16:creationId xmlns:a16="http://schemas.microsoft.com/office/drawing/2014/main" id="{73A6C81C-1304-FBB2-F7C6-E4F4CE5F8002}"/>
              </a:ext>
            </a:extLst>
          </p:cNvPr>
          <p:cNvSpPr/>
          <p:nvPr/>
        </p:nvSpPr>
        <p:spPr>
          <a:xfrm>
            <a:off x="8351253" y="3116439"/>
            <a:ext cx="1389593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4" name="직사각형 233">
            <a:extLst>
              <a:ext uri="{FF2B5EF4-FFF2-40B4-BE49-F238E27FC236}">
                <a16:creationId xmlns:a16="http://schemas.microsoft.com/office/drawing/2014/main" id="{A8334C26-3945-57A2-36D6-28C835615A75}"/>
              </a:ext>
            </a:extLst>
          </p:cNvPr>
          <p:cNvSpPr/>
          <p:nvPr/>
        </p:nvSpPr>
        <p:spPr>
          <a:xfrm>
            <a:off x="8422135" y="3778017"/>
            <a:ext cx="1389593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5" name="직사각형 234">
            <a:extLst>
              <a:ext uri="{FF2B5EF4-FFF2-40B4-BE49-F238E27FC236}">
                <a16:creationId xmlns:a16="http://schemas.microsoft.com/office/drawing/2014/main" id="{228CA1B0-8EAF-3711-8301-97B48E0A9287}"/>
              </a:ext>
            </a:extLst>
          </p:cNvPr>
          <p:cNvSpPr/>
          <p:nvPr/>
        </p:nvSpPr>
        <p:spPr>
          <a:xfrm>
            <a:off x="8268881" y="4833033"/>
            <a:ext cx="1389593" cy="35240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6" name="TextBox 3">
            <a:extLst>
              <a:ext uri="{FF2B5EF4-FFF2-40B4-BE49-F238E27FC236}">
                <a16:creationId xmlns:a16="http://schemas.microsoft.com/office/drawing/2014/main" id="{BFE8EFEF-DA94-4292-9618-1E9C4FAE7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4884" y="1449544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970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385486E-C4EA-E714-0BCE-434261C6602F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768919" y="5892462"/>
            <a:ext cx="1508400" cy="612000"/>
          </a:xfrm>
          <a:prstGeom prst="rect">
            <a:avLst/>
          </a:prstGeom>
          <a:ln>
            <a:noFill/>
          </a:ln>
        </p:spPr>
      </p:pic>
      <p:pic>
        <p:nvPicPr>
          <p:cNvPr id="5" name="그림 38" descr="텍스트, 모니터이(가) 표시된 사진&#10;&#10;자동 생성된 설명">
            <a:extLst>
              <a:ext uri="{FF2B5EF4-FFF2-40B4-BE49-F238E27FC236}">
                <a16:creationId xmlns:a16="http://schemas.microsoft.com/office/drawing/2014/main" id="{9E46B01D-A80C-014B-56CA-F60AB0D46E1C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" t="55284" r="57247" b="22821"/>
          <a:stretch/>
        </p:blipFill>
        <p:spPr bwMode="auto">
          <a:xfrm>
            <a:off x="2768919" y="2976888"/>
            <a:ext cx="1508400" cy="612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 descr="스크린샷, 직사각형, 화이트, 블랙이(가) 표시된 사진&#10;&#10;자동 생성된 설명">
            <a:extLst>
              <a:ext uri="{FF2B5EF4-FFF2-40B4-BE49-F238E27FC236}">
                <a16:creationId xmlns:a16="http://schemas.microsoft.com/office/drawing/2014/main" id="{88117CE3-ECC1-014E-6DE3-3AEE506C997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0" t="24162" r="7416" b="31470"/>
          <a:stretch/>
        </p:blipFill>
        <p:spPr>
          <a:xfrm>
            <a:off x="2768919" y="4434674"/>
            <a:ext cx="1508400" cy="612000"/>
          </a:xfrm>
          <a:prstGeom prst="rect">
            <a:avLst/>
          </a:prstGeom>
          <a:ln>
            <a:noFill/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6D258E0-CD06-B095-F9E9-862E92624B95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768919" y="1519102"/>
            <a:ext cx="1508400" cy="6120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7D485FC-E35B-6318-4CA0-EF8652DEBB0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t="13109" b="14712"/>
          <a:stretch/>
        </p:blipFill>
        <p:spPr>
          <a:xfrm>
            <a:off x="2768919" y="5163567"/>
            <a:ext cx="1508400" cy="61200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C89C78E-95B7-3577-E498-3D09173EC86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t="23374"/>
          <a:stretch/>
        </p:blipFill>
        <p:spPr>
          <a:xfrm>
            <a:off x="2768919" y="2247995"/>
            <a:ext cx="1508400" cy="612000"/>
          </a:xfrm>
          <a:prstGeom prst="rect">
            <a:avLst/>
          </a:prstGeom>
        </p:spPr>
      </p:pic>
      <p:pic>
        <p:nvPicPr>
          <p:cNvPr id="31" name="그림 6">
            <a:extLst>
              <a:ext uri="{FF2B5EF4-FFF2-40B4-BE49-F238E27FC236}">
                <a16:creationId xmlns:a16="http://schemas.microsoft.com/office/drawing/2014/main" id="{29A75D3E-57DA-C788-B9E0-0A7AEE0939F5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39160" r="5673" b="27628"/>
          <a:stretch/>
        </p:blipFill>
        <p:spPr bwMode="auto">
          <a:xfrm>
            <a:off x="2768919" y="3705781"/>
            <a:ext cx="1508399" cy="612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7489FAB1-D103-D80B-ABE8-7E919A1EC1AB}"/>
              </a:ext>
            </a:extLst>
          </p:cNvPr>
          <p:cNvGrpSpPr/>
          <p:nvPr/>
        </p:nvGrpSpPr>
        <p:grpSpPr>
          <a:xfrm>
            <a:off x="2902766" y="991225"/>
            <a:ext cx="1240704" cy="486420"/>
            <a:chOff x="3167047" y="1270733"/>
            <a:chExt cx="1283582" cy="48642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9FF4570-FE57-2475-9513-C1269E7BC9CB}"/>
                </a:ext>
              </a:extLst>
            </p:cNvPr>
            <p:cNvSpPr/>
            <p:nvPr/>
          </p:nvSpPr>
          <p:spPr bwMode="auto">
            <a:xfrm>
              <a:off x="3605197" y="1270733"/>
              <a:ext cx="69442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</a:t>
              </a:r>
              <a:r>
                <a: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03A2C18-EDE3-3A3E-39DF-56F4C876D884}"/>
                </a:ext>
              </a:extLst>
            </p:cNvPr>
            <p:cNvSpPr/>
            <p:nvPr/>
          </p:nvSpPr>
          <p:spPr bwMode="auto">
            <a:xfrm>
              <a:off x="3167047" y="1526321"/>
              <a:ext cx="4395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0B21378-CE2D-EC4E-5D26-5A387C731551}"/>
                </a:ext>
              </a:extLst>
            </p:cNvPr>
            <p:cNvSpPr/>
            <p:nvPr/>
          </p:nvSpPr>
          <p:spPr bwMode="auto">
            <a:xfrm>
              <a:off x="3511535" y="1526321"/>
              <a:ext cx="31931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4C9787DB-6FB6-C8F6-CEF4-4D6631539D36}"/>
                </a:ext>
              </a:extLst>
            </p:cNvPr>
            <p:cNvSpPr/>
            <p:nvPr/>
          </p:nvSpPr>
          <p:spPr bwMode="auto">
            <a:xfrm>
              <a:off x="374013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9D76B924-6B37-3A27-C44C-B7E7C38D5D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8685" y="1518383"/>
              <a:ext cx="765175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5560C38E-247D-9080-04AB-F8AFEA71E8D0}"/>
                </a:ext>
              </a:extLst>
            </p:cNvPr>
            <p:cNvSpPr/>
            <p:nvPr/>
          </p:nvSpPr>
          <p:spPr bwMode="auto">
            <a:xfrm>
              <a:off x="406398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TextBox 48">
            <a:extLst>
              <a:ext uri="{FF2B5EF4-FFF2-40B4-BE49-F238E27FC236}">
                <a16:creationId xmlns:a16="http://schemas.microsoft.com/office/drawing/2014/main" id="{E3FA9A81-1BC0-AECE-18CB-A403FA84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5938168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56" name="TextBox 19">
            <a:extLst>
              <a:ext uri="{FF2B5EF4-FFF2-40B4-BE49-F238E27FC236}">
                <a16:creationId xmlns:a16="http://schemas.microsoft.com/office/drawing/2014/main" id="{F406877F-A0F8-5EE0-9F89-AFA6FD224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688" y="622786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076D80F0-9CD1-F8EB-0C12-C5BB69C3B7F4}"/>
              </a:ext>
            </a:extLst>
          </p:cNvPr>
          <p:cNvCxnSpPr>
            <a:cxnSpLocks/>
          </p:cNvCxnSpPr>
          <p:nvPr/>
        </p:nvCxnSpPr>
        <p:spPr>
          <a:xfrm>
            <a:off x="2734604" y="634129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19">
            <a:extLst>
              <a:ext uri="{FF2B5EF4-FFF2-40B4-BE49-F238E27FC236}">
                <a16:creationId xmlns:a16="http://schemas.microsoft.com/office/drawing/2014/main" id="{0E5A8A41-D319-064E-BBE0-0D6196C2D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688" y="600309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241F41A4-A8EB-8CBF-F54D-3B5C186C6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688" y="580414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804E0F85-2919-D162-C8C6-9E201051CFC9}"/>
              </a:ext>
            </a:extLst>
          </p:cNvPr>
          <p:cNvCxnSpPr>
            <a:cxnSpLocks/>
          </p:cNvCxnSpPr>
          <p:nvPr/>
        </p:nvCxnSpPr>
        <p:spPr>
          <a:xfrm>
            <a:off x="2734604" y="611707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3759C297-59A3-F22A-EA5D-DE0CCF16CB1E}"/>
              </a:ext>
            </a:extLst>
          </p:cNvPr>
          <p:cNvCxnSpPr>
            <a:cxnSpLocks/>
          </p:cNvCxnSpPr>
          <p:nvPr/>
        </p:nvCxnSpPr>
        <p:spPr>
          <a:xfrm>
            <a:off x="2734604" y="592033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19">
            <a:extLst>
              <a:ext uri="{FF2B5EF4-FFF2-40B4-BE49-F238E27FC236}">
                <a16:creationId xmlns:a16="http://schemas.microsoft.com/office/drawing/2014/main" id="{BA38A602-5C1B-B215-8922-C7AAE63FA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561565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3A904A65-8D87-BA81-D919-C3C8835ED691}"/>
              </a:ext>
            </a:extLst>
          </p:cNvPr>
          <p:cNvCxnSpPr>
            <a:cxnSpLocks/>
          </p:cNvCxnSpPr>
          <p:nvPr/>
        </p:nvCxnSpPr>
        <p:spPr>
          <a:xfrm>
            <a:off x="4109307" y="572193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19">
            <a:extLst>
              <a:ext uri="{FF2B5EF4-FFF2-40B4-BE49-F238E27FC236}">
                <a16:creationId xmlns:a16="http://schemas.microsoft.com/office/drawing/2014/main" id="{902DCEE4-3EA3-877F-CE85-6A8261C93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532438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23AD90A3-0831-96F0-61ED-A21D7EEC9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509002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012A1F1C-083A-617F-C2F1-1594A89A99D5}"/>
              </a:ext>
            </a:extLst>
          </p:cNvPr>
          <p:cNvCxnSpPr>
            <a:cxnSpLocks/>
          </p:cNvCxnSpPr>
          <p:nvPr/>
        </p:nvCxnSpPr>
        <p:spPr>
          <a:xfrm>
            <a:off x="4109307" y="542168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89BA9877-F3BB-8D8E-3C96-14878683D4F5}"/>
              </a:ext>
            </a:extLst>
          </p:cNvPr>
          <p:cNvCxnSpPr>
            <a:cxnSpLocks/>
          </p:cNvCxnSpPr>
          <p:nvPr/>
        </p:nvCxnSpPr>
        <p:spPr>
          <a:xfrm>
            <a:off x="4109307" y="520860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TextBox 19">
            <a:extLst>
              <a:ext uri="{FF2B5EF4-FFF2-40B4-BE49-F238E27FC236}">
                <a16:creationId xmlns:a16="http://schemas.microsoft.com/office/drawing/2014/main" id="{CFBC2F9B-0119-2026-47A5-FBAA8311A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28" y="483004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757D874C-3CF5-83C3-ED1E-4091596ED5B3}"/>
              </a:ext>
            </a:extLst>
          </p:cNvPr>
          <p:cNvCxnSpPr>
            <a:cxnSpLocks/>
          </p:cNvCxnSpPr>
          <p:nvPr/>
        </p:nvCxnSpPr>
        <p:spPr>
          <a:xfrm>
            <a:off x="4138739" y="493632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19">
            <a:extLst>
              <a:ext uri="{FF2B5EF4-FFF2-40B4-BE49-F238E27FC236}">
                <a16:creationId xmlns:a16="http://schemas.microsoft.com/office/drawing/2014/main" id="{909DF7CB-1E47-9D7D-6E7F-FC38E233F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28" y="461022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19">
            <a:extLst>
              <a:ext uri="{FF2B5EF4-FFF2-40B4-BE49-F238E27FC236}">
                <a16:creationId xmlns:a16="http://schemas.microsoft.com/office/drawing/2014/main" id="{0EFB094A-7AC1-3BEE-EFBF-2BBFC62E8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28" y="440444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243237DD-59BD-8AFC-6AF4-A994209BCDC9}"/>
              </a:ext>
            </a:extLst>
          </p:cNvPr>
          <p:cNvCxnSpPr>
            <a:cxnSpLocks/>
          </p:cNvCxnSpPr>
          <p:nvPr/>
        </p:nvCxnSpPr>
        <p:spPr>
          <a:xfrm>
            <a:off x="4138739" y="470752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C276F22F-DF6E-B03C-99BD-E192F399AD98}"/>
              </a:ext>
            </a:extLst>
          </p:cNvPr>
          <p:cNvCxnSpPr>
            <a:cxnSpLocks/>
          </p:cNvCxnSpPr>
          <p:nvPr/>
        </p:nvCxnSpPr>
        <p:spPr>
          <a:xfrm>
            <a:off x="4138739" y="452302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19">
            <a:extLst>
              <a:ext uri="{FF2B5EF4-FFF2-40B4-BE49-F238E27FC236}">
                <a16:creationId xmlns:a16="http://schemas.microsoft.com/office/drawing/2014/main" id="{E3E286E3-082A-992B-504C-996FDDC12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409619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32DCDBE0-639E-6CB3-1805-18AA8B04FF45}"/>
              </a:ext>
            </a:extLst>
          </p:cNvPr>
          <p:cNvCxnSpPr>
            <a:cxnSpLocks/>
          </p:cNvCxnSpPr>
          <p:nvPr/>
        </p:nvCxnSpPr>
        <p:spPr>
          <a:xfrm>
            <a:off x="4109307" y="420247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19">
            <a:extLst>
              <a:ext uri="{FF2B5EF4-FFF2-40B4-BE49-F238E27FC236}">
                <a16:creationId xmlns:a16="http://schemas.microsoft.com/office/drawing/2014/main" id="{EE567333-8936-A563-A6AF-B6C422599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387637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19">
            <a:extLst>
              <a:ext uri="{FF2B5EF4-FFF2-40B4-BE49-F238E27FC236}">
                <a16:creationId xmlns:a16="http://schemas.microsoft.com/office/drawing/2014/main" id="{82CB4F80-35F9-3650-E335-2A99C249B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96" y="367059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A485CE6-8A52-1448-5B86-BA0C30D2CB83}"/>
              </a:ext>
            </a:extLst>
          </p:cNvPr>
          <p:cNvCxnSpPr>
            <a:cxnSpLocks/>
          </p:cNvCxnSpPr>
          <p:nvPr/>
        </p:nvCxnSpPr>
        <p:spPr>
          <a:xfrm>
            <a:off x="4109307" y="397367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0B6C968D-EAD4-5AB8-78FB-E5B49B6807AA}"/>
              </a:ext>
            </a:extLst>
          </p:cNvPr>
          <p:cNvCxnSpPr>
            <a:cxnSpLocks/>
          </p:cNvCxnSpPr>
          <p:nvPr/>
        </p:nvCxnSpPr>
        <p:spPr>
          <a:xfrm>
            <a:off x="4109307" y="378916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19">
            <a:extLst>
              <a:ext uri="{FF2B5EF4-FFF2-40B4-BE49-F238E27FC236}">
                <a16:creationId xmlns:a16="http://schemas.microsoft.com/office/drawing/2014/main" id="{B229DED5-BCE9-4459-1883-E0C96ACF5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985" y="339187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9F641285-CEA4-B54D-4A13-2A1C48127592}"/>
              </a:ext>
            </a:extLst>
          </p:cNvPr>
          <p:cNvCxnSpPr>
            <a:cxnSpLocks/>
          </p:cNvCxnSpPr>
          <p:nvPr/>
        </p:nvCxnSpPr>
        <p:spPr>
          <a:xfrm>
            <a:off x="4125796" y="349815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19">
            <a:extLst>
              <a:ext uri="{FF2B5EF4-FFF2-40B4-BE49-F238E27FC236}">
                <a16:creationId xmlns:a16="http://schemas.microsoft.com/office/drawing/2014/main" id="{EFDFAF11-3A35-66CF-6835-1E77C8421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985" y="317205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19">
            <a:extLst>
              <a:ext uri="{FF2B5EF4-FFF2-40B4-BE49-F238E27FC236}">
                <a16:creationId xmlns:a16="http://schemas.microsoft.com/office/drawing/2014/main" id="{6185C386-161F-716D-12EF-9CCACC79D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985" y="296627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10B0CEF0-F972-E452-EB98-139586DB3E1A}"/>
              </a:ext>
            </a:extLst>
          </p:cNvPr>
          <p:cNvCxnSpPr>
            <a:cxnSpLocks/>
          </p:cNvCxnSpPr>
          <p:nvPr/>
        </p:nvCxnSpPr>
        <p:spPr>
          <a:xfrm>
            <a:off x="4125796" y="326935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49DF5CA-4532-33AF-8D9A-0D29AA69D994}"/>
              </a:ext>
            </a:extLst>
          </p:cNvPr>
          <p:cNvCxnSpPr>
            <a:cxnSpLocks/>
          </p:cNvCxnSpPr>
          <p:nvPr/>
        </p:nvCxnSpPr>
        <p:spPr>
          <a:xfrm>
            <a:off x="4125796" y="308485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TextBox 19">
            <a:extLst>
              <a:ext uri="{FF2B5EF4-FFF2-40B4-BE49-F238E27FC236}">
                <a16:creationId xmlns:a16="http://schemas.microsoft.com/office/drawing/2014/main" id="{9F48566D-57DB-0DFF-DEDC-1B4DF0D5E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587" y="267529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1F550D7D-F4D2-D401-8B79-33764B197B0B}"/>
              </a:ext>
            </a:extLst>
          </p:cNvPr>
          <p:cNvCxnSpPr>
            <a:cxnSpLocks/>
          </p:cNvCxnSpPr>
          <p:nvPr/>
        </p:nvCxnSpPr>
        <p:spPr>
          <a:xfrm>
            <a:off x="2731503" y="278872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9">
            <a:extLst>
              <a:ext uri="{FF2B5EF4-FFF2-40B4-BE49-F238E27FC236}">
                <a16:creationId xmlns:a16="http://schemas.microsoft.com/office/drawing/2014/main" id="{EA333AAC-9564-27FA-A839-9D20A22C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233" y="240337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9">
            <a:extLst>
              <a:ext uri="{FF2B5EF4-FFF2-40B4-BE49-F238E27FC236}">
                <a16:creationId xmlns:a16="http://schemas.microsoft.com/office/drawing/2014/main" id="{281B6893-3C75-635E-CD6F-B50A4038E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984" y="218549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E412FFFE-9D7D-74D7-6B72-53122EB6D4DD}"/>
              </a:ext>
            </a:extLst>
          </p:cNvPr>
          <p:cNvCxnSpPr>
            <a:cxnSpLocks/>
          </p:cNvCxnSpPr>
          <p:nvPr/>
        </p:nvCxnSpPr>
        <p:spPr>
          <a:xfrm>
            <a:off x="2728149" y="251735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6389906C-B811-6990-C184-C2E6F2D36260}"/>
              </a:ext>
            </a:extLst>
          </p:cNvPr>
          <p:cNvCxnSpPr>
            <a:cxnSpLocks/>
          </p:cNvCxnSpPr>
          <p:nvPr/>
        </p:nvCxnSpPr>
        <p:spPr>
          <a:xfrm>
            <a:off x="2727900" y="230169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TextBox 19">
            <a:extLst>
              <a:ext uri="{FF2B5EF4-FFF2-40B4-BE49-F238E27FC236}">
                <a16:creationId xmlns:a16="http://schemas.microsoft.com/office/drawing/2014/main" id="{767D578E-2FB2-BCB6-B68B-E23BCF6C3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587" y="195877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6A69400C-2D10-86D8-91E2-32799ED1C73D}"/>
              </a:ext>
            </a:extLst>
          </p:cNvPr>
          <p:cNvCxnSpPr>
            <a:cxnSpLocks/>
          </p:cNvCxnSpPr>
          <p:nvPr/>
        </p:nvCxnSpPr>
        <p:spPr>
          <a:xfrm>
            <a:off x="2731503" y="207220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TextBox 19">
            <a:extLst>
              <a:ext uri="{FF2B5EF4-FFF2-40B4-BE49-F238E27FC236}">
                <a16:creationId xmlns:a16="http://schemas.microsoft.com/office/drawing/2014/main" id="{3F98433A-6F63-83A0-7305-D440FBE83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233" y="1715423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9">
            <a:extLst>
              <a:ext uri="{FF2B5EF4-FFF2-40B4-BE49-F238E27FC236}">
                <a16:creationId xmlns:a16="http://schemas.microsoft.com/office/drawing/2014/main" id="{7B42CC86-D3BE-6F08-9E0B-0CA919983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984" y="154993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BEC7448F-FDAE-E0EB-6509-482B265350B2}"/>
              </a:ext>
            </a:extLst>
          </p:cNvPr>
          <p:cNvCxnSpPr>
            <a:cxnSpLocks/>
          </p:cNvCxnSpPr>
          <p:nvPr/>
        </p:nvCxnSpPr>
        <p:spPr>
          <a:xfrm>
            <a:off x="2728149" y="182939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30AA22E4-EAE4-B33A-4996-AAB622D577FC}"/>
              </a:ext>
            </a:extLst>
          </p:cNvPr>
          <p:cNvCxnSpPr>
            <a:cxnSpLocks/>
          </p:cNvCxnSpPr>
          <p:nvPr/>
        </p:nvCxnSpPr>
        <p:spPr>
          <a:xfrm>
            <a:off x="2727900" y="166613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TextBox 48">
            <a:extLst>
              <a:ext uri="{FF2B5EF4-FFF2-40B4-BE49-F238E27FC236}">
                <a16:creationId xmlns:a16="http://schemas.microsoft.com/office/drawing/2014/main" id="{0192A13A-E3B3-E144-C911-D692EA783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5272517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ERK</a:t>
            </a:r>
          </a:p>
        </p:txBody>
      </p:sp>
      <p:sp>
        <p:nvSpPr>
          <p:cNvPr id="197" name="TextBox 19">
            <a:extLst>
              <a:ext uri="{FF2B5EF4-FFF2-40B4-BE49-F238E27FC236}">
                <a16:creationId xmlns:a16="http://schemas.microsoft.com/office/drawing/2014/main" id="{78C5ACBE-B7BB-F127-66C6-68B224544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573" y="6459012"/>
            <a:ext cx="43993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7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88">
            <a:extLst>
              <a:ext uri="{FF2B5EF4-FFF2-40B4-BE49-F238E27FC236}">
                <a16:creationId xmlns:a16="http://schemas.microsoft.com/office/drawing/2014/main" id="{CEFA7E71-4490-9F7D-CA60-4095FE625B1D}"/>
              </a:ext>
            </a:extLst>
          </p:cNvPr>
          <p:cNvSpPr txBox="1"/>
          <p:nvPr/>
        </p:nvSpPr>
        <p:spPr>
          <a:xfrm>
            <a:off x="125050" y="113716"/>
            <a:ext cx="62757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Figure 5.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48">
            <a:extLst>
              <a:ext uri="{FF2B5EF4-FFF2-40B4-BE49-F238E27FC236}">
                <a16:creationId xmlns:a16="http://schemas.microsoft.com/office/drawing/2014/main" id="{B4769A94-55F7-D49A-E94F-7B707394E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4576974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p-ERK</a:t>
            </a:r>
          </a:p>
        </p:txBody>
      </p:sp>
      <p:sp>
        <p:nvSpPr>
          <p:cNvPr id="204" name="TextBox 48">
            <a:extLst>
              <a:ext uri="{FF2B5EF4-FFF2-40B4-BE49-F238E27FC236}">
                <a16:creationId xmlns:a16="http://schemas.microsoft.com/office/drawing/2014/main" id="{8D3C0D83-768C-6455-3084-11511BB28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3829700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p38</a:t>
            </a:r>
          </a:p>
        </p:txBody>
      </p:sp>
      <p:sp>
        <p:nvSpPr>
          <p:cNvPr id="205" name="TextBox 48">
            <a:extLst>
              <a:ext uri="{FF2B5EF4-FFF2-40B4-BE49-F238E27FC236}">
                <a16:creationId xmlns:a16="http://schemas.microsoft.com/office/drawing/2014/main" id="{0957D02C-B0A8-3E77-5784-4822581A3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3163049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p-p38</a:t>
            </a:r>
          </a:p>
        </p:txBody>
      </p:sp>
      <p:sp>
        <p:nvSpPr>
          <p:cNvPr id="206" name="TextBox 48">
            <a:extLst>
              <a:ext uri="{FF2B5EF4-FFF2-40B4-BE49-F238E27FC236}">
                <a16:creationId xmlns:a16="http://schemas.microsoft.com/office/drawing/2014/main" id="{1D0786CD-6C33-A4A7-A96E-317E5A408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2438586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JNK</a:t>
            </a:r>
          </a:p>
        </p:txBody>
      </p:sp>
      <p:sp>
        <p:nvSpPr>
          <p:cNvPr id="207" name="TextBox 48">
            <a:extLst>
              <a:ext uri="{FF2B5EF4-FFF2-40B4-BE49-F238E27FC236}">
                <a16:creationId xmlns:a16="http://schemas.microsoft.com/office/drawing/2014/main" id="{ED75E37E-612F-6EE6-3646-25FBF9A8D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1714614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p-JNK</a:t>
            </a:r>
          </a:p>
        </p:txBody>
      </p:sp>
      <p:sp>
        <p:nvSpPr>
          <p:cNvPr id="208" name="TextBox 3">
            <a:extLst>
              <a:ext uri="{FF2B5EF4-FFF2-40B4-BE49-F238E27FC236}">
                <a16:creationId xmlns:a16="http://schemas.microsoft.com/office/drawing/2014/main" id="{B26BEBEF-446E-83A3-EB3A-AF291EAA8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75" y="1128846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1C463E0F-FD81-A847-4802-BC9E5CFCB3A7}"/>
              </a:ext>
            </a:extLst>
          </p:cNvPr>
          <p:cNvSpPr/>
          <p:nvPr/>
        </p:nvSpPr>
        <p:spPr>
          <a:xfrm>
            <a:off x="3037446" y="1675225"/>
            <a:ext cx="1215915" cy="283549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5BE859A5-1CAD-12F7-7156-EB6CB9F0DF7A}"/>
              </a:ext>
            </a:extLst>
          </p:cNvPr>
          <p:cNvSpPr/>
          <p:nvPr/>
        </p:nvSpPr>
        <p:spPr>
          <a:xfrm>
            <a:off x="3010907" y="2330431"/>
            <a:ext cx="1242454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3F071B65-39BC-6FE4-D62C-CC3E48A15DCC}"/>
              </a:ext>
            </a:extLst>
          </p:cNvPr>
          <p:cNvSpPr/>
          <p:nvPr/>
        </p:nvSpPr>
        <p:spPr>
          <a:xfrm>
            <a:off x="2820284" y="3115019"/>
            <a:ext cx="1242454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E84CE184-1584-75AC-6654-D1636598A6EE}"/>
              </a:ext>
            </a:extLst>
          </p:cNvPr>
          <p:cNvSpPr/>
          <p:nvPr/>
        </p:nvSpPr>
        <p:spPr>
          <a:xfrm>
            <a:off x="2782371" y="3863520"/>
            <a:ext cx="1242454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6BD897F7-765E-6893-812A-34C5CE952270}"/>
              </a:ext>
            </a:extLst>
          </p:cNvPr>
          <p:cNvSpPr/>
          <p:nvPr/>
        </p:nvSpPr>
        <p:spPr>
          <a:xfrm>
            <a:off x="2800453" y="4580725"/>
            <a:ext cx="1299144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579D014A-D274-4D39-53C1-44FFD766C54B}"/>
              </a:ext>
            </a:extLst>
          </p:cNvPr>
          <p:cNvSpPr/>
          <p:nvPr/>
        </p:nvSpPr>
        <p:spPr>
          <a:xfrm>
            <a:off x="2761333" y="5333037"/>
            <a:ext cx="1299144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9" name="직사각형 218">
            <a:extLst>
              <a:ext uri="{FF2B5EF4-FFF2-40B4-BE49-F238E27FC236}">
                <a16:creationId xmlns:a16="http://schemas.microsoft.com/office/drawing/2014/main" id="{8146AEB7-20B5-D8CE-BDB3-8E1481AD0EAE}"/>
              </a:ext>
            </a:extLst>
          </p:cNvPr>
          <p:cNvSpPr/>
          <p:nvPr/>
        </p:nvSpPr>
        <p:spPr>
          <a:xfrm>
            <a:off x="2972231" y="5990508"/>
            <a:ext cx="1197265" cy="354376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34" name="그림 233">
            <a:extLst>
              <a:ext uri="{FF2B5EF4-FFF2-40B4-BE49-F238E27FC236}">
                <a16:creationId xmlns:a16="http://schemas.microsoft.com/office/drawing/2014/main" id="{0F830EBB-FD3D-15D0-21A9-1AF4E053D90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8942" r="7115"/>
          <a:stretch/>
        </p:blipFill>
        <p:spPr>
          <a:xfrm>
            <a:off x="6109465" y="1590076"/>
            <a:ext cx="1401088" cy="671748"/>
          </a:xfrm>
          <a:prstGeom prst="rect">
            <a:avLst/>
          </a:prstGeom>
        </p:spPr>
      </p:pic>
      <p:sp>
        <p:nvSpPr>
          <p:cNvPr id="235" name="TextBox 3">
            <a:extLst>
              <a:ext uri="{FF2B5EF4-FFF2-40B4-BE49-F238E27FC236}">
                <a16:creationId xmlns:a16="http://schemas.microsoft.com/office/drawing/2014/main" id="{3ACAA247-92FF-E6C1-347F-BDF29C043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2" y="928983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6" name="그림 235" descr="스크린샷, 블랙, 흑백, 모노크롬이(가) 표시된 사진&#10;&#10;자동 생성된 설명">
            <a:extLst>
              <a:ext uri="{FF2B5EF4-FFF2-40B4-BE49-F238E27FC236}">
                <a16:creationId xmlns:a16="http://schemas.microsoft.com/office/drawing/2014/main" id="{B500F29F-A0FD-60A5-FC13-63DCA3D3892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5" t="22929" r="48485" b="46116"/>
          <a:stretch/>
        </p:blipFill>
        <p:spPr>
          <a:xfrm>
            <a:off x="6127722" y="3141166"/>
            <a:ext cx="1382830" cy="648000"/>
          </a:xfrm>
          <a:prstGeom prst="rect">
            <a:avLst/>
          </a:prstGeom>
          <a:ln w="6350">
            <a:noFill/>
          </a:ln>
        </p:spPr>
      </p:pic>
      <p:grpSp>
        <p:nvGrpSpPr>
          <p:cNvPr id="237" name="그룹 236">
            <a:extLst>
              <a:ext uri="{FF2B5EF4-FFF2-40B4-BE49-F238E27FC236}">
                <a16:creationId xmlns:a16="http://schemas.microsoft.com/office/drawing/2014/main" id="{510EDD84-31F3-4EC2-4A1C-C2E9CD4EF813}"/>
              </a:ext>
            </a:extLst>
          </p:cNvPr>
          <p:cNvGrpSpPr/>
          <p:nvPr/>
        </p:nvGrpSpPr>
        <p:grpSpPr>
          <a:xfrm>
            <a:off x="6096000" y="1069501"/>
            <a:ext cx="1240704" cy="486420"/>
            <a:chOff x="3167047" y="1270733"/>
            <a:chExt cx="1283582" cy="486420"/>
          </a:xfrm>
        </p:grpSpPr>
        <p:sp>
          <p:nvSpPr>
            <p:cNvPr id="238" name="직사각형 237">
              <a:extLst>
                <a:ext uri="{FF2B5EF4-FFF2-40B4-BE49-F238E27FC236}">
                  <a16:creationId xmlns:a16="http://schemas.microsoft.com/office/drawing/2014/main" id="{D08275A3-095F-D418-5B0F-BBFB5E45C7EC}"/>
                </a:ext>
              </a:extLst>
            </p:cNvPr>
            <p:cNvSpPr/>
            <p:nvPr/>
          </p:nvSpPr>
          <p:spPr bwMode="auto">
            <a:xfrm>
              <a:off x="3605197" y="1270733"/>
              <a:ext cx="69442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</a:t>
              </a:r>
              <a:r>
                <a: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F3C39B42-FEA3-5368-AFD2-DA6543E35F27}"/>
                </a:ext>
              </a:extLst>
            </p:cNvPr>
            <p:cNvSpPr/>
            <p:nvPr/>
          </p:nvSpPr>
          <p:spPr bwMode="auto">
            <a:xfrm>
              <a:off x="3167047" y="1526321"/>
              <a:ext cx="4395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A571B6A1-A30C-0CAA-66D1-3E42D48DB7D1}"/>
                </a:ext>
              </a:extLst>
            </p:cNvPr>
            <p:cNvSpPr/>
            <p:nvPr/>
          </p:nvSpPr>
          <p:spPr bwMode="auto">
            <a:xfrm>
              <a:off x="3511535" y="1526321"/>
              <a:ext cx="31931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ko-KR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3F37C3F8-20F8-898C-1441-29D890EA5D6D}"/>
                </a:ext>
              </a:extLst>
            </p:cNvPr>
            <p:cNvSpPr/>
            <p:nvPr/>
          </p:nvSpPr>
          <p:spPr bwMode="auto">
            <a:xfrm>
              <a:off x="374013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2" name="직선 연결선 241">
              <a:extLst>
                <a:ext uri="{FF2B5EF4-FFF2-40B4-BE49-F238E27FC236}">
                  <a16:creationId xmlns:a16="http://schemas.microsoft.com/office/drawing/2014/main" id="{F4435E59-6455-131B-1F76-5371C21892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8685" y="1518383"/>
              <a:ext cx="765175" cy="0"/>
            </a:xfrm>
            <a:prstGeom prst="line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4C480EDD-B253-0D21-980B-4D1D628A5561}"/>
                </a:ext>
              </a:extLst>
            </p:cNvPr>
            <p:cNvSpPr/>
            <p:nvPr/>
          </p:nvSpPr>
          <p:spPr bwMode="auto">
            <a:xfrm>
              <a:off x="4063985" y="1526321"/>
              <a:ext cx="3866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4" name="TextBox 48">
            <a:extLst>
              <a:ext uri="{FF2B5EF4-FFF2-40B4-BE49-F238E27FC236}">
                <a16:creationId xmlns:a16="http://schemas.microsoft.com/office/drawing/2014/main" id="{B884B382-315A-1ACC-2ACD-617A72F0F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977" y="1822487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p-AKT</a:t>
            </a:r>
          </a:p>
        </p:txBody>
      </p:sp>
      <p:sp>
        <p:nvSpPr>
          <p:cNvPr id="245" name="TextBox 19">
            <a:extLst>
              <a:ext uri="{FF2B5EF4-FFF2-40B4-BE49-F238E27FC236}">
                <a16:creationId xmlns:a16="http://schemas.microsoft.com/office/drawing/2014/main" id="{363318DD-EA6E-AA6B-107C-C879A969E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051" y="205296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6" name="직선 연결선 245">
            <a:extLst>
              <a:ext uri="{FF2B5EF4-FFF2-40B4-BE49-F238E27FC236}">
                <a16:creationId xmlns:a16="http://schemas.microsoft.com/office/drawing/2014/main" id="{CDD6F640-8D20-AA30-5ADF-515104E60449}"/>
              </a:ext>
            </a:extLst>
          </p:cNvPr>
          <p:cNvCxnSpPr>
            <a:cxnSpLocks/>
          </p:cNvCxnSpPr>
          <p:nvPr/>
        </p:nvCxnSpPr>
        <p:spPr>
          <a:xfrm>
            <a:off x="7368873" y="215924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7" name="TextBox 19">
            <a:extLst>
              <a:ext uri="{FF2B5EF4-FFF2-40B4-BE49-F238E27FC236}">
                <a16:creationId xmlns:a16="http://schemas.microsoft.com/office/drawing/2014/main" id="{9B4F0909-E893-8F02-A654-36BF4F299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051" y="177818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TextBox 19">
            <a:extLst>
              <a:ext uri="{FF2B5EF4-FFF2-40B4-BE49-F238E27FC236}">
                <a16:creationId xmlns:a16="http://schemas.microsoft.com/office/drawing/2014/main" id="{9405F3C5-243B-22E2-F405-D089C0A06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051" y="154007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9" name="직선 연결선 248">
            <a:extLst>
              <a:ext uri="{FF2B5EF4-FFF2-40B4-BE49-F238E27FC236}">
                <a16:creationId xmlns:a16="http://schemas.microsoft.com/office/drawing/2014/main" id="{079A54A2-0131-0478-BFEF-041BD77D4B94}"/>
              </a:ext>
            </a:extLst>
          </p:cNvPr>
          <p:cNvCxnSpPr>
            <a:cxnSpLocks/>
          </p:cNvCxnSpPr>
          <p:nvPr/>
        </p:nvCxnSpPr>
        <p:spPr>
          <a:xfrm>
            <a:off x="7368873" y="187549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직선 연결선 249">
            <a:extLst>
              <a:ext uri="{FF2B5EF4-FFF2-40B4-BE49-F238E27FC236}">
                <a16:creationId xmlns:a16="http://schemas.microsoft.com/office/drawing/2014/main" id="{740BDEA1-259C-B665-6E80-2CC17B0FA0C6}"/>
              </a:ext>
            </a:extLst>
          </p:cNvPr>
          <p:cNvCxnSpPr>
            <a:cxnSpLocks/>
          </p:cNvCxnSpPr>
          <p:nvPr/>
        </p:nvCxnSpPr>
        <p:spPr>
          <a:xfrm>
            <a:off x="7368873" y="165864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1" name="TextBox 19">
            <a:extLst>
              <a:ext uri="{FF2B5EF4-FFF2-40B4-BE49-F238E27FC236}">
                <a16:creationId xmlns:a16="http://schemas.microsoft.com/office/drawing/2014/main" id="{A82CA488-E5BF-4B68-77B1-D2C56F6DB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308" y="364385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2" name="직선 연결선 251">
            <a:extLst>
              <a:ext uri="{FF2B5EF4-FFF2-40B4-BE49-F238E27FC236}">
                <a16:creationId xmlns:a16="http://schemas.microsoft.com/office/drawing/2014/main" id="{C3FC8941-72E2-06D9-E4A6-133AE487661F}"/>
              </a:ext>
            </a:extLst>
          </p:cNvPr>
          <p:cNvCxnSpPr>
            <a:cxnSpLocks/>
          </p:cNvCxnSpPr>
          <p:nvPr/>
        </p:nvCxnSpPr>
        <p:spPr>
          <a:xfrm>
            <a:off x="7387130" y="375013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3" name="TextBox 19">
            <a:extLst>
              <a:ext uri="{FF2B5EF4-FFF2-40B4-BE49-F238E27FC236}">
                <a16:creationId xmlns:a16="http://schemas.microsoft.com/office/drawing/2014/main" id="{72665027-8160-4D41-E1AA-744735A58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308" y="336908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TextBox 19">
            <a:extLst>
              <a:ext uri="{FF2B5EF4-FFF2-40B4-BE49-F238E27FC236}">
                <a16:creationId xmlns:a16="http://schemas.microsoft.com/office/drawing/2014/main" id="{D3FFE263-722C-97AC-B908-8FDEC5161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308" y="313096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5" name="직선 연결선 254">
            <a:extLst>
              <a:ext uri="{FF2B5EF4-FFF2-40B4-BE49-F238E27FC236}">
                <a16:creationId xmlns:a16="http://schemas.microsoft.com/office/drawing/2014/main" id="{C6209D45-ECD0-5A12-FF9D-A1F89399D103}"/>
              </a:ext>
            </a:extLst>
          </p:cNvPr>
          <p:cNvCxnSpPr>
            <a:cxnSpLocks/>
          </p:cNvCxnSpPr>
          <p:nvPr/>
        </p:nvCxnSpPr>
        <p:spPr>
          <a:xfrm>
            <a:off x="7387130" y="346638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직선 연결선 255">
            <a:extLst>
              <a:ext uri="{FF2B5EF4-FFF2-40B4-BE49-F238E27FC236}">
                <a16:creationId xmlns:a16="http://schemas.microsoft.com/office/drawing/2014/main" id="{160C440E-C41C-FA67-104F-7C8656B2BAFF}"/>
              </a:ext>
            </a:extLst>
          </p:cNvPr>
          <p:cNvCxnSpPr>
            <a:cxnSpLocks/>
          </p:cNvCxnSpPr>
          <p:nvPr/>
        </p:nvCxnSpPr>
        <p:spPr>
          <a:xfrm>
            <a:off x="7387130" y="324954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7" name="TextBox 48">
            <a:extLst>
              <a:ext uri="{FF2B5EF4-FFF2-40B4-BE49-F238E27FC236}">
                <a16:creationId xmlns:a16="http://schemas.microsoft.com/office/drawing/2014/main" id="{DBEDD8CE-C76D-C6A3-6AA8-2BD44176F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8582" y="2484355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58" name="TextBox 48">
            <a:extLst>
              <a:ext uri="{FF2B5EF4-FFF2-40B4-BE49-F238E27FC236}">
                <a16:creationId xmlns:a16="http://schemas.microsoft.com/office/drawing/2014/main" id="{EA7B3DA4-88B8-41F9-82F9-A27B57E71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476" y="3245974"/>
            <a:ext cx="674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259" name="그림 258">
            <a:extLst>
              <a:ext uri="{FF2B5EF4-FFF2-40B4-BE49-F238E27FC236}">
                <a16:creationId xmlns:a16="http://schemas.microsoft.com/office/drawing/2014/main" id="{D4DEC667-7F51-59A6-CFBE-58E908D09FD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1" t="20753" r="1962" b="14106"/>
          <a:stretch/>
        </p:blipFill>
        <p:spPr>
          <a:xfrm>
            <a:off x="6123514" y="2379656"/>
            <a:ext cx="1375983" cy="671748"/>
          </a:xfrm>
          <a:prstGeom prst="rect">
            <a:avLst/>
          </a:prstGeom>
        </p:spPr>
      </p:pic>
      <p:sp>
        <p:nvSpPr>
          <p:cNvPr id="260" name="TextBox 19">
            <a:extLst>
              <a:ext uri="{FF2B5EF4-FFF2-40B4-BE49-F238E27FC236}">
                <a16:creationId xmlns:a16="http://schemas.microsoft.com/office/drawing/2014/main" id="{FC884DD5-AD1D-354E-A56B-C6CAC1F1B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656" y="286500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1" name="직선 연결선 260">
            <a:extLst>
              <a:ext uri="{FF2B5EF4-FFF2-40B4-BE49-F238E27FC236}">
                <a16:creationId xmlns:a16="http://schemas.microsoft.com/office/drawing/2014/main" id="{91D30F5D-E96A-D3C8-2AEF-806F45AAD6AB}"/>
              </a:ext>
            </a:extLst>
          </p:cNvPr>
          <p:cNvCxnSpPr>
            <a:cxnSpLocks/>
          </p:cNvCxnSpPr>
          <p:nvPr/>
        </p:nvCxnSpPr>
        <p:spPr>
          <a:xfrm>
            <a:off x="7393478" y="297128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2" name="TextBox 19">
            <a:extLst>
              <a:ext uri="{FF2B5EF4-FFF2-40B4-BE49-F238E27FC236}">
                <a16:creationId xmlns:a16="http://schemas.microsoft.com/office/drawing/2014/main" id="{7AA0C4B1-5355-0DB7-D571-A7CACA4E7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656" y="259022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TextBox 19">
            <a:extLst>
              <a:ext uri="{FF2B5EF4-FFF2-40B4-BE49-F238E27FC236}">
                <a16:creationId xmlns:a16="http://schemas.microsoft.com/office/drawing/2014/main" id="{DB2B911B-0AB1-76F9-9619-63A494D90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656" y="235211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4" name="직선 연결선 263">
            <a:extLst>
              <a:ext uri="{FF2B5EF4-FFF2-40B4-BE49-F238E27FC236}">
                <a16:creationId xmlns:a16="http://schemas.microsoft.com/office/drawing/2014/main" id="{696A3FA2-6E2A-13E5-10BC-02E9707C5F50}"/>
              </a:ext>
            </a:extLst>
          </p:cNvPr>
          <p:cNvCxnSpPr>
            <a:cxnSpLocks/>
          </p:cNvCxnSpPr>
          <p:nvPr/>
        </p:nvCxnSpPr>
        <p:spPr>
          <a:xfrm>
            <a:off x="7393478" y="268753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연결선 264">
            <a:extLst>
              <a:ext uri="{FF2B5EF4-FFF2-40B4-BE49-F238E27FC236}">
                <a16:creationId xmlns:a16="http://schemas.microsoft.com/office/drawing/2014/main" id="{A957E45B-39CC-A4D1-3984-D26A6F3C5C77}"/>
              </a:ext>
            </a:extLst>
          </p:cNvPr>
          <p:cNvCxnSpPr>
            <a:cxnSpLocks/>
          </p:cNvCxnSpPr>
          <p:nvPr/>
        </p:nvCxnSpPr>
        <p:spPr>
          <a:xfrm>
            <a:off x="7393478" y="247068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8" name="직사각형 277">
            <a:extLst>
              <a:ext uri="{FF2B5EF4-FFF2-40B4-BE49-F238E27FC236}">
                <a16:creationId xmlns:a16="http://schemas.microsoft.com/office/drawing/2014/main" id="{F52FE4A6-36BC-376B-F544-58108EA8FE60}"/>
              </a:ext>
            </a:extLst>
          </p:cNvPr>
          <p:cNvSpPr/>
          <p:nvPr/>
        </p:nvSpPr>
        <p:spPr>
          <a:xfrm>
            <a:off x="6098992" y="1588880"/>
            <a:ext cx="1201785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9" name="직사각형 278">
            <a:extLst>
              <a:ext uri="{FF2B5EF4-FFF2-40B4-BE49-F238E27FC236}">
                <a16:creationId xmlns:a16="http://schemas.microsoft.com/office/drawing/2014/main" id="{5B4B4434-10EB-D518-8EE0-8C55B42ECE38}"/>
              </a:ext>
            </a:extLst>
          </p:cNvPr>
          <p:cNvSpPr/>
          <p:nvPr/>
        </p:nvSpPr>
        <p:spPr>
          <a:xfrm>
            <a:off x="6155117" y="2383082"/>
            <a:ext cx="1201785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0" name="직사각형 279">
            <a:extLst>
              <a:ext uri="{FF2B5EF4-FFF2-40B4-BE49-F238E27FC236}">
                <a16:creationId xmlns:a16="http://schemas.microsoft.com/office/drawing/2014/main" id="{B41E983E-CC16-9FBF-6F06-25C6335F5777}"/>
              </a:ext>
            </a:extLst>
          </p:cNvPr>
          <p:cNvSpPr/>
          <p:nvPr/>
        </p:nvSpPr>
        <p:spPr>
          <a:xfrm>
            <a:off x="6110380" y="3350223"/>
            <a:ext cx="1201785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66" name="그룹 265">
            <a:extLst>
              <a:ext uri="{FF2B5EF4-FFF2-40B4-BE49-F238E27FC236}">
                <a16:creationId xmlns:a16="http://schemas.microsoft.com/office/drawing/2014/main" id="{541AFAEA-1664-8DFC-425C-D3481715CCF6}"/>
              </a:ext>
            </a:extLst>
          </p:cNvPr>
          <p:cNvGrpSpPr/>
          <p:nvPr/>
        </p:nvGrpSpPr>
        <p:grpSpPr>
          <a:xfrm>
            <a:off x="8684952" y="1069501"/>
            <a:ext cx="2542350" cy="672851"/>
            <a:chOff x="5026537" y="409289"/>
            <a:chExt cx="2542350" cy="672851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727F0EA-375A-DE9E-DB5F-9FA2D9DEA032}"/>
                </a:ext>
              </a:extLst>
            </p:cNvPr>
            <p:cNvSpPr txBox="1"/>
            <p:nvPr/>
          </p:nvSpPr>
          <p:spPr>
            <a:xfrm>
              <a:off x="5196883" y="619613"/>
              <a:ext cx="9056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p38i (5uM)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7ED7C4A-76D1-2A77-51E9-D1AB17CCAB74}"/>
                </a:ext>
              </a:extLst>
            </p:cNvPr>
            <p:cNvSpPr txBox="1"/>
            <p:nvPr/>
          </p:nvSpPr>
          <p:spPr>
            <a:xfrm>
              <a:off x="5026537" y="412281"/>
              <a:ext cx="10760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JNKi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 (10uM)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B381355-B14E-1B85-27DC-C954533773B3}"/>
                </a:ext>
              </a:extLst>
            </p:cNvPr>
            <p:cNvSpPr txBox="1"/>
            <p:nvPr/>
          </p:nvSpPr>
          <p:spPr>
            <a:xfrm>
              <a:off x="5026537" y="845995"/>
              <a:ext cx="10760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 (200nM)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C7A638A4-B801-E690-82F8-F28BCFE10F36}"/>
                </a:ext>
              </a:extLst>
            </p:cNvPr>
            <p:cNvSpPr txBox="1"/>
            <p:nvPr/>
          </p:nvSpPr>
          <p:spPr>
            <a:xfrm>
              <a:off x="6077743" y="409289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15EF06C-FD53-9369-4143-5C18A3A8DCB6}"/>
                </a:ext>
              </a:extLst>
            </p:cNvPr>
            <p:cNvSpPr txBox="1"/>
            <p:nvPr/>
          </p:nvSpPr>
          <p:spPr>
            <a:xfrm>
              <a:off x="6077743" y="620773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0DB4F56C-0788-D6B0-6D76-D9315BDC4AF9}"/>
                </a:ext>
              </a:extLst>
            </p:cNvPr>
            <p:cNvSpPr txBox="1"/>
            <p:nvPr/>
          </p:nvSpPr>
          <p:spPr>
            <a:xfrm>
              <a:off x="6077743" y="851308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97E56E08-512F-D87B-FCC7-9310BDB4128C}"/>
                </a:ext>
              </a:extLst>
            </p:cNvPr>
            <p:cNvSpPr txBox="1"/>
            <p:nvPr/>
          </p:nvSpPr>
          <p:spPr>
            <a:xfrm>
              <a:off x="6468058" y="409289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81EB86D2-7C38-E318-A67B-06DBFD01A16E}"/>
                </a:ext>
              </a:extLst>
            </p:cNvPr>
            <p:cNvSpPr txBox="1"/>
            <p:nvPr/>
          </p:nvSpPr>
          <p:spPr>
            <a:xfrm>
              <a:off x="6468058" y="620773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3F6D752B-CE5C-D1F6-0400-543D62A08A30}"/>
                </a:ext>
              </a:extLst>
            </p:cNvPr>
            <p:cNvSpPr txBox="1"/>
            <p:nvPr/>
          </p:nvSpPr>
          <p:spPr>
            <a:xfrm>
              <a:off x="6468058" y="851308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ADA80349-6815-422F-CDD2-F2B2926963A3}"/>
                </a:ext>
              </a:extLst>
            </p:cNvPr>
            <p:cNvSpPr txBox="1"/>
            <p:nvPr/>
          </p:nvSpPr>
          <p:spPr>
            <a:xfrm>
              <a:off x="6835887" y="409289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19320C42-29BE-86D8-138E-BFB7B7B320D3}"/>
                </a:ext>
              </a:extLst>
            </p:cNvPr>
            <p:cNvSpPr txBox="1"/>
            <p:nvPr/>
          </p:nvSpPr>
          <p:spPr>
            <a:xfrm>
              <a:off x="6835887" y="620773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32A3DBA-249A-2FCA-D32D-D3C59156F133}"/>
                </a:ext>
              </a:extLst>
            </p:cNvPr>
            <p:cNvSpPr txBox="1"/>
            <p:nvPr/>
          </p:nvSpPr>
          <p:spPr>
            <a:xfrm>
              <a:off x="6835887" y="851308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A8141D5-F482-19A5-7899-DB3F93A904DC}"/>
                </a:ext>
              </a:extLst>
            </p:cNvPr>
            <p:cNvSpPr txBox="1"/>
            <p:nvPr/>
          </p:nvSpPr>
          <p:spPr>
            <a:xfrm>
              <a:off x="7178572" y="409289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DD28CB7A-230D-F0E5-D606-203BD0318228}"/>
                </a:ext>
              </a:extLst>
            </p:cNvPr>
            <p:cNvSpPr txBox="1"/>
            <p:nvPr/>
          </p:nvSpPr>
          <p:spPr>
            <a:xfrm>
              <a:off x="7178572" y="620773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36BECA4E-E832-111C-8853-F5A319BDFE2F}"/>
                </a:ext>
              </a:extLst>
            </p:cNvPr>
            <p:cNvSpPr txBox="1"/>
            <p:nvPr/>
          </p:nvSpPr>
          <p:spPr>
            <a:xfrm>
              <a:off x="7178572" y="851308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5" name="그림 284">
            <a:extLst>
              <a:ext uri="{FF2B5EF4-FFF2-40B4-BE49-F238E27FC236}">
                <a16:creationId xmlns:a16="http://schemas.microsoft.com/office/drawing/2014/main" id="{98703027-1B52-FC90-1BE2-FC941B3B8BE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4415" y="1825468"/>
            <a:ext cx="1411474" cy="648000"/>
          </a:xfrm>
          <a:prstGeom prst="rect">
            <a:avLst/>
          </a:prstGeom>
          <a:ln>
            <a:noFill/>
          </a:ln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E96F64AD-34E2-8FCB-4ED5-EA4C4A9BBF5C}"/>
              </a:ext>
            </a:extLst>
          </p:cNvPr>
          <p:cNvSpPr txBox="1"/>
          <p:nvPr/>
        </p:nvSpPr>
        <p:spPr>
          <a:xfrm>
            <a:off x="8944837" y="2893338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4C2AD7A-87F8-D0E0-AD0A-38C4B6270EA2}"/>
              </a:ext>
            </a:extLst>
          </p:cNvPr>
          <p:cNvSpPr txBox="1"/>
          <p:nvPr/>
        </p:nvSpPr>
        <p:spPr>
          <a:xfrm>
            <a:off x="8944837" y="2030992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Twist1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8" name="그림 287">
            <a:extLst>
              <a:ext uri="{FF2B5EF4-FFF2-40B4-BE49-F238E27FC236}">
                <a16:creationId xmlns:a16="http://schemas.microsoft.com/office/drawing/2014/main" id="{7E0F084F-C37D-AEA7-FA00-BD0F41D048E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5"/>
          <a:srcRect t="19348" b="21861"/>
          <a:stretch/>
        </p:blipFill>
        <p:spPr>
          <a:xfrm>
            <a:off x="9754415" y="2704283"/>
            <a:ext cx="1508400" cy="648000"/>
          </a:xfrm>
          <a:prstGeom prst="rect">
            <a:avLst/>
          </a:prstGeom>
        </p:spPr>
      </p:pic>
      <p:sp>
        <p:nvSpPr>
          <p:cNvPr id="289" name="TextBox 19">
            <a:extLst>
              <a:ext uri="{FF2B5EF4-FFF2-40B4-BE49-F238E27FC236}">
                <a16:creationId xmlns:a16="http://schemas.microsoft.com/office/drawing/2014/main" id="{27FFB7BF-116C-AD13-5F11-DF506D9FE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7302" y="316810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0" name="직선 연결선 289">
            <a:extLst>
              <a:ext uri="{FF2B5EF4-FFF2-40B4-BE49-F238E27FC236}">
                <a16:creationId xmlns:a16="http://schemas.microsoft.com/office/drawing/2014/main" id="{45F15160-D430-B4B5-1FC3-B53DBA072805}"/>
              </a:ext>
            </a:extLst>
          </p:cNvPr>
          <p:cNvCxnSpPr>
            <a:cxnSpLocks/>
          </p:cNvCxnSpPr>
          <p:nvPr/>
        </p:nvCxnSpPr>
        <p:spPr>
          <a:xfrm>
            <a:off x="11183124" y="327438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1" name="TextBox 19">
            <a:extLst>
              <a:ext uri="{FF2B5EF4-FFF2-40B4-BE49-F238E27FC236}">
                <a16:creationId xmlns:a16="http://schemas.microsoft.com/office/drawing/2014/main" id="{85FC8547-558E-9985-7608-9CE35D884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7302" y="289333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2" name="TextBox 19">
            <a:extLst>
              <a:ext uri="{FF2B5EF4-FFF2-40B4-BE49-F238E27FC236}">
                <a16:creationId xmlns:a16="http://schemas.microsoft.com/office/drawing/2014/main" id="{12949E92-E351-3703-9552-193A4B6FC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7302" y="265521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3" name="직선 연결선 292">
            <a:extLst>
              <a:ext uri="{FF2B5EF4-FFF2-40B4-BE49-F238E27FC236}">
                <a16:creationId xmlns:a16="http://schemas.microsoft.com/office/drawing/2014/main" id="{4B1BBAA0-B797-B087-0786-F195C02B7C96}"/>
              </a:ext>
            </a:extLst>
          </p:cNvPr>
          <p:cNvCxnSpPr>
            <a:cxnSpLocks/>
          </p:cNvCxnSpPr>
          <p:nvPr/>
        </p:nvCxnSpPr>
        <p:spPr>
          <a:xfrm>
            <a:off x="11183124" y="299063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4" name="직선 연결선 293">
            <a:extLst>
              <a:ext uri="{FF2B5EF4-FFF2-40B4-BE49-F238E27FC236}">
                <a16:creationId xmlns:a16="http://schemas.microsoft.com/office/drawing/2014/main" id="{695B7E95-F27C-5AB0-2B47-9F7B89DA8D56}"/>
              </a:ext>
            </a:extLst>
          </p:cNvPr>
          <p:cNvCxnSpPr>
            <a:cxnSpLocks/>
          </p:cNvCxnSpPr>
          <p:nvPr/>
        </p:nvCxnSpPr>
        <p:spPr>
          <a:xfrm>
            <a:off x="11183124" y="2773790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5" name="TextBox 19">
            <a:extLst>
              <a:ext uri="{FF2B5EF4-FFF2-40B4-BE49-F238E27FC236}">
                <a16:creationId xmlns:a16="http://schemas.microsoft.com/office/drawing/2014/main" id="{383A2BA6-A1DC-DB3E-9BA5-6C26FF7AE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7302" y="204085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6" name="직선 연결선 295">
            <a:extLst>
              <a:ext uri="{FF2B5EF4-FFF2-40B4-BE49-F238E27FC236}">
                <a16:creationId xmlns:a16="http://schemas.microsoft.com/office/drawing/2014/main" id="{3F5E1A59-E249-D830-11A3-863C51B180DF}"/>
              </a:ext>
            </a:extLst>
          </p:cNvPr>
          <p:cNvCxnSpPr>
            <a:cxnSpLocks/>
          </p:cNvCxnSpPr>
          <p:nvPr/>
        </p:nvCxnSpPr>
        <p:spPr>
          <a:xfrm>
            <a:off x="11151421" y="214769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7" name="직사각형 296">
            <a:extLst>
              <a:ext uri="{FF2B5EF4-FFF2-40B4-BE49-F238E27FC236}">
                <a16:creationId xmlns:a16="http://schemas.microsoft.com/office/drawing/2014/main" id="{F927E35D-AE67-5C51-656C-D5C5D31A93DE}"/>
              </a:ext>
            </a:extLst>
          </p:cNvPr>
          <p:cNvSpPr/>
          <p:nvPr/>
        </p:nvSpPr>
        <p:spPr>
          <a:xfrm>
            <a:off x="9789075" y="1984103"/>
            <a:ext cx="1245963" cy="340354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8" name="직사각형 297">
            <a:extLst>
              <a:ext uri="{FF2B5EF4-FFF2-40B4-BE49-F238E27FC236}">
                <a16:creationId xmlns:a16="http://schemas.microsoft.com/office/drawing/2014/main" id="{199B53F6-9BAF-9423-85E0-F41D9A96DE06}"/>
              </a:ext>
            </a:extLst>
          </p:cNvPr>
          <p:cNvSpPr/>
          <p:nvPr/>
        </p:nvSpPr>
        <p:spPr>
          <a:xfrm>
            <a:off x="9799949" y="2945316"/>
            <a:ext cx="1245963" cy="340354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9" name="TextBox 3">
            <a:extLst>
              <a:ext uri="{FF2B5EF4-FFF2-40B4-BE49-F238E27FC236}">
                <a16:creationId xmlns:a16="http://schemas.microsoft.com/office/drawing/2014/main" id="{7701BFD8-AE51-77C8-BCF7-F692A097C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661" y="845483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0" name="그림 299">
            <a:extLst>
              <a:ext uri="{FF2B5EF4-FFF2-40B4-BE49-F238E27FC236}">
                <a16:creationId xmlns:a16="http://schemas.microsoft.com/office/drawing/2014/main" id="{666D4501-9065-EF89-6228-19E27CDFB85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6"/>
          <a:srcRect r="30884" b="19636"/>
          <a:stretch/>
        </p:blipFill>
        <p:spPr>
          <a:xfrm>
            <a:off x="9754415" y="4630358"/>
            <a:ext cx="1508400" cy="648000"/>
          </a:xfrm>
          <a:prstGeom prst="rect">
            <a:avLst/>
          </a:prstGeom>
        </p:spPr>
      </p:pic>
      <p:pic>
        <p:nvPicPr>
          <p:cNvPr id="301" name="그림 300">
            <a:extLst>
              <a:ext uri="{FF2B5EF4-FFF2-40B4-BE49-F238E27FC236}">
                <a16:creationId xmlns:a16="http://schemas.microsoft.com/office/drawing/2014/main" id="{14300D93-7ED2-DF95-5A10-3A815287CF5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7"/>
          <a:srcRect l="591" t="4069" r="37869" b="4069"/>
          <a:stretch/>
        </p:blipFill>
        <p:spPr>
          <a:xfrm>
            <a:off x="9754415" y="5550348"/>
            <a:ext cx="1508400" cy="648000"/>
          </a:xfrm>
          <a:prstGeom prst="rect">
            <a:avLst/>
          </a:prstGeom>
        </p:spPr>
      </p:pic>
      <p:sp>
        <p:nvSpPr>
          <p:cNvPr id="302" name="TextBox 19">
            <a:extLst>
              <a:ext uri="{FF2B5EF4-FFF2-40B4-BE49-F238E27FC236}">
                <a16:creationId xmlns:a16="http://schemas.microsoft.com/office/drawing/2014/main" id="{E6421763-DEF8-508A-B36A-3D3057177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303" y="596070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3" name="직선 연결선 302">
            <a:extLst>
              <a:ext uri="{FF2B5EF4-FFF2-40B4-BE49-F238E27FC236}">
                <a16:creationId xmlns:a16="http://schemas.microsoft.com/office/drawing/2014/main" id="{F75F150B-42FE-2C06-FA0C-72A33CBD93C8}"/>
              </a:ext>
            </a:extLst>
          </p:cNvPr>
          <p:cNvCxnSpPr>
            <a:cxnSpLocks/>
          </p:cNvCxnSpPr>
          <p:nvPr/>
        </p:nvCxnSpPr>
        <p:spPr>
          <a:xfrm>
            <a:off x="9689219" y="607413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4" name="TextBox 19">
            <a:extLst>
              <a:ext uri="{FF2B5EF4-FFF2-40B4-BE49-F238E27FC236}">
                <a16:creationId xmlns:a16="http://schemas.microsoft.com/office/drawing/2014/main" id="{75BE74B2-1D05-5F22-051D-C16C7DFC8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1949" y="576974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TextBox 19">
            <a:extLst>
              <a:ext uri="{FF2B5EF4-FFF2-40B4-BE49-F238E27FC236}">
                <a16:creationId xmlns:a16="http://schemas.microsoft.com/office/drawing/2014/main" id="{3C611C6D-F876-9E28-6CF7-C403532E5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1700" y="5593145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6" name="직선 연결선 305">
            <a:extLst>
              <a:ext uri="{FF2B5EF4-FFF2-40B4-BE49-F238E27FC236}">
                <a16:creationId xmlns:a16="http://schemas.microsoft.com/office/drawing/2014/main" id="{B574BFF8-4808-F470-8779-0D460EB333DA}"/>
              </a:ext>
            </a:extLst>
          </p:cNvPr>
          <p:cNvCxnSpPr>
            <a:cxnSpLocks/>
          </p:cNvCxnSpPr>
          <p:nvPr/>
        </p:nvCxnSpPr>
        <p:spPr>
          <a:xfrm>
            <a:off x="9685865" y="588372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7" name="직선 연결선 306">
            <a:extLst>
              <a:ext uri="{FF2B5EF4-FFF2-40B4-BE49-F238E27FC236}">
                <a16:creationId xmlns:a16="http://schemas.microsoft.com/office/drawing/2014/main" id="{7CF5A0EC-9153-B493-3E0D-F2532200D4F3}"/>
              </a:ext>
            </a:extLst>
          </p:cNvPr>
          <p:cNvCxnSpPr>
            <a:cxnSpLocks/>
          </p:cNvCxnSpPr>
          <p:nvPr/>
        </p:nvCxnSpPr>
        <p:spPr>
          <a:xfrm>
            <a:off x="9685616" y="570934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8" name="TextBox 19">
            <a:extLst>
              <a:ext uri="{FF2B5EF4-FFF2-40B4-BE49-F238E27FC236}">
                <a16:creationId xmlns:a16="http://schemas.microsoft.com/office/drawing/2014/main" id="{F96B0E78-510A-1CCF-9F46-E82D52F1A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550" y="494914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9" name="직선 연결선 308">
            <a:extLst>
              <a:ext uri="{FF2B5EF4-FFF2-40B4-BE49-F238E27FC236}">
                <a16:creationId xmlns:a16="http://schemas.microsoft.com/office/drawing/2014/main" id="{35443209-CEB2-C454-910D-B276BF575BEA}"/>
              </a:ext>
            </a:extLst>
          </p:cNvPr>
          <p:cNvCxnSpPr>
            <a:cxnSpLocks/>
          </p:cNvCxnSpPr>
          <p:nvPr/>
        </p:nvCxnSpPr>
        <p:spPr>
          <a:xfrm>
            <a:off x="9662466" y="506257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0" name="TextBox 19">
            <a:extLst>
              <a:ext uri="{FF2B5EF4-FFF2-40B4-BE49-F238E27FC236}">
                <a16:creationId xmlns:a16="http://schemas.microsoft.com/office/drawing/2014/main" id="{5929F559-DA29-4835-58CA-6C79D1FD4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550" y="4657640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1" name="직선 연결선 310">
            <a:extLst>
              <a:ext uri="{FF2B5EF4-FFF2-40B4-BE49-F238E27FC236}">
                <a16:creationId xmlns:a16="http://schemas.microsoft.com/office/drawing/2014/main" id="{4E2A51D7-9BF6-189D-F722-142ADEAE3D4C}"/>
              </a:ext>
            </a:extLst>
          </p:cNvPr>
          <p:cNvCxnSpPr>
            <a:cxnSpLocks/>
          </p:cNvCxnSpPr>
          <p:nvPr/>
        </p:nvCxnSpPr>
        <p:spPr>
          <a:xfrm>
            <a:off x="9662466" y="477161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2" name="직사각형 311">
            <a:extLst>
              <a:ext uri="{FF2B5EF4-FFF2-40B4-BE49-F238E27FC236}">
                <a16:creationId xmlns:a16="http://schemas.microsoft.com/office/drawing/2014/main" id="{5E804A6A-E1D5-3A2E-C037-F62B1ABAF39B}"/>
              </a:ext>
            </a:extLst>
          </p:cNvPr>
          <p:cNvSpPr/>
          <p:nvPr/>
        </p:nvSpPr>
        <p:spPr>
          <a:xfrm>
            <a:off x="10029575" y="4834088"/>
            <a:ext cx="1197728" cy="293287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3" name="TextBox 3">
            <a:extLst>
              <a:ext uri="{FF2B5EF4-FFF2-40B4-BE49-F238E27FC236}">
                <a16:creationId xmlns:a16="http://schemas.microsoft.com/office/drawing/2014/main" id="{6846B163-A7B8-6328-35A9-C84E91F22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661" y="3943331"/>
            <a:ext cx="3149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9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3" name="그룹 322">
            <a:extLst>
              <a:ext uri="{FF2B5EF4-FFF2-40B4-BE49-F238E27FC236}">
                <a16:creationId xmlns:a16="http://schemas.microsoft.com/office/drawing/2014/main" id="{30FBF21F-F18C-52BE-8CBA-BE1E128AAC05}"/>
              </a:ext>
            </a:extLst>
          </p:cNvPr>
          <p:cNvGrpSpPr/>
          <p:nvPr/>
        </p:nvGrpSpPr>
        <p:grpSpPr>
          <a:xfrm>
            <a:off x="9409867" y="4006275"/>
            <a:ext cx="1905275" cy="588577"/>
            <a:chOff x="4873207" y="3967740"/>
            <a:chExt cx="2173812" cy="588577"/>
          </a:xfrm>
        </p:grpSpPr>
        <p:sp>
          <p:nvSpPr>
            <p:cNvPr id="314" name="TextBox 131">
              <a:extLst>
                <a:ext uri="{FF2B5EF4-FFF2-40B4-BE49-F238E27FC236}">
                  <a16:creationId xmlns:a16="http://schemas.microsoft.com/office/drawing/2014/main" id="{B5A03F87-8906-F806-CC98-7CE1BF39A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3207" y="4325485"/>
              <a:ext cx="79471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 (nM)</a:t>
              </a:r>
            </a:p>
          </p:txBody>
        </p:sp>
        <p:sp>
          <p:nvSpPr>
            <p:cNvPr id="315" name="TextBox 139">
              <a:extLst>
                <a:ext uri="{FF2B5EF4-FFF2-40B4-BE49-F238E27FC236}">
                  <a16:creationId xmlns:a16="http://schemas.microsoft.com/office/drawing/2014/main" id="{38510C30-F2B1-9A96-57BB-4C9646105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2589" y="3967740"/>
              <a:ext cx="12660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FLAG-Twist1</a:t>
              </a:r>
              <a:endParaRPr lang="en-US" altLang="ko-KR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TextBox 142">
              <a:extLst>
                <a:ext uri="{FF2B5EF4-FFF2-40B4-BE49-F238E27FC236}">
                  <a16:creationId xmlns:a16="http://schemas.microsoft.com/office/drawing/2014/main" id="{6B90AF54-8EAA-2189-267F-DF7E472BE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9690" y="4324505"/>
              <a:ext cx="44486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17" name="TextBox 143">
              <a:extLst>
                <a:ext uri="{FF2B5EF4-FFF2-40B4-BE49-F238E27FC236}">
                  <a16:creationId xmlns:a16="http://schemas.microsoft.com/office/drawing/2014/main" id="{F4490E1D-4FEC-4789-0C64-0ADE7EF49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1411" y="4324318"/>
              <a:ext cx="44442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18" name="TextBox 144">
              <a:extLst>
                <a:ext uri="{FF2B5EF4-FFF2-40B4-BE49-F238E27FC236}">
                  <a16:creationId xmlns:a16="http://schemas.microsoft.com/office/drawing/2014/main" id="{78D7CA27-3FA8-A8C7-8086-E22672708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0871" y="4324505"/>
              <a:ext cx="44442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319" name="TextBox 145">
              <a:extLst>
                <a:ext uri="{FF2B5EF4-FFF2-40B4-BE49-F238E27FC236}">
                  <a16:creationId xmlns:a16="http://schemas.microsoft.com/office/drawing/2014/main" id="{467FFA86-6F23-CC86-6B31-1FF9EB4809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2152" y="4318682"/>
              <a:ext cx="44486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320" name="TextBox 134">
              <a:extLst>
                <a:ext uri="{FF2B5EF4-FFF2-40B4-BE49-F238E27FC236}">
                  <a16:creationId xmlns:a16="http://schemas.microsoft.com/office/drawing/2014/main" id="{E3DB909C-D20D-C4EA-A8E1-ADA44E6DF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8479" y="4142356"/>
              <a:ext cx="54290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S68A</a:t>
              </a:r>
            </a:p>
          </p:txBody>
        </p:sp>
        <p:sp>
          <p:nvSpPr>
            <p:cNvPr id="321" name="TextBox 135">
              <a:extLst>
                <a:ext uri="{FF2B5EF4-FFF2-40B4-BE49-F238E27FC236}">
                  <a16:creationId xmlns:a16="http://schemas.microsoft.com/office/drawing/2014/main" id="{7E5F2D2D-B096-F47F-AC11-CB0CB3EAF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4646" y="4139946"/>
              <a:ext cx="42297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cxnSp>
          <p:nvCxnSpPr>
            <p:cNvPr id="322" name="직선 연결선 321">
              <a:extLst>
                <a:ext uri="{FF2B5EF4-FFF2-40B4-BE49-F238E27FC236}">
                  <a16:creationId xmlns:a16="http://schemas.microsoft.com/office/drawing/2014/main" id="{5C7B400A-C6D3-C121-5C78-DB5A6F75803C}"/>
                </a:ext>
              </a:extLst>
            </p:cNvPr>
            <p:cNvCxnSpPr>
              <a:cxnSpLocks/>
            </p:cNvCxnSpPr>
            <p:nvPr/>
          </p:nvCxnSpPr>
          <p:spPr>
            <a:xfrm>
              <a:off x="5691330" y="4349252"/>
              <a:ext cx="504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직선 연결선 323">
              <a:extLst>
                <a:ext uri="{FF2B5EF4-FFF2-40B4-BE49-F238E27FC236}">
                  <a16:creationId xmlns:a16="http://schemas.microsoft.com/office/drawing/2014/main" id="{ABF232D8-F178-030A-B08C-3A9AB19100AE}"/>
                </a:ext>
              </a:extLst>
            </p:cNvPr>
            <p:cNvCxnSpPr>
              <a:cxnSpLocks/>
            </p:cNvCxnSpPr>
            <p:nvPr/>
          </p:nvCxnSpPr>
          <p:spPr>
            <a:xfrm>
              <a:off x="6378131" y="4349065"/>
              <a:ext cx="504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직선 연결선 324">
              <a:extLst>
                <a:ext uri="{FF2B5EF4-FFF2-40B4-BE49-F238E27FC236}">
                  <a16:creationId xmlns:a16="http://schemas.microsoft.com/office/drawing/2014/main" id="{150F4B54-7CE6-A9DA-F7E0-10AD51DB33BD}"/>
                </a:ext>
              </a:extLst>
            </p:cNvPr>
            <p:cNvCxnSpPr>
              <a:cxnSpLocks/>
            </p:cNvCxnSpPr>
            <p:nvPr/>
          </p:nvCxnSpPr>
          <p:spPr>
            <a:xfrm>
              <a:off x="5734490" y="4163973"/>
              <a:ext cx="11880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8" name="TextBox 347">
            <a:extLst>
              <a:ext uri="{FF2B5EF4-FFF2-40B4-BE49-F238E27FC236}">
                <a16:creationId xmlns:a16="http://schemas.microsoft.com/office/drawing/2014/main" id="{B6419599-ACAF-40A6-0390-5F2B017D2F06}"/>
              </a:ext>
            </a:extLst>
          </p:cNvPr>
          <p:cNvSpPr txBox="1"/>
          <p:nvPr/>
        </p:nvSpPr>
        <p:spPr>
          <a:xfrm>
            <a:off x="8609999" y="5650791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DD1633C8-DC0D-BFC5-0FDC-93D20316BF90}"/>
              </a:ext>
            </a:extLst>
          </p:cNvPr>
          <p:cNvSpPr txBox="1"/>
          <p:nvPr/>
        </p:nvSpPr>
        <p:spPr>
          <a:xfrm>
            <a:off x="8609999" y="4788445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4" name="직사각형 353">
            <a:extLst>
              <a:ext uri="{FF2B5EF4-FFF2-40B4-BE49-F238E27FC236}">
                <a16:creationId xmlns:a16="http://schemas.microsoft.com/office/drawing/2014/main" id="{C8CFFC40-33A3-60EA-39D9-06EABD419C20}"/>
              </a:ext>
            </a:extLst>
          </p:cNvPr>
          <p:cNvSpPr/>
          <p:nvPr/>
        </p:nvSpPr>
        <p:spPr>
          <a:xfrm>
            <a:off x="9956062" y="5795472"/>
            <a:ext cx="1305882" cy="293287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633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8">
            <a:extLst>
              <a:ext uri="{FF2B5EF4-FFF2-40B4-BE49-F238E27FC236}">
                <a16:creationId xmlns:a16="http://schemas.microsoft.com/office/drawing/2014/main" id="{B4277CD2-0CAD-6AFF-5D9C-F762AEF7C905}"/>
              </a:ext>
            </a:extLst>
          </p:cNvPr>
          <p:cNvSpPr txBox="1"/>
          <p:nvPr/>
        </p:nvSpPr>
        <p:spPr>
          <a:xfrm>
            <a:off x="125051" y="113716"/>
            <a:ext cx="513054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Supplementary Figure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 descr="블랙, 흑백, 화이트, 모노크롬이(가) 표시된 사진&#10;&#10;자동 생성된 설명">
            <a:extLst>
              <a:ext uri="{FF2B5EF4-FFF2-40B4-BE49-F238E27FC236}">
                <a16:creationId xmlns:a16="http://schemas.microsoft.com/office/drawing/2014/main" id="{C9F4C67D-4634-1ED2-CCDE-EC48E5874E6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3" t="10076" r="7906" b="47001"/>
          <a:stretch/>
        </p:blipFill>
        <p:spPr>
          <a:xfrm>
            <a:off x="2256060" y="2406941"/>
            <a:ext cx="1508400" cy="719299"/>
          </a:xfrm>
          <a:prstGeom prst="rect">
            <a:avLst/>
          </a:prstGeom>
          <a:ln w="6350">
            <a:noFill/>
          </a:ln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A48E46DF-D17B-9651-11F3-936DAE4D673C}"/>
              </a:ext>
            </a:extLst>
          </p:cNvPr>
          <p:cNvGrpSpPr/>
          <p:nvPr/>
        </p:nvGrpSpPr>
        <p:grpSpPr>
          <a:xfrm>
            <a:off x="2432484" y="1745778"/>
            <a:ext cx="1502594" cy="597873"/>
            <a:chOff x="3679006" y="1007965"/>
            <a:chExt cx="1298780" cy="68396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E177B2-0DDD-2250-2FF7-4BE908204D85}"/>
                </a:ext>
              </a:extLst>
            </p:cNvPr>
            <p:cNvSpPr txBox="1"/>
            <p:nvPr/>
          </p:nvSpPr>
          <p:spPr>
            <a:xfrm>
              <a:off x="3679006" y="1461099"/>
              <a:ext cx="6551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85D08E-D6B3-A4F1-3BD0-51422D959772}"/>
                </a:ext>
              </a:extLst>
            </p:cNvPr>
            <p:cNvSpPr txBox="1"/>
            <p:nvPr/>
          </p:nvSpPr>
          <p:spPr>
            <a:xfrm>
              <a:off x="3995138" y="1461099"/>
              <a:ext cx="6551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BC5C3A-B7A5-4399-4A2E-3E074759C73E}"/>
                </a:ext>
              </a:extLst>
            </p:cNvPr>
            <p:cNvSpPr txBox="1"/>
            <p:nvPr/>
          </p:nvSpPr>
          <p:spPr>
            <a:xfrm>
              <a:off x="4360905" y="1461099"/>
              <a:ext cx="523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48F9D1-C743-67FD-073D-40F98E16F358}"/>
                </a:ext>
              </a:extLst>
            </p:cNvPr>
            <p:cNvSpPr txBox="1"/>
            <p:nvPr/>
          </p:nvSpPr>
          <p:spPr>
            <a:xfrm>
              <a:off x="3905542" y="1007965"/>
              <a:ext cx="1072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 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CEEC132-75DA-E23C-A235-B2B34A6CF121}"/>
                </a:ext>
              </a:extLst>
            </p:cNvPr>
            <p:cNvCxnSpPr>
              <a:cxnSpLocks/>
            </p:cNvCxnSpPr>
            <p:nvPr/>
          </p:nvCxnSpPr>
          <p:spPr>
            <a:xfrm>
              <a:off x="4137487" y="1432380"/>
              <a:ext cx="60835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3DB2888-6D3D-3315-D8F8-CC216DAA9D96}"/>
              </a:ext>
            </a:extLst>
          </p:cNvPr>
          <p:cNvSpPr txBox="1"/>
          <p:nvPr/>
        </p:nvSpPr>
        <p:spPr>
          <a:xfrm>
            <a:off x="1203827" y="2476196"/>
            <a:ext cx="655199" cy="25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Snail1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B057ED-8CED-C9C4-0828-B1A67B0D6EBF}"/>
              </a:ext>
            </a:extLst>
          </p:cNvPr>
          <p:cNvSpPr txBox="1"/>
          <p:nvPr/>
        </p:nvSpPr>
        <p:spPr>
          <a:xfrm>
            <a:off x="1203827" y="3446396"/>
            <a:ext cx="655199" cy="25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sz="900" dirty="0"/>
              <a:t>ZEB1</a:t>
            </a:r>
            <a:endParaRPr lang="ko-KR" altLang="en-US" sz="900" dirty="0"/>
          </a:p>
        </p:txBody>
      </p:sp>
      <p:pic>
        <p:nvPicPr>
          <p:cNvPr id="16" name="그림 15" descr="스크린샷, 블랙, 흑백, 모노크롬이(가) 표시된 사진&#10;&#10;자동 생성된 설명">
            <a:extLst>
              <a:ext uri="{FF2B5EF4-FFF2-40B4-BE49-F238E27FC236}">
                <a16:creationId xmlns:a16="http://schemas.microsoft.com/office/drawing/2014/main" id="{EB15E463-05F0-AF7E-EA8B-DA64D4D5EDC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9" t="25571" r="5611" b="47159"/>
          <a:stretch/>
        </p:blipFill>
        <p:spPr>
          <a:xfrm>
            <a:off x="2256060" y="4202142"/>
            <a:ext cx="1508400" cy="719299"/>
          </a:xfrm>
          <a:prstGeom prst="rect">
            <a:avLst/>
          </a:prstGeom>
          <a:ln w="6350"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027EF5-F821-9356-B741-19881AC686C2}"/>
              </a:ext>
            </a:extLst>
          </p:cNvPr>
          <p:cNvSpPr txBox="1"/>
          <p:nvPr/>
        </p:nvSpPr>
        <p:spPr>
          <a:xfrm>
            <a:off x="1203827" y="4416594"/>
            <a:ext cx="655199" cy="25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D288E5B-EE1C-F0F8-8A21-52DE297EADF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5000"/>
                    </a14:imgEffect>
                    <a14:imgEffect>
                      <a14:brightnessContrast bright="9000" contrast="21000"/>
                    </a14:imgEffect>
                  </a14:imgLayer>
                </a14:imgProps>
              </a:ext>
            </a:extLst>
          </a:blip>
          <a:srcRect t="-1" r="27828" b="-265"/>
          <a:stretch/>
        </p:blipFill>
        <p:spPr>
          <a:xfrm>
            <a:off x="2359716" y="3246627"/>
            <a:ext cx="1404744" cy="719299"/>
          </a:xfrm>
          <a:prstGeom prst="rect">
            <a:avLst/>
          </a:prstGeom>
          <a:ln>
            <a:noFill/>
          </a:ln>
        </p:spPr>
      </p:pic>
      <p:sp>
        <p:nvSpPr>
          <p:cNvPr id="19" name="TextBox 19">
            <a:extLst>
              <a:ext uri="{FF2B5EF4-FFF2-40B4-BE49-F238E27FC236}">
                <a16:creationId xmlns:a16="http://schemas.microsoft.com/office/drawing/2014/main" id="{685F099D-B22D-1DFB-B098-EC8A1AA0F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9026" y="2808047"/>
            <a:ext cx="36911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AD4C922-25C0-343B-6720-03878BDA80CB}"/>
              </a:ext>
            </a:extLst>
          </p:cNvPr>
          <p:cNvCxnSpPr>
            <a:cxnSpLocks/>
          </p:cNvCxnSpPr>
          <p:nvPr/>
        </p:nvCxnSpPr>
        <p:spPr>
          <a:xfrm>
            <a:off x="2162942" y="293395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19">
            <a:extLst>
              <a:ext uri="{FF2B5EF4-FFF2-40B4-BE49-F238E27FC236}">
                <a16:creationId xmlns:a16="http://schemas.microsoft.com/office/drawing/2014/main" id="{FF9A118A-5A0D-7BC9-9248-97046B7AD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9026" y="2484469"/>
            <a:ext cx="36911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8B11861-A20B-EAD5-1802-7FE9EAFC794B}"/>
              </a:ext>
            </a:extLst>
          </p:cNvPr>
          <p:cNvCxnSpPr>
            <a:cxnSpLocks/>
          </p:cNvCxnSpPr>
          <p:nvPr/>
        </p:nvCxnSpPr>
        <p:spPr>
          <a:xfrm>
            <a:off x="2162942" y="261098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19">
            <a:extLst>
              <a:ext uri="{FF2B5EF4-FFF2-40B4-BE49-F238E27FC236}">
                <a16:creationId xmlns:a16="http://schemas.microsoft.com/office/drawing/2014/main" id="{C5DF8624-CAB2-D9FF-2D4D-D02C567EF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948" y="4737958"/>
            <a:ext cx="36911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B6968418-CD84-55BB-A2EE-83A2EB87B4F9}"/>
              </a:ext>
            </a:extLst>
          </p:cNvPr>
          <p:cNvCxnSpPr>
            <a:cxnSpLocks/>
          </p:cNvCxnSpPr>
          <p:nvPr/>
        </p:nvCxnSpPr>
        <p:spPr>
          <a:xfrm>
            <a:off x="2190864" y="486386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19">
            <a:extLst>
              <a:ext uri="{FF2B5EF4-FFF2-40B4-BE49-F238E27FC236}">
                <a16:creationId xmlns:a16="http://schemas.microsoft.com/office/drawing/2014/main" id="{A5598458-8FA7-6D73-D988-14A9AD947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594" y="4381487"/>
            <a:ext cx="36911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230594B0-6BDA-34FD-8826-89302ED74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345" y="4157261"/>
            <a:ext cx="36911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2A45914-C247-0AD1-EBA2-5A1ED72D0F6B}"/>
              </a:ext>
            </a:extLst>
          </p:cNvPr>
          <p:cNvCxnSpPr>
            <a:cxnSpLocks/>
          </p:cNvCxnSpPr>
          <p:nvPr/>
        </p:nvCxnSpPr>
        <p:spPr>
          <a:xfrm>
            <a:off x="2187510" y="450800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E22E1BE4-4B21-C28D-5F23-0AE8F42F8CC7}"/>
              </a:ext>
            </a:extLst>
          </p:cNvPr>
          <p:cNvCxnSpPr>
            <a:cxnSpLocks/>
          </p:cNvCxnSpPr>
          <p:nvPr/>
        </p:nvCxnSpPr>
        <p:spPr>
          <a:xfrm>
            <a:off x="2187261" y="428624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19">
            <a:extLst>
              <a:ext uri="{FF2B5EF4-FFF2-40B4-BE49-F238E27FC236}">
                <a16:creationId xmlns:a16="http://schemas.microsoft.com/office/drawing/2014/main" id="{E9BD9A15-91FB-3048-892D-0CC26FD72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759" y="3455175"/>
            <a:ext cx="496642" cy="2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FC1FC7ED-F990-8532-A28C-659CF22AA6F0}"/>
              </a:ext>
            </a:extLst>
          </p:cNvPr>
          <p:cNvCxnSpPr>
            <a:cxnSpLocks/>
          </p:cNvCxnSpPr>
          <p:nvPr/>
        </p:nvCxnSpPr>
        <p:spPr>
          <a:xfrm>
            <a:off x="2245205" y="358415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3A8FC37-EAFD-F183-9A04-2D20FE3F087C}"/>
              </a:ext>
            </a:extLst>
          </p:cNvPr>
          <p:cNvSpPr/>
          <p:nvPr/>
        </p:nvSpPr>
        <p:spPr>
          <a:xfrm>
            <a:off x="2576342" y="2548871"/>
            <a:ext cx="1201785" cy="318143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3ACCF7EB-6CF0-E803-93A7-A1EBF6B8D52F}"/>
              </a:ext>
            </a:extLst>
          </p:cNvPr>
          <p:cNvSpPr/>
          <p:nvPr/>
        </p:nvSpPr>
        <p:spPr>
          <a:xfrm>
            <a:off x="2369153" y="3455175"/>
            <a:ext cx="1395307" cy="318143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DED28883-E480-8C15-D2C4-7F71843EC6A3}"/>
              </a:ext>
            </a:extLst>
          </p:cNvPr>
          <p:cNvSpPr/>
          <p:nvPr/>
        </p:nvSpPr>
        <p:spPr>
          <a:xfrm>
            <a:off x="2564765" y="4438360"/>
            <a:ext cx="1101970" cy="318143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F523040-4381-81A4-E012-E03243841047}"/>
              </a:ext>
            </a:extLst>
          </p:cNvPr>
          <p:cNvSpPr txBox="1"/>
          <p:nvPr/>
        </p:nvSpPr>
        <p:spPr>
          <a:xfrm>
            <a:off x="5791620" y="2251581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D0B050E-4266-DCC1-BCF5-AB74326AF4DF}"/>
              </a:ext>
            </a:extLst>
          </p:cNvPr>
          <p:cNvSpPr txBox="1"/>
          <p:nvPr/>
        </p:nvSpPr>
        <p:spPr>
          <a:xfrm>
            <a:off x="5791620" y="2827117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0" name="그림 149">
            <a:extLst>
              <a:ext uri="{FF2B5EF4-FFF2-40B4-BE49-F238E27FC236}">
                <a16:creationId xmlns:a16="http://schemas.microsoft.com/office/drawing/2014/main" id="{65E39590-55C7-0396-A36C-34E2004288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 l="2" r="47826"/>
          <a:stretch/>
        </p:blipFill>
        <p:spPr>
          <a:xfrm>
            <a:off x="6529547" y="2194239"/>
            <a:ext cx="1508400" cy="432000"/>
          </a:xfrm>
          <a:prstGeom prst="rect">
            <a:avLst/>
          </a:prstGeom>
          <a:ln w="6350">
            <a:noFill/>
          </a:ln>
        </p:spPr>
      </p:pic>
      <p:pic>
        <p:nvPicPr>
          <p:cNvPr id="151" name="그림 150">
            <a:extLst>
              <a:ext uri="{FF2B5EF4-FFF2-40B4-BE49-F238E27FC236}">
                <a16:creationId xmlns:a16="http://schemas.microsoft.com/office/drawing/2014/main" id="{93D3D77F-5F09-3EAA-851C-7894A74B959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l="-1" t="-1991" r="46787"/>
          <a:stretch/>
        </p:blipFill>
        <p:spPr>
          <a:xfrm>
            <a:off x="6519090" y="4395950"/>
            <a:ext cx="1508400" cy="432000"/>
          </a:xfrm>
          <a:prstGeom prst="rect">
            <a:avLst/>
          </a:prstGeom>
          <a:ln w="6350">
            <a:noFill/>
          </a:ln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F6766463-E07A-52C6-F587-DEC90A5943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l="44734" t="211" r="-320" b="-211"/>
          <a:stretch/>
        </p:blipFill>
        <p:spPr>
          <a:xfrm>
            <a:off x="9296391" y="2194239"/>
            <a:ext cx="1508400" cy="432000"/>
          </a:xfrm>
          <a:prstGeom prst="rect">
            <a:avLst/>
          </a:prstGeom>
          <a:ln w="6350">
            <a:noFill/>
          </a:ln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AED56DDD-81ED-B956-08EC-D50AD3AB88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1228" t="4825" r="72200" b="846"/>
          <a:stretch/>
        </p:blipFill>
        <p:spPr>
          <a:xfrm>
            <a:off x="6529547" y="2777947"/>
            <a:ext cx="1508400" cy="468000"/>
          </a:xfrm>
          <a:prstGeom prst="rect">
            <a:avLst/>
          </a:prstGeom>
          <a:ln w="6350">
            <a:noFill/>
          </a:ln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139139C9-25A1-EA33-21D4-823EBA292F3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51613" t="10063" r="21815" b="4005"/>
          <a:stretch/>
        </p:blipFill>
        <p:spPr>
          <a:xfrm>
            <a:off x="6519090" y="4944186"/>
            <a:ext cx="1508400" cy="420206"/>
          </a:xfrm>
          <a:prstGeom prst="rect">
            <a:avLst/>
          </a:prstGeom>
          <a:ln w="6350">
            <a:noFill/>
          </a:ln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B4B8C348-2616-9D5B-A2E0-B1B7A784A0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73895" t="2707" r="680"/>
          <a:stretch/>
        </p:blipFill>
        <p:spPr>
          <a:xfrm>
            <a:off x="9295151" y="2777947"/>
            <a:ext cx="1508400" cy="468000"/>
          </a:xfrm>
          <a:prstGeom prst="rect">
            <a:avLst/>
          </a:prstGeom>
          <a:ln w="6350">
            <a:noFill/>
          </a:ln>
        </p:spPr>
      </p:pic>
      <p:pic>
        <p:nvPicPr>
          <p:cNvPr id="156" name="그림 155" descr="흑백, 블랙, 모노크롬, 흑백 사진이(가) 표시된 사진&#10;&#10;자동 생성된 설명">
            <a:extLst>
              <a:ext uri="{FF2B5EF4-FFF2-40B4-BE49-F238E27FC236}">
                <a16:creationId xmlns:a16="http://schemas.microsoft.com/office/drawing/2014/main" id="{8CB82007-F3CB-EDA1-1C27-B7CBFF54FE7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25292" b="24623"/>
          <a:stretch/>
        </p:blipFill>
        <p:spPr>
          <a:xfrm>
            <a:off x="9298634" y="4357850"/>
            <a:ext cx="1508400" cy="432000"/>
          </a:xfrm>
          <a:prstGeom prst="rect">
            <a:avLst/>
          </a:prstGeom>
          <a:ln w="6350">
            <a:noFill/>
          </a:ln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C19D4CDB-A9D8-9E4D-D6AF-CD2FA778EC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/>
          <a:srcRect l="737" t="27725" r="8630" b="21899"/>
          <a:stretch/>
        </p:blipFill>
        <p:spPr>
          <a:xfrm>
            <a:off x="9298634" y="4906086"/>
            <a:ext cx="1508400" cy="468000"/>
          </a:xfrm>
          <a:prstGeom prst="rect">
            <a:avLst/>
          </a:prstGeom>
          <a:ln w="6350">
            <a:noFill/>
          </a:ln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1C9A2B45-27E0-26BA-6CA8-E82C7A0CC0E9}"/>
              </a:ext>
            </a:extLst>
          </p:cNvPr>
          <p:cNvSpPr txBox="1"/>
          <p:nvPr/>
        </p:nvSpPr>
        <p:spPr>
          <a:xfrm>
            <a:off x="6362866" y="1932568"/>
            <a:ext cx="7875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AC5E2A3-5975-6745-E156-E00D5D281BAC}"/>
              </a:ext>
            </a:extLst>
          </p:cNvPr>
          <p:cNvSpPr txBox="1"/>
          <p:nvPr/>
        </p:nvSpPr>
        <p:spPr>
          <a:xfrm>
            <a:off x="6742856" y="1932568"/>
            <a:ext cx="7875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0EAE900-2E74-2B67-D376-A12A8C9DDFB2}"/>
              </a:ext>
            </a:extLst>
          </p:cNvPr>
          <p:cNvSpPr txBox="1"/>
          <p:nvPr/>
        </p:nvSpPr>
        <p:spPr>
          <a:xfrm>
            <a:off x="7182509" y="1932568"/>
            <a:ext cx="6287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0D8C2B3-3112-F8D7-38E2-4436E3FC49B7}"/>
              </a:ext>
            </a:extLst>
          </p:cNvPr>
          <p:cNvSpPr txBox="1"/>
          <p:nvPr/>
        </p:nvSpPr>
        <p:spPr>
          <a:xfrm>
            <a:off x="9332990" y="1932568"/>
            <a:ext cx="7875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FD2D76E-BCF8-B197-1C87-CD995736055D}"/>
              </a:ext>
            </a:extLst>
          </p:cNvPr>
          <p:cNvSpPr txBox="1"/>
          <p:nvPr/>
        </p:nvSpPr>
        <p:spPr>
          <a:xfrm>
            <a:off x="9712981" y="1932568"/>
            <a:ext cx="7875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6E44E4A-EBAE-06B3-09D0-8FDBC4419852}"/>
              </a:ext>
            </a:extLst>
          </p:cNvPr>
          <p:cNvSpPr txBox="1"/>
          <p:nvPr/>
        </p:nvSpPr>
        <p:spPr>
          <a:xfrm>
            <a:off x="10152632" y="1932568"/>
            <a:ext cx="6287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FFD4B2A-83D7-CA04-937D-899EED86156E}"/>
              </a:ext>
            </a:extLst>
          </p:cNvPr>
          <p:cNvSpPr txBox="1"/>
          <p:nvPr/>
        </p:nvSpPr>
        <p:spPr>
          <a:xfrm>
            <a:off x="6443064" y="412151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98DB3AB-8C7D-198A-A67E-FE302D9C826F}"/>
              </a:ext>
            </a:extLst>
          </p:cNvPr>
          <p:cNvSpPr txBox="1"/>
          <p:nvPr/>
        </p:nvSpPr>
        <p:spPr>
          <a:xfrm>
            <a:off x="6759196" y="412151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D68249FE-F926-7B1A-5D93-5B196F6CC526}"/>
              </a:ext>
            </a:extLst>
          </p:cNvPr>
          <p:cNvSpPr txBox="1"/>
          <p:nvPr/>
        </p:nvSpPr>
        <p:spPr>
          <a:xfrm>
            <a:off x="7124963" y="4121515"/>
            <a:ext cx="523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D25A6D9-D178-02AE-A1A0-B399ADA6766C}"/>
              </a:ext>
            </a:extLst>
          </p:cNvPr>
          <p:cNvSpPr txBox="1"/>
          <p:nvPr/>
        </p:nvSpPr>
        <p:spPr>
          <a:xfrm>
            <a:off x="9569535" y="412151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474CC17-A754-56D6-65B4-18896D1E935D}"/>
              </a:ext>
            </a:extLst>
          </p:cNvPr>
          <p:cNvSpPr txBox="1"/>
          <p:nvPr/>
        </p:nvSpPr>
        <p:spPr>
          <a:xfrm>
            <a:off x="9885667" y="412151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B870990-1F2C-1D84-FF85-4DB139864F1D}"/>
              </a:ext>
            </a:extLst>
          </p:cNvPr>
          <p:cNvSpPr txBox="1"/>
          <p:nvPr/>
        </p:nvSpPr>
        <p:spPr>
          <a:xfrm>
            <a:off x="10251434" y="4121515"/>
            <a:ext cx="523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A47732E-6A8C-DF35-86BC-3F24D39F4899}"/>
              </a:ext>
            </a:extLst>
          </p:cNvPr>
          <p:cNvSpPr txBox="1"/>
          <p:nvPr/>
        </p:nvSpPr>
        <p:spPr>
          <a:xfrm>
            <a:off x="6621474" y="1561112"/>
            <a:ext cx="128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Hep3B</a:t>
            </a:r>
          </a:p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EDH (nM)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434A1805-66A3-6BAB-4FA7-FE128146B76D}"/>
              </a:ext>
            </a:extLst>
          </p:cNvPr>
          <p:cNvCxnSpPr>
            <a:cxnSpLocks/>
          </p:cNvCxnSpPr>
          <p:nvPr/>
        </p:nvCxnSpPr>
        <p:spPr>
          <a:xfrm>
            <a:off x="6889899" y="1903849"/>
            <a:ext cx="7312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2B8CE603-D0DC-CE9E-8418-C0E3CBEF0E6E}"/>
              </a:ext>
            </a:extLst>
          </p:cNvPr>
          <p:cNvSpPr txBox="1"/>
          <p:nvPr/>
        </p:nvSpPr>
        <p:spPr>
          <a:xfrm>
            <a:off x="9615658" y="1561112"/>
            <a:ext cx="128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SNU886</a:t>
            </a:r>
          </a:p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EDH (nM)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3" name="직선 연결선 172">
            <a:extLst>
              <a:ext uri="{FF2B5EF4-FFF2-40B4-BE49-F238E27FC236}">
                <a16:creationId xmlns:a16="http://schemas.microsoft.com/office/drawing/2014/main" id="{7504F8EE-8D09-584D-80B9-406B913C39F5}"/>
              </a:ext>
            </a:extLst>
          </p:cNvPr>
          <p:cNvCxnSpPr>
            <a:cxnSpLocks/>
          </p:cNvCxnSpPr>
          <p:nvPr/>
        </p:nvCxnSpPr>
        <p:spPr>
          <a:xfrm>
            <a:off x="9884084" y="1903849"/>
            <a:ext cx="73124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5E9079DF-A428-EB45-4F8C-047FD5238D6D}"/>
              </a:ext>
            </a:extLst>
          </p:cNvPr>
          <p:cNvSpPr txBox="1"/>
          <p:nvPr/>
        </p:nvSpPr>
        <p:spPr>
          <a:xfrm>
            <a:off x="6654178" y="3750059"/>
            <a:ext cx="107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SNU449</a:t>
            </a:r>
          </a:p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EDH (nM)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5" name="직선 연결선 174">
            <a:extLst>
              <a:ext uri="{FF2B5EF4-FFF2-40B4-BE49-F238E27FC236}">
                <a16:creationId xmlns:a16="http://schemas.microsoft.com/office/drawing/2014/main" id="{9B275BD4-AB60-8AE3-E4A8-C011CFA39AE2}"/>
              </a:ext>
            </a:extLst>
          </p:cNvPr>
          <p:cNvCxnSpPr>
            <a:cxnSpLocks/>
          </p:cNvCxnSpPr>
          <p:nvPr/>
        </p:nvCxnSpPr>
        <p:spPr>
          <a:xfrm>
            <a:off x="6877493" y="4092796"/>
            <a:ext cx="60835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A64F6377-51DA-CAA5-357E-960F66ECAEBC}"/>
              </a:ext>
            </a:extLst>
          </p:cNvPr>
          <p:cNvSpPr txBox="1"/>
          <p:nvPr/>
        </p:nvSpPr>
        <p:spPr>
          <a:xfrm>
            <a:off x="9804700" y="3750059"/>
            <a:ext cx="107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PLC-PRF-5</a:t>
            </a:r>
          </a:p>
          <a:p>
            <a:pPr algn="ct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EDH (nM)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7" name="직선 연결선 176">
            <a:extLst>
              <a:ext uri="{FF2B5EF4-FFF2-40B4-BE49-F238E27FC236}">
                <a16:creationId xmlns:a16="http://schemas.microsoft.com/office/drawing/2014/main" id="{9629AD3E-2062-94E8-1F38-36FBFD309665}"/>
              </a:ext>
            </a:extLst>
          </p:cNvPr>
          <p:cNvCxnSpPr>
            <a:cxnSpLocks/>
          </p:cNvCxnSpPr>
          <p:nvPr/>
        </p:nvCxnSpPr>
        <p:spPr>
          <a:xfrm>
            <a:off x="10028016" y="4092796"/>
            <a:ext cx="60835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88">
            <a:extLst>
              <a:ext uri="{FF2B5EF4-FFF2-40B4-BE49-F238E27FC236}">
                <a16:creationId xmlns:a16="http://schemas.microsoft.com/office/drawing/2014/main" id="{94CE558A-1E55-F71A-D877-7CF5F96C8C9F}"/>
              </a:ext>
            </a:extLst>
          </p:cNvPr>
          <p:cNvSpPr txBox="1"/>
          <p:nvPr/>
        </p:nvSpPr>
        <p:spPr>
          <a:xfrm>
            <a:off x="5848601" y="113716"/>
            <a:ext cx="513054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Supplementary Figure 5.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9">
            <a:extLst>
              <a:ext uri="{FF2B5EF4-FFF2-40B4-BE49-F238E27FC236}">
                <a16:creationId xmlns:a16="http://schemas.microsoft.com/office/drawing/2014/main" id="{4B85E5E9-9E72-5273-F48E-1F2129391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490" y="285761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9">
            <a:extLst>
              <a:ext uri="{FF2B5EF4-FFF2-40B4-BE49-F238E27FC236}">
                <a16:creationId xmlns:a16="http://schemas.microsoft.com/office/drawing/2014/main" id="{75468A2C-AA13-A4C9-DED6-7EDAD3AF3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490" y="271991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88495EC7-4530-9459-5FEF-89BFAC73547F}"/>
              </a:ext>
            </a:extLst>
          </p:cNvPr>
          <p:cNvCxnSpPr>
            <a:cxnSpLocks/>
          </p:cNvCxnSpPr>
          <p:nvPr/>
        </p:nvCxnSpPr>
        <p:spPr>
          <a:xfrm>
            <a:off x="7903026" y="300016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직선 연결선 181">
            <a:extLst>
              <a:ext uri="{FF2B5EF4-FFF2-40B4-BE49-F238E27FC236}">
                <a16:creationId xmlns:a16="http://schemas.microsoft.com/office/drawing/2014/main" id="{CC88485F-23C8-4937-8152-A7739AC93DB2}"/>
              </a:ext>
            </a:extLst>
          </p:cNvPr>
          <p:cNvCxnSpPr>
            <a:cxnSpLocks/>
          </p:cNvCxnSpPr>
          <p:nvPr/>
        </p:nvCxnSpPr>
        <p:spPr>
          <a:xfrm>
            <a:off x="7902777" y="282420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3" name="TextBox 19">
            <a:extLst>
              <a:ext uri="{FF2B5EF4-FFF2-40B4-BE49-F238E27FC236}">
                <a16:creationId xmlns:a16="http://schemas.microsoft.com/office/drawing/2014/main" id="{80456795-019E-F97B-8403-0B0C0CBF6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947" y="232303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4" name="직선 연결선 183">
            <a:extLst>
              <a:ext uri="{FF2B5EF4-FFF2-40B4-BE49-F238E27FC236}">
                <a16:creationId xmlns:a16="http://schemas.microsoft.com/office/drawing/2014/main" id="{03DEA314-0E7B-D090-5503-702BE81C4A3F}"/>
              </a:ext>
            </a:extLst>
          </p:cNvPr>
          <p:cNvCxnSpPr>
            <a:cxnSpLocks/>
          </p:cNvCxnSpPr>
          <p:nvPr/>
        </p:nvCxnSpPr>
        <p:spPr>
          <a:xfrm>
            <a:off x="7913234" y="242732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TextBox 19">
            <a:extLst>
              <a:ext uri="{FF2B5EF4-FFF2-40B4-BE49-F238E27FC236}">
                <a16:creationId xmlns:a16="http://schemas.microsoft.com/office/drawing/2014/main" id="{5144B222-44B1-EC94-649B-97EC21420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166" y="503229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9">
            <a:extLst>
              <a:ext uri="{FF2B5EF4-FFF2-40B4-BE49-F238E27FC236}">
                <a16:creationId xmlns:a16="http://schemas.microsoft.com/office/drawing/2014/main" id="{A1383ADE-2D40-798C-8182-11BCA0103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166" y="489458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7" name="직선 연결선 186">
            <a:extLst>
              <a:ext uri="{FF2B5EF4-FFF2-40B4-BE49-F238E27FC236}">
                <a16:creationId xmlns:a16="http://schemas.microsoft.com/office/drawing/2014/main" id="{C058C860-F0BD-EC0B-8E90-5ACC59883483}"/>
              </a:ext>
            </a:extLst>
          </p:cNvPr>
          <p:cNvCxnSpPr>
            <a:cxnSpLocks/>
          </p:cNvCxnSpPr>
          <p:nvPr/>
        </p:nvCxnSpPr>
        <p:spPr>
          <a:xfrm>
            <a:off x="7896702" y="517484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직선 연결선 187">
            <a:extLst>
              <a:ext uri="{FF2B5EF4-FFF2-40B4-BE49-F238E27FC236}">
                <a16:creationId xmlns:a16="http://schemas.microsoft.com/office/drawing/2014/main" id="{E174CBB8-54F0-C458-665D-D5812AB31CD1}"/>
              </a:ext>
            </a:extLst>
          </p:cNvPr>
          <p:cNvCxnSpPr>
            <a:cxnSpLocks/>
          </p:cNvCxnSpPr>
          <p:nvPr/>
        </p:nvCxnSpPr>
        <p:spPr>
          <a:xfrm>
            <a:off x="7896453" y="499887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TextBox 19">
            <a:extLst>
              <a:ext uri="{FF2B5EF4-FFF2-40B4-BE49-F238E27FC236}">
                <a16:creationId xmlns:a16="http://schemas.microsoft.com/office/drawing/2014/main" id="{47B883C5-6FBD-A890-BE0C-A8220E9C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1623" y="4497712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0" name="직선 연결선 189">
            <a:extLst>
              <a:ext uri="{FF2B5EF4-FFF2-40B4-BE49-F238E27FC236}">
                <a16:creationId xmlns:a16="http://schemas.microsoft.com/office/drawing/2014/main" id="{CE56AD54-BA27-944A-3E96-8CE283C15DF4}"/>
              </a:ext>
            </a:extLst>
          </p:cNvPr>
          <p:cNvCxnSpPr>
            <a:cxnSpLocks/>
          </p:cNvCxnSpPr>
          <p:nvPr/>
        </p:nvCxnSpPr>
        <p:spPr>
          <a:xfrm>
            <a:off x="7906910" y="460200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C53C6A44-BC20-42B5-8ADD-B25A652A368C}"/>
              </a:ext>
            </a:extLst>
          </p:cNvPr>
          <p:cNvSpPr txBox="1"/>
          <p:nvPr/>
        </p:nvSpPr>
        <p:spPr>
          <a:xfrm>
            <a:off x="8374042" y="2301574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55833E9-71BF-EDA1-8290-0EC90E680FFD}"/>
              </a:ext>
            </a:extLst>
          </p:cNvPr>
          <p:cNvSpPr txBox="1"/>
          <p:nvPr/>
        </p:nvSpPr>
        <p:spPr>
          <a:xfrm>
            <a:off x="8374042" y="2877110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">
            <a:extLst>
              <a:ext uri="{FF2B5EF4-FFF2-40B4-BE49-F238E27FC236}">
                <a16:creationId xmlns:a16="http://schemas.microsoft.com/office/drawing/2014/main" id="{044CDF9B-FD2B-9AE1-ED0F-BDD8C940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421" y="2885503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">
            <a:extLst>
              <a:ext uri="{FF2B5EF4-FFF2-40B4-BE49-F238E27FC236}">
                <a16:creationId xmlns:a16="http://schemas.microsoft.com/office/drawing/2014/main" id="{0DB5D972-F6E7-852A-48A7-55E5C2B31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421" y="274779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5" name="직선 연결선 194">
            <a:extLst>
              <a:ext uri="{FF2B5EF4-FFF2-40B4-BE49-F238E27FC236}">
                <a16:creationId xmlns:a16="http://schemas.microsoft.com/office/drawing/2014/main" id="{CA278C17-FBA3-5CA3-AACE-B538DE2FBCE4}"/>
              </a:ext>
            </a:extLst>
          </p:cNvPr>
          <p:cNvCxnSpPr>
            <a:cxnSpLocks/>
          </p:cNvCxnSpPr>
          <p:nvPr/>
        </p:nvCxnSpPr>
        <p:spPr>
          <a:xfrm>
            <a:off x="9226870" y="304687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id="{7EBAC55F-75B9-68DA-38F9-C05EEB04A720}"/>
              </a:ext>
            </a:extLst>
          </p:cNvPr>
          <p:cNvCxnSpPr>
            <a:cxnSpLocks/>
          </p:cNvCxnSpPr>
          <p:nvPr/>
        </p:nvCxnSpPr>
        <p:spPr>
          <a:xfrm>
            <a:off x="9226621" y="287090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TextBox 19">
            <a:extLst>
              <a:ext uri="{FF2B5EF4-FFF2-40B4-BE49-F238E27FC236}">
                <a16:creationId xmlns:a16="http://schemas.microsoft.com/office/drawing/2014/main" id="{37103FFF-6A03-330B-5F75-A5622B96C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3878" y="228107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8" name="직선 연결선 197">
            <a:extLst>
              <a:ext uri="{FF2B5EF4-FFF2-40B4-BE49-F238E27FC236}">
                <a16:creationId xmlns:a16="http://schemas.microsoft.com/office/drawing/2014/main" id="{C5069FC3-24E7-2E77-E5E5-F90B44C6658D}"/>
              </a:ext>
            </a:extLst>
          </p:cNvPr>
          <p:cNvCxnSpPr>
            <a:cxnSpLocks/>
          </p:cNvCxnSpPr>
          <p:nvPr/>
        </p:nvCxnSpPr>
        <p:spPr>
          <a:xfrm>
            <a:off x="9237078" y="240418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9" name="TextBox 19">
            <a:extLst>
              <a:ext uri="{FF2B5EF4-FFF2-40B4-BE49-F238E27FC236}">
                <a16:creationId xmlns:a16="http://schemas.microsoft.com/office/drawing/2014/main" id="{0ABC2B8D-41E9-B4EB-E89D-0C494F104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0990" y="498149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">
            <a:extLst>
              <a:ext uri="{FF2B5EF4-FFF2-40B4-BE49-F238E27FC236}">
                <a16:creationId xmlns:a16="http://schemas.microsoft.com/office/drawing/2014/main" id="{9D1271AD-77E5-B8FB-3D69-E9A405CB3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0990" y="485648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1" name="직선 연결선 200">
            <a:extLst>
              <a:ext uri="{FF2B5EF4-FFF2-40B4-BE49-F238E27FC236}">
                <a16:creationId xmlns:a16="http://schemas.microsoft.com/office/drawing/2014/main" id="{D9D7DA08-E0B8-3B08-E141-2A3CFE6DBFFD}"/>
              </a:ext>
            </a:extLst>
          </p:cNvPr>
          <p:cNvCxnSpPr>
            <a:cxnSpLocks/>
          </p:cNvCxnSpPr>
          <p:nvPr/>
        </p:nvCxnSpPr>
        <p:spPr>
          <a:xfrm>
            <a:off x="9214439" y="5142867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직선 연결선 201">
            <a:extLst>
              <a:ext uri="{FF2B5EF4-FFF2-40B4-BE49-F238E27FC236}">
                <a16:creationId xmlns:a16="http://schemas.microsoft.com/office/drawing/2014/main" id="{DEF17411-29D3-074F-DEB1-D7EB1D0557E7}"/>
              </a:ext>
            </a:extLst>
          </p:cNvPr>
          <p:cNvCxnSpPr>
            <a:cxnSpLocks/>
          </p:cNvCxnSpPr>
          <p:nvPr/>
        </p:nvCxnSpPr>
        <p:spPr>
          <a:xfrm>
            <a:off x="9214190" y="4979600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3" name="TextBox 19">
            <a:extLst>
              <a:ext uri="{FF2B5EF4-FFF2-40B4-BE49-F238E27FC236}">
                <a16:creationId xmlns:a16="http://schemas.microsoft.com/office/drawing/2014/main" id="{9B4BBD07-6858-29A6-E148-570CB5430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612" y="4507314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4" name="직선 연결선 203">
            <a:extLst>
              <a:ext uri="{FF2B5EF4-FFF2-40B4-BE49-F238E27FC236}">
                <a16:creationId xmlns:a16="http://schemas.microsoft.com/office/drawing/2014/main" id="{221C97D3-D777-0493-AB7F-F75057433214}"/>
              </a:ext>
            </a:extLst>
          </p:cNvPr>
          <p:cNvCxnSpPr>
            <a:cxnSpLocks/>
          </p:cNvCxnSpPr>
          <p:nvPr/>
        </p:nvCxnSpPr>
        <p:spPr>
          <a:xfrm>
            <a:off x="9270812" y="463042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" name="TextBox 19">
            <a:extLst>
              <a:ext uri="{FF2B5EF4-FFF2-40B4-BE49-F238E27FC236}">
                <a16:creationId xmlns:a16="http://schemas.microsoft.com/office/drawing/2014/main" id="{D4A387F3-E6D3-C5AE-0001-4B720CD75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1927" y="5189419"/>
            <a:ext cx="36911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6D41CC93-9A8C-7A8D-C72C-51E7A31E5B09}"/>
              </a:ext>
            </a:extLst>
          </p:cNvPr>
          <p:cNvCxnSpPr>
            <a:cxnSpLocks/>
          </p:cNvCxnSpPr>
          <p:nvPr/>
        </p:nvCxnSpPr>
        <p:spPr>
          <a:xfrm>
            <a:off x="9205376" y="535079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7B70A55B-E311-FD55-12EE-6E4F6EAD0E82}"/>
              </a:ext>
            </a:extLst>
          </p:cNvPr>
          <p:cNvSpPr txBox="1"/>
          <p:nvPr/>
        </p:nvSpPr>
        <p:spPr>
          <a:xfrm>
            <a:off x="5656111" y="4479084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FFA295E-64C5-4C58-4C58-6167C8834D57}"/>
              </a:ext>
            </a:extLst>
          </p:cNvPr>
          <p:cNvSpPr txBox="1"/>
          <p:nvPr/>
        </p:nvSpPr>
        <p:spPr>
          <a:xfrm>
            <a:off x="5656111" y="5054620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24992968-9560-EFA9-E27E-E8AACA2B5164}"/>
              </a:ext>
            </a:extLst>
          </p:cNvPr>
          <p:cNvSpPr txBox="1"/>
          <p:nvPr/>
        </p:nvSpPr>
        <p:spPr>
          <a:xfrm>
            <a:off x="8343905" y="4490977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470705E7-3D45-0CEC-9C58-5C6EB6FCBAC3}"/>
              </a:ext>
            </a:extLst>
          </p:cNvPr>
          <p:cNvSpPr txBox="1"/>
          <p:nvPr/>
        </p:nvSpPr>
        <p:spPr>
          <a:xfrm>
            <a:off x="8343905" y="499479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C3293B37-8E52-EA2B-8AF9-C20F37B693F2}"/>
              </a:ext>
            </a:extLst>
          </p:cNvPr>
          <p:cNvSpPr/>
          <p:nvPr/>
        </p:nvSpPr>
        <p:spPr>
          <a:xfrm>
            <a:off x="6596073" y="2278092"/>
            <a:ext cx="1215156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84ED22D8-479E-80C6-1E26-168D5CC70402}"/>
              </a:ext>
            </a:extLst>
          </p:cNvPr>
          <p:cNvSpPr/>
          <p:nvPr/>
        </p:nvSpPr>
        <p:spPr>
          <a:xfrm>
            <a:off x="6582722" y="4458698"/>
            <a:ext cx="1215156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9DFB30F5-248F-0AF0-E3CF-C138BF17F45A}"/>
              </a:ext>
            </a:extLst>
          </p:cNvPr>
          <p:cNvSpPr/>
          <p:nvPr/>
        </p:nvSpPr>
        <p:spPr>
          <a:xfrm>
            <a:off x="6574092" y="2876843"/>
            <a:ext cx="1215156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D4E6327A-0505-0BA7-B687-37F077A93179}"/>
              </a:ext>
            </a:extLst>
          </p:cNvPr>
          <p:cNvSpPr/>
          <p:nvPr/>
        </p:nvSpPr>
        <p:spPr>
          <a:xfrm>
            <a:off x="6544697" y="4998844"/>
            <a:ext cx="1215156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44041E44-2681-D86D-D9B0-26CAB44CF3BD}"/>
              </a:ext>
            </a:extLst>
          </p:cNvPr>
          <p:cNvSpPr/>
          <p:nvPr/>
        </p:nvSpPr>
        <p:spPr>
          <a:xfrm>
            <a:off x="9597734" y="4996782"/>
            <a:ext cx="1215156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D3938A18-1462-E8F0-6ECB-C575B358414D}"/>
              </a:ext>
            </a:extLst>
          </p:cNvPr>
          <p:cNvSpPr/>
          <p:nvPr/>
        </p:nvSpPr>
        <p:spPr>
          <a:xfrm>
            <a:off x="9643856" y="4470627"/>
            <a:ext cx="1189587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B2967D4F-6B50-1122-D034-B149B7483130}"/>
              </a:ext>
            </a:extLst>
          </p:cNvPr>
          <p:cNvSpPr/>
          <p:nvPr/>
        </p:nvSpPr>
        <p:spPr>
          <a:xfrm>
            <a:off x="9556835" y="2912312"/>
            <a:ext cx="1189587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757E3FBA-D49B-7608-42E7-815108A2F252}"/>
              </a:ext>
            </a:extLst>
          </p:cNvPr>
          <p:cNvSpPr/>
          <p:nvPr/>
        </p:nvSpPr>
        <p:spPr>
          <a:xfrm>
            <a:off x="9541017" y="2235439"/>
            <a:ext cx="1189587" cy="286608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22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그림 191">
            <a:extLst>
              <a:ext uri="{FF2B5EF4-FFF2-40B4-BE49-F238E27FC236}">
                <a16:creationId xmlns:a16="http://schemas.microsoft.com/office/drawing/2014/main" id="{6D08570E-25ED-6A4D-B83C-EDE1716CE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rcRect b="25306"/>
          <a:stretch/>
        </p:blipFill>
        <p:spPr>
          <a:xfrm>
            <a:off x="1860155" y="1809171"/>
            <a:ext cx="1409965" cy="569249"/>
          </a:xfrm>
          <a:prstGeom prst="rect">
            <a:avLst/>
          </a:prstGeom>
        </p:spPr>
      </p:pic>
      <p:sp>
        <p:nvSpPr>
          <p:cNvPr id="2" name="TextBox 88">
            <a:extLst>
              <a:ext uri="{FF2B5EF4-FFF2-40B4-BE49-F238E27FC236}">
                <a16:creationId xmlns:a16="http://schemas.microsoft.com/office/drawing/2014/main" id="{7F82A91F-CF64-9B57-BDAF-7ABED1A2AC30}"/>
              </a:ext>
            </a:extLst>
          </p:cNvPr>
          <p:cNvSpPr txBox="1"/>
          <p:nvPr/>
        </p:nvSpPr>
        <p:spPr>
          <a:xfrm>
            <a:off x="125051" y="113716"/>
            <a:ext cx="513054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Supplementary Figure 6.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C88DCF4-98FC-3E33-9081-09F78D0F0A7A}"/>
              </a:ext>
            </a:extLst>
          </p:cNvPr>
          <p:cNvGrpSpPr/>
          <p:nvPr/>
        </p:nvGrpSpPr>
        <p:grpSpPr>
          <a:xfrm>
            <a:off x="1785975" y="1001379"/>
            <a:ext cx="1502594" cy="683966"/>
            <a:chOff x="3679006" y="1007965"/>
            <a:chExt cx="1298780" cy="68396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125361-71AC-4D09-6847-DC52A3106FF3}"/>
                </a:ext>
              </a:extLst>
            </p:cNvPr>
            <p:cNvSpPr txBox="1"/>
            <p:nvPr/>
          </p:nvSpPr>
          <p:spPr>
            <a:xfrm>
              <a:off x="3679006" y="1461099"/>
              <a:ext cx="6551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EEBEA8-85E7-6FAD-81DF-AF0DDE6F66FA}"/>
                </a:ext>
              </a:extLst>
            </p:cNvPr>
            <p:cNvSpPr txBox="1"/>
            <p:nvPr/>
          </p:nvSpPr>
          <p:spPr>
            <a:xfrm>
              <a:off x="3995138" y="1461099"/>
              <a:ext cx="6551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DD5CC2-8A46-4CEE-C72E-14AF7F7AC12D}"/>
                </a:ext>
              </a:extLst>
            </p:cNvPr>
            <p:cNvSpPr txBox="1"/>
            <p:nvPr/>
          </p:nvSpPr>
          <p:spPr>
            <a:xfrm>
              <a:off x="4360905" y="1461099"/>
              <a:ext cx="523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EA7B09-ABC5-8DAF-48D0-4D7054B9373A}"/>
                </a:ext>
              </a:extLst>
            </p:cNvPr>
            <p:cNvSpPr txBox="1"/>
            <p:nvPr/>
          </p:nvSpPr>
          <p:spPr>
            <a:xfrm>
              <a:off x="3905542" y="1007965"/>
              <a:ext cx="1072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ko-KR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 (nM)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972AE9DA-980E-4424-EB6A-5C31011E7993}"/>
                </a:ext>
              </a:extLst>
            </p:cNvPr>
            <p:cNvCxnSpPr>
              <a:cxnSpLocks/>
            </p:cNvCxnSpPr>
            <p:nvPr/>
          </p:nvCxnSpPr>
          <p:spPr>
            <a:xfrm>
              <a:off x="4137487" y="1432380"/>
              <a:ext cx="60835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그림 9" descr="스크린샷, 블랙, 흑백, 모노크롬이(가) 표시된 사진&#10;&#10;자동 생성된 설명">
            <a:extLst>
              <a:ext uri="{FF2B5EF4-FFF2-40B4-BE49-F238E27FC236}">
                <a16:creationId xmlns:a16="http://schemas.microsoft.com/office/drawing/2014/main" id="{31D0355F-1964-358E-E775-8A1112F9D5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25627" r="46095" b="44832"/>
          <a:stretch/>
        </p:blipFill>
        <p:spPr>
          <a:xfrm>
            <a:off x="1869900" y="3166141"/>
            <a:ext cx="1409965" cy="578101"/>
          </a:xfrm>
          <a:prstGeom prst="rect">
            <a:avLst/>
          </a:prstGeom>
          <a:ln w="6350"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2406C6-BF84-DA80-0319-29DF50894463}"/>
              </a:ext>
            </a:extLst>
          </p:cNvPr>
          <p:cNvSpPr txBox="1"/>
          <p:nvPr/>
        </p:nvSpPr>
        <p:spPr>
          <a:xfrm>
            <a:off x="1137498" y="3179745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D06F1B1-4728-AD41-4450-564F88482A1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43610" r="182" b="13292"/>
          <a:stretch/>
        </p:blipFill>
        <p:spPr>
          <a:xfrm>
            <a:off x="1869900" y="2468222"/>
            <a:ext cx="1409965" cy="532886"/>
          </a:xfrm>
          <a:prstGeom prst="rect">
            <a:avLst/>
          </a:prstGeom>
          <a:ln w="6350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BB5C60-3B46-E235-8B39-C6D415205B31}"/>
              </a:ext>
            </a:extLst>
          </p:cNvPr>
          <p:cNvSpPr txBox="1"/>
          <p:nvPr/>
        </p:nvSpPr>
        <p:spPr>
          <a:xfrm>
            <a:off x="1130776" y="1971609"/>
            <a:ext cx="65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p-Stat3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2CF935-BC4B-49FF-B932-B35C2424A1BD}"/>
              </a:ext>
            </a:extLst>
          </p:cNvPr>
          <p:cNvSpPr txBox="1"/>
          <p:nvPr/>
        </p:nvSpPr>
        <p:spPr>
          <a:xfrm>
            <a:off x="957167" y="2566427"/>
            <a:ext cx="828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p-NF</a:t>
            </a:r>
            <a:r>
              <a:rPr lang="el-GR" altLang="ko-K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97716B8C-C976-2965-0BE6-2AC7CACB6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1971846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3FE3A626-7672-BF09-4B6F-A467A11D051E}"/>
              </a:ext>
            </a:extLst>
          </p:cNvPr>
          <p:cNvCxnSpPr>
            <a:cxnSpLocks/>
          </p:cNvCxnSpPr>
          <p:nvPr/>
        </p:nvCxnSpPr>
        <p:spPr>
          <a:xfrm>
            <a:off x="3157120" y="2114398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6B46A7C-9289-FC70-88A9-0640ACBB18D9}"/>
              </a:ext>
            </a:extLst>
          </p:cNvPr>
          <p:cNvCxnSpPr>
            <a:cxnSpLocks/>
          </p:cNvCxnSpPr>
          <p:nvPr/>
        </p:nvCxnSpPr>
        <p:spPr>
          <a:xfrm>
            <a:off x="3157120" y="193843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19">
            <a:extLst>
              <a:ext uri="{FF2B5EF4-FFF2-40B4-BE49-F238E27FC236}">
                <a16:creationId xmlns:a16="http://schemas.microsoft.com/office/drawing/2014/main" id="{71B78A7F-098F-C76C-DDD4-785517D02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1796901"/>
            <a:ext cx="4689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TextBox 19">
            <a:extLst>
              <a:ext uri="{FF2B5EF4-FFF2-40B4-BE49-F238E27FC236}">
                <a16:creationId xmlns:a16="http://schemas.microsoft.com/office/drawing/2014/main" id="{1CFCBC51-CB86-6C98-AACA-3538F888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247801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3" name="직선 연결선 242">
            <a:extLst>
              <a:ext uri="{FF2B5EF4-FFF2-40B4-BE49-F238E27FC236}">
                <a16:creationId xmlns:a16="http://schemas.microsoft.com/office/drawing/2014/main" id="{A2A90EE9-9A7C-01B1-49FC-A54E0511B819}"/>
              </a:ext>
            </a:extLst>
          </p:cNvPr>
          <p:cNvCxnSpPr>
            <a:cxnSpLocks/>
          </p:cNvCxnSpPr>
          <p:nvPr/>
        </p:nvCxnSpPr>
        <p:spPr>
          <a:xfrm>
            <a:off x="3157120" y="2620563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직선 연결선 243">
            <a:extLst>
              <a:ext uri="{FF2B5EF4-FFF2-40B4-BE49-F238E27FC236}">
                <a16:creationId xmlns:a16="http://schemas.microsoft.com/office/drawing/2014/main" id="{EE216168-3918-0189-1A20-0FB8C521518A}"/>
              </a:ext>
            </a:extLst>
          </p:cNvPr>
          <p:cNvCxnSpPr>
            <a:cxnSpLocks/>
          </p:cNvCxnSpPr>
          <p:nvPr/>
        </p:nvCxnSpPr>
        <p:spPr>
          <a:xfrm>
            <a:off x="3157120" y="2865761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5" name="TextBox 19">
            <a:extLst>
              <a:ext uri="{FF2B5EF4-FFF2-40B4-BE49-F238E27FC236}">
                <a16:creationId xmlns:a16="http://schemas.microsoft.com/office/drawing/2014/main" id="{7133CD82-B1C7-31CB-354F-97E4AB072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2724231"/>
            <a:ext cx="4689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TextBox 19">
            <a:extLst>
              <a:ext uri="{FF2B5EF4-FFF2-40B4-BE49-F238E27FC236}">
                <a16:creationId xmlns:a16="http://schemas.microsoft.com/office/drawing/2014/main" id="{FC8F5D92-19DD-0220-92EE-E2775C3FD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352663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7" name="직선 연결선 246">
            <a:extLst>
              <a:ext uri="{FF2B5EF4-FFF2-40B4-BE49-F238E27FC236}">
                <a16:creationId xmlns:a16="http://schemas.microsoft.com/office/drawing/2014/main" id="{52C553E3-C9E9-DCD3-EA31-E3F8F72B216D}"/>
              </a:ext>
            </a:extLst>
          </p:cNvPr>
          <p:cNvCxnSpPr>
            <a:cxnSpLocks/>
          </p:cNvCxnSpPr>
          <p:nvPr/>
        </p:nvCxnSpPr>
        <p:spPr>
          <a:xfrm>
            <a:off x="3157120" y="3635464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9" name="TextBox 19">
            <a:extLst>
              <a:ext uri="{FF2B5EF4-FFF2-40B4-BE49-F238E27FC236}">
                <a16:creationId xmlns:a16="http://schemas.microsoft.com/office/drawing/2014/main" id="{CD0A8858-EB35-71E9-9EDD-510376FFC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3265417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19">
            <a:extLst>
              <a:ext uri="{FF2B5EF4-FFF2-40B4-BE49-F238E27FC236}">
                <a16:creationId xmlns:a16="http://schemas.microsoft.com/office/drawing/2014/main" id="{8B26297C-C083-5220-0CF0-068A0B1C2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568" y="3064329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1" name="직선 연결선 270">
            <a:extLst>
              <a:ext uri="{FF2B5EF4-FFF2-40B4-BE49-F238E27FC236}">
                <a16:creationId xmlns:a16="http://schemas.microsoft.com/office/drawing/2014/main" id="{F5216EBA-1D81-79E7-1B3B-C371940112A9}"/>
              </a:ext>
            </a:extLst>
          </p:cNvPr>
          <p:cNvCxnSpPr>
            <a:cxnSpLocks/>
          </p:cNvCxnSpPr>
          <p:nvPr/>
        </p:nvCxnSpPr>
        <p:spPr>
          <a:xfrm>
            <a:off x="3157120" y="3394319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직선 연결선 271">
            <a:extLst>
              <a:ext uri="{FF2B5EF4-FFF2-40B4-BE49-F238E27FC236}">
                <a16:creationId xmlns:a16="http://schemas.microsoft.com/office/drawing/2014/main" id="{240B869B-F33D-EC6A-2BFA-EDDE3C1A20DE}"/>
              </a:ext>
            </a:extLst>
          </p:cNvPr>
          <p:cNvCxnSpPr>
            <a:cxnSpLocks/>
          </p:cNvCxnSpPr>
          <p:nvPr/>
        </p:nvCxnSpPr>
        <p:spPr>
          <a:xfrm>
            <a:off x="3157120" y="320827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3" name="직사각형 272">
            <a:extLst>
              <a:ext uri="{FF2B5EF4-FFF2-40B4-BE49-F238E27FC236}">
                <a16:creationId xmlns:a16="http://schemas.microsoft.com/office/drawing/2014/main" id="{DBB13E2B-F794-0162-AD54-92712F72F507}"/>
              </a:ext>
            </a:extLst>
          </p:cNvPr>
          <p:cNvSpPr/>
          <p:nvPr/>
        </p:nvSpPr>
        <p:spPr>
          <a:xfrm>
            <a:off x="1892010" y="3314362"/>
            <a:ext cx="1128215" cy="321091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4" name="직사각형 273">
            <a:extLst>
              <a:ext uri="{FF2B5EF4-FFF2-40B4-BE49-F238E27FC236}">
                <a16:creationId xmlns:a16="http://schemas.microsoft.com/office/drawing/2014/main" id="{64D33CEB-8FD7-BC81-3E4C-4732F0D569B0}"/>
              </a:ext>
            </a:extLst>
          </p:cNvPr>
          <p:cNvSpPr/>
          <p:nvPr/>
        </p:nvSpPr>
        <p:spPr>
          <a:xfrm>
            <a:off x="1878900" y="2620563"/>
            <a:ext cx="1128215" cy="321091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2" name="직사각형 281">
            <a:extLst>
              <a:ext uri="{FF2B5EF4-FFF2-40B4-BE49-F238E27FC236}">
                <a16:creationId xmlns:a16="http://schemas.microsoft.com/office/drawing/2014/main" id="{54409C12-1884-A5BA-72C0-7B05780D0871}"/>
              </a:ext>
            </a:extLst>
          </p:cNvPr>
          <p:cNvSpPr/>
          <p:nvPr/>
        </p:nvSpPr>
        <p:spPr>
          <a:xfrm>
            <a:off x="1892009" y="1946875"/>
            <a:ext cx="1246663" cy="321091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3" name="TextBox 88">
            <a:extLst>
              <a:ext uri="{FF2B5EF4-FFF2-40B4-BE49-F238E27FC236}">
                <a16:creationId xmlns:a16="http://schemas.microsoft.com/office/drawing/2014/main" id="{8F85B695-2B7C-6BC7-A5B1-C5C4EAABEC01}"/>
              </a:ext>
            </a:extLst>
          </p:cNvPr>
          <p:cNvSpPr txBox="1"/>
          <p:nvPr/>
        </p:nvSpPr>
        <p:spPr>
          <a:xfrm>
            <a:off x="6356719" y="113716"/>
            <a:ext cx="513054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>
                <a:latin typeface="Arial" panose="020B0604020202020204" pitchFamily="34" charset="0"/>
                <a:cs typeface="Arial" panose="020B0604020202020204" pitchFamily="34" charset="0"/>
              </a:rPr>
              <a:t>Original gel images of Supplementary Figure 7.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The red boxes indicate the figures in the main text.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3">
            <a:extLst>
              <a:ext uri="{FF2B5EF4-FFF2-40B4-BE49-F238E27FC236}">
                <a16:creationId xmlns:a16="http://schemas.microsoft.com/office/drawing/2014/main" id="{C5517C0C-0697-3553-A992-415F4229C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645" y="1164232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5" name="그림 194">
            <a:extLst>
              <a:ext uri="{FF2B5EF4-FFF2-40B4-BE49-F238E27FC236}">
                <a16:creationId xmlns:a16="http://schemas.microsoft.com/office/drawing/2014/main" id="{8DD156AC-ED23-AFB2-8E7B-3E0DC947DC3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 l="1778" t="17770" r="64691" b="21976"/>
          <a:stretch/>
        </p:blipFill>
        <p:spPr>
          <a:xfrm>
            <a:off x="8323166" y="2962593"/>
            <a:ext cx="1508400" cy="648000"/>
          </a:xfrm>
          <a:prstGeom prst="rect">
            <a:avLst/>
          </a:prstGeom>
          <a:ln>
            <a:noFill/>
          </a:ln>
        </p:spPr>
      </p:pic>
      <p:pic>
        <p:nvPicPr>
          <p:cNvPr id="288" name="그림 287">
            <a:extLst>
              <a:ext uri="{FF2B5EF4-FFF2-40B4-BE49-F238E27FC236}">
                <a16:creationId xmlns:a16="http://schemas.microsoft.com/office/drawing/2014/main" id="{7DDD9D7F-31A5-5732-6F54-C674E8E98FD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98000"/>
                    </a14:imgEffect>
                    <a14:imgEffect>
                      <a14:brightnessContrast bright="12000" contrast="3000"/>
                    </a14:imgEffect>
                  </a14:imgLayer>
                </a14:imgProps>
              </a:ext>
            </a:extLst>
          </a:blip>
          <a:srcRect l="3014" t="11185" r="1245" b="29807"/>
          <a:stretch/>
        </p:blipFill>
        <p:spPr>
          <a:xfrm>
            <a:off x="8303735" y="2149259"/>
            <a:ext cx="1508400" cy="648000"/>
          </a:xfrm>
          <a:prstGeom prst="rect">
            <a:avLst/>
          </a:prstGeom>
          <a:ln>
            <a:noFill/>
          </a:ln>
        </p:spPr>
      </p:pic>
      <p:grpSp>
        <p:nvGrpSpPr>
          <p:cNvPr id="289" name="그룹 288">
            <a:extLst>
              <a:ext uri="{FF2B5EF4-FFF2-40B4-BE49-F238E27FC236}">
                <a16:creationId xmlns:a16="http://schemas.microsoft.com/office/drawing/2014/main" id="{3A14D6BA-5E59-D835-0393-668DE8596ED2}"/>
              </a:ext>
            </a:extLst>
          </p:cNvPr>
          <p:cNvGrpSpPr/>
          <p:nvPr/>
        </p:nvGrpSpPr>
        <p:grpSpPr>
          <a:xfrm>
            <a:off x="7046057" y="1586328"/>
            <a:ext cx="2645566" cy="450766"/>
            <a:chOff x="4407878" y="3278046"/>
            <a:chExt cx="2850707" cy="514640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DF8AE253-A1F6-ABC1-F9E0-2D82C4C46C47}"/>
                </a:ext>
              </a:extLst>
            </p:cNvPr>
            <p:cNvSpPr txBox="1"/>
            <p:nvPr/>
          </p:nvSpPr>
          <p:spPr>
            <a:xfrm>
              <a:off x="4407878" y="3556541"/>
              <a:ext cx="138437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EDH (100 </a:t>
              </a:r>
              <a:r>
                <a:rPr lang="en-US" altLang="ko-KR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F383085-AC54-20B0-8A79-8B04651542DE}"/>
                </a:ext>
              </a:extLst>
            </p:cNvPr>
            <p:cNvSpPr txBox="1"/>
            <p:nvPr/>
          </p:nvSpPr>
          <p:spPr>
            <a:xfrm>
              <a:off x="5767441" y="328369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799B98F7-7D85-5F06-2963-1628D266263F}"/>
                </a:ext>
              </a:extLst>
            </p:cNvPr>
            <p:cNvSpPr txBox="1"/>
            <p:nvPr/>
          </p:nvSpPr>
          <p:spPr>
            <a:xfrm>
              <a:off x="5767441" y="356185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E3356ED-8EE0-EF9F-40D4-5BF04BB73430}"/>
                </a:ext>
              </a:extLst>
            </p:cNvPr>
            <p:cNvSpPr txBox="1"/>
            <p:nvPr/>
          </p:nvSpPr>
          <p:spPr>
            <a:xfrm>
              <a:off x="6157756" y="328369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E3D2779-FF4D-31D6-1170-9BCEB03ADA8B}"/>
                </a:ext>
              </a:extLst>
            </p:cNvPr>
            <p:cNvSpPr txBox="1"/>
            <p:nvPr/>
          </p:nvSpPr>
          <p:spPr>
            <a:xfrm>
              <a:off x="6157756" y="356185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8CC1A7F8-73A4-49F6-75EB-B2C2E39C47B7}"/>
                </a:ext>
              </a:extLst>
            </p:cNvPr>
            <p:cNvSpPr txBox="1"/>
            <p:nvPr/>
          </p:nvSpPr>
          <p:spPr>
            <a:xfrm>
              <a:off x="6525585" y="328369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2C6B2865-8F64-02EF-1091-5452976D2FBF}"/>
                </a:ext>
              </a:extLst>
            </p:cNvPr>
            <p:cNvSpPr txBox="1"/>
            <p:nvPr/>
          </p:nvSpPr>
          <p:spPr>
            <a:xfrm>
              <a:off x="6525585" y="356185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E076D181-6066-0C88-4A4D-5CB723A5FED1}"/>
                </a:ext>
              </a:extLst>
            </p:cNvPr>
            <p:cNvSpPr txBox="1"/>
            <p:nvPr/>
          </p:nvSpPr>
          <p:spPr>
            <a:xfrm>
              <a:off x="6868270" y="328369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40A9E1E5-DF34-5465-27D4-6C99E876EB04}"/>
                </a:ext>
              </a:extLst>
            </p:cNvPr>
            <p:cNvSpPr txBox="1"/>
            <p:nvPr/>
          </p:nvSpPr>
          <p:spPr>
            <a:xfrm>
              <a:off x="6868270" y="3561854"/>
              <a:ext cx="390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2C85D3F2-0AB0-2591-BB29-67DD98054C9D}"/>
                </a:ext>
              </a:extLst>
            </p:cNvPr>
            <p:cNvSpPr txBox="1"/>
            <p:nvPr/>
          </p:nvSpPr>
          <p:spPr>
            <a:xfrm>
              <a:off x="4606428" y="3278046"/>
              <a:ext cx="1164477" cy="263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SOR (10 </a:t>
              </a:r>
              <a:r>
                <a:rPr lang="en-US" altLang="ko-KR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uM</a:t>
              </a:r>
              <a:r>
                <a:rPr lang="en-US" altLang="ko-KR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0" name="TextBox 19">
            <a:extLst>
              <a:ext uri="{FF2B5EF4-FFF2-40B4-BE49-F238E27FC236}">
                <a16:creationId xmlns:a16="http://schemas.microsoft.com/office/drawing/2014/main" id="{D26A53F8-EBEF-FE83-CD2A-646BA509E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2312" y="340416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1" name="직선 연결선 300">
            <a:extLst>
              <a:ext uri="{FF2B5EF4-FFF2-40B4-BE49-F238E27FC236}">
                <a16:creationId xmlns:a16="http://schemas.microsoft.com/office/drawing/2014/main" id="{C0991D99-9A88-05DA-A58C-7EDD9B4DB0A7}"/>
              </a:ext>
            </a:extLst>
          </p:cNvPr>
          <p:cNvCxnSpPr>
            <a:cxnSpLocks/>
          </p:cNvCxnSpPr>
          <p:nvPr/>
        </p:nvCxnSpPr>
        <p:spPr>
          <a:xfrm>
            <a:off x="9708134" y="3510442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2" name="TextBox 19">
            <a:extLst>
              <a:ext uri="{FF2B5EF4-FFF2-40B4-BE49-F238E27FC236}">
                <a16:creationId xmlns:a16="http://schemas.microsoft.com/office/drawing/2014/main" id="{88AB4CE5-41AD-84D9-C76D-56A3EFE0C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2312" y="3129388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3" name="TextBox 19">
            <a:extLst>
              <a:ext uri="{FF2B5EF4-FFF2-40B4-BE49-F238E27FC236}">
                <a16:creationId xmlns:a16="http://schemas.microsoft.com/office/drawing/2014/main" id="{A21C1B5E-A18D-ABE0-0171-8E0BB4069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2312" y="289127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4" name="직선 연결선 303">
            <a:extLst>
              <a:ext uri="{FF2B5EF4-FFF2-40B4-BE49-F238E27FC236}">
                <a16:creationId xmlns:a16="http://schemas.microsoft.com/office/drawing/2014/main" id="{6F78B329-DDCD-CEDD-72BC-390354B3C7BF}"/>
              </a:ext>
            </a:extLst>
          </p:cNvPr>
          <p:cNvCxnSpPr>
            <a:cxnSpLocks/>
          </p:cNvCxnSpPr>
          <p:nvPr/>
        </p:nvCxnSpPr>
        <p:spPr>
          <a:xfrm>
            <a:off x="9708134" y="3226690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5" name="직선 연결선 304">
            <a:extLst>
              <a:ext uri="{FF2B5EF4-FFF2-40B4-BE49-F238E27FC236}">
                <a16:creationId xmlns:a16="http://schemas.microsoft.com/office/drawing/2014/main" id="{21A673D1-38AF-0C55-6891-A0EBE6677BB8}"/>
              </a:ext>
            </a:extLst>
          </p:cNvPr>
          <p:cNvCxnSpPr>
            <a:cxnSpLocks/>
          </p:cNvCxnSpPr>
          <p:nvPr/>
        </p:nvCxnSpPr>
        <p:spPr>
          <a:xfrm>
            <a:off x="9708134" y="3009846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19">
            <a:extLst>
              <a:ext uri="{FF2B5EF4-FFF2-40B4-BE49-F238E27FC236}">
                <a16:creationId xmlns:a16="http://schemas.microsoft.com/office/drawing/2014/main" id="{894C1676-398A-2401-F285-DFE586F99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03" y="2369971"/>
            <a:ext cx="3691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7" name="직선 연결선 306">
            <a:extLst>
              <a:ext uri="{FF2B5EF4-FFF2-40B4-BE49-F238E27FC236}">
                <a16:creationId xmlns:a16="http://schemas.microsoft.com/office/drawing/2014/main" id="{A6C47C4D-54A1-9CE3-4EAB-4B271FA1A3BA}"/>
              </a:ext>
            </a:extLst>
          </p:cNvPr>
          <p:cNvCxnSpPr>
            <a:cxnSpLocks/>
          </p:cNvCxnSpPr>
          <p:nvPr/>
        </p:nvCxnSpPr>
        <p:spPr>
          <a:xfrm>
            <a:off x="9750722" y="2476805"/>
            <a:ext cx="16452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89FA5239-8F2F-DB68-CB5F-8AA066229C31}"/>
              </a:ext>
            </a:extLst>
          </p:cNvPr>
          <p:cNvSpPr/>
          <p:nvPr/>
        </p:nvSpPr>
        <p:spPr>
          <a:xfrm>
            <a:off x="8343440" y="2299798"/>
            <a:ext cx="1245963" cy="340354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9" name="직사각형 308">
            <a:extLst>
              <a:ext uri="{FF2B5EF4-FFF2-40B4-BE49-F238E27FC236}">
                <a16:creationId xmlns:a16="http://schemas.microsoft.com/office/drawing/2014/main" id="{8904AD82-C0E7-9A1E-6F25-C05D4AE08682}"/>
              </a:ext>
            </a:extLst>
          </p:cNvPr>
          <p:cNvSpPr/>
          <p:nvPr/>
        </p:nvSpPr>
        <p:spPr>
          <a:xfrm>
            <a:off x="8333768" y="3152960"/>
            <a:ext cx="1245963" cy="340354"/>
          </a:xfrm>
          <a:prstGeom prst="rect">
            <a:avLst/>
          </a:prstGeom>
          <a:noFill/>
          <a:ln w="63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7C4597C5-585A-2AC4-B974-AE1205E95417}"/>
              </a:ext>
            </a:extLst>
          </p:cNvPr>
          <p:cNvSpPr txBox="1"/>
          <p:nvPr/>
        </p:nvSpPr>
        <p:spPr>
          <a:xfrm>
            <a:off x="7353391" y="3157546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2F3D184C-84BD-0260-DC7C-7E391780AC5F}"/>
              </a:ext>
            </a:extLst>
          </p:cNvPr>
          <p:cNvSpPr txBox="1"/>
          <p:nvPr/>
        </p:nvSpPr>
        <p:spPr>
          <a:xfrm>
            <a:off x="7353391" y="2438636"/>
            <a:ext cx="782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Twist1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56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483</Words>
  <Application>Microsoft Office PowerPoint</Application>
  <PresentationFormat>와이드스크린</PresentationFormat>
  <Paragraphs>254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맑은 고딕</vt:lpstr>
      <vt:lpstr>Arial</vt:lpstr>
      <vt:lpstr>Times New Roman</vt:lpstr>
      <vt:lpstr>Office 테마</vt:lpstr>
      <vt:lpstr>Original uncropped gel images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윤해림</dc:creator>
  <cp:lastModifiedBy>윤해림</cp:lastModifiedBy>
  <cp:revision>3</cp:revision>
  <dcterms:created xsi:type="dcterms:W3CDTF">2024-07-22T10:53:40Z</dcterms:created>
  <dcterms:modified xsi:type="dcterms:W3CDTF">2024-07-23T04:47:42Z</dcterms:modified>
</cp:coreProperties>
</file>