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CE1414-2C7A-4E70-B724-405AE5964D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BF81BE9-B97E-481F-94D8-5133083744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4BDAEC6-B948-4049-BFDE-7D90378AD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57AD4-61EB-4AC1-A7DF-4DD073383E08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5194729-8357-41BB-B9C9-B13242BAA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2039E0-6822-4E79-A040-3CE03C8C9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72CDE-39AE-43F0-8F9D-83E3F69100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1956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F0B3A5-8E03-4B77-9C41-9B9B3C053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E8B4D58-A98D-4AF7-8718-548488DFF4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A9C9EE6-FDA2-403B-BD12-1F873583F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57AD4-61EB-4AC1-A7DF-4DD073383E08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F7DA7EE-DE96-4890-A8FD-AAB5FBC7A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87624D6-FACD-4676-8A6F-9C55412E7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72CDE-39AE-43F0-8F9D-83E3F69100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6698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63B02E79-A740-40BB-9D04-70C187A203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A1DCBC4-95EA-45C7-87EC-60CFCBA23A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173433C-E929-405C-8B87-974C7F844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57AD4-61EB-4AC1-A7DF-4DD073383E08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1FAE979-558C-46A0-A885-9E1B5646A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A5F599C-56A6-4D46-9355-C0ADE7621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72CDE-39AE-43F0-8F9D-83E3F69100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8887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197F60-FD24-45B5-BAD8-9E37C4E52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0E61B8C-8A63-46D4-8849-AB5ABD03FE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00AAE33-EB91-4200-8A0A-63F591990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57AD4-61EB-4AC1-A7DF-4DD073383E08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EFF17E4-3582-43C2-83C4-955FAA9BF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4457A4B-EB58-4029-A463-1A2D07EF1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72CDE-39AE-43F0-8F9D-83E3F69100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8292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E03991-F4B2-4F7A-BF44-F52FA8C82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99EF962-A919-4661-832C-BDD1CD1A2E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EEE5072-68B2-4336-ACF4-9D2EF33EC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57AD4-61EB-4AC1-A7DF-4DD073383E08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F2A4CCD-BD48-432A-86D3-F10B54C53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F496E44-528C-4969-8EE7-35392413D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72CDE-39AE-43F0-8F9D-83E3F69100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9220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782839-B6E0-4B18-A433-FCF1833E2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42DB4B6-1F36-48D7-997D-A74EC7A9FF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EBD4294-CF31-438E-B05D-C774BDD04B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E8AD0DC-957C-4EA1-95D5-F6F0ED5D6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57AD4-61EB-4AC1-A7DF-4DD073383E08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10601F4-8AAC-4612-9031-6D8399D97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E3B108F-C48F-4F72-984D-E3529379F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72CDE-39AE-43F0-8F9D-83E3F69100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3507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E8A745-91B9-4A86-AA4F-3BADBF235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BCB652D-F8AA-4D44-BFC6-D435E40E6E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BCC1DAD-A9BB-4B38-A2F4-23D63B276E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7151B58-509A-4B2A-8C02-3169BC753A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C6C67B0B-6A85-409F-B441-2D9626BE00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DE2D201E-DF64-4B66-A73B-1772E30A6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57AD4-61EB-4AC1-A7DF-4DD073383E08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551D8CF-D536-48FE-B8CD-1B7EC9E2A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A2A1454-35BF-4C98-B72F-004F85227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72CDE-39AE-43F0-8F9D-83E3F69100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622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F121D4-922C-4DC2-BB6A-BC7AE0591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B08C4EC-25F3-4870-A0C6-F1FF36168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57AD4-61EB-4AC1-A7DF-4DD073383E08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B4197E2-326E-44D8-9D84-C31BBCBB2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8110DE1-0D81-4B4C-AFB5-804104D9B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72CDE-39AE-43F0-8F9D-83E3F69100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6941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05F3230-1FE1-494A-A61C-093E94E81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57AD4-61EB-4AC1-A7DF-4DD073383E08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5DBDFB6-4584-44B6-BA38-DE9A219B4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63A70C1-1D10-43AF-A4FC-78475D8FB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72CDE-39AE-43F0-8F9D-83E3F69100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7539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CF56EA-8D40-4100-8B85-27825540B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408D16E-CA11-4986-A1AA-759A8C6109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8F03A48-A079-482B-AF3C-90CDA7EB7B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4C359FF-74E2-41AD-A255-6856F171F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57AD4-61EB-4AC1-A7DF-4DD073383E08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3920695-63C4-498D-84C7-331B972C8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969D362-AAA5-4CEE-9A06-DF89032D2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72CDE-39AE-43F0-8F9D-83E3F69100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7446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045ABB-97AB-4368-8BBD-D64EF9870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5D848D2-40DF-4ECC-9392-7D47980D8F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3D4D7B0-CB28-4AF4-B5C3-66BC1CD49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DBEED0E-90DF-4A86-B1E9-3BC5A7190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57AD4-61EB-4AC1-A7DF-4DD073383E08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C45A0B6-C277-4DB7-93D2-372BA9D39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464DE28-02F1-4848-9FDA-E0CDDD846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72CDE-39AE-43F0-8F9D-83E3F69100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6291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11CAB959-6988-478C-BE64-C2DD7D652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7912464-439B-4FF6-B39F-E3C3B7E7A8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9706010-CD20-4DFE-823A-5D771C1FEB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E57AD4-61EB-4AC1-A7DF-4DD073383E08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7C70A42-A01A-401B-B1C8-3B02E128C6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5A7CDBE-09FC-43E4-AB74-7BB1878D89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72CDE-39AE-43F0-8F9D-83E3F69100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9426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28806B8-1BAB-4A83-86F3-4EDFE5A9B7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9866" y="3986689"/>
            <a:ext cx="574357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de-DE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Table 3.</a:t>
            </a:r>
            <a:r>
              <a:rPr kumimoji="0" lang="en-GB" altLang="de-DE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Scores of the German Pelvic Floor Questionnaire for pregnant and postpartum women after 12 months postpartum of pessary users and non-users in N=98 women who still completed the questionnaire 12 months postpartum.</a:t>
            </a:r>
            <a:endParaRPr kumimoji="0" lang="de-DE" altLang="de-DE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5" name="Grafik 5">
            <a:extLst>
              <a:ext uri="{FF2B5EF4-FFF2-40B4-BE49-F238E27FC236}">
                <a16:creationId xmlns:a16="http://schemas.microsoft.com/office/drawing/2014/main" id="{A2D60E7D-9614-4017-AE86-2E6174F7B7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866" y="1913466"/>
            <a:ext cx="5743575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D37329BB-DD9D-4A75-A992-2CF7F08319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9866" y="393276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9505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</Words>
  <Application>Microsoft Office PowerPoint</Application>
  <PresentationFormat>Breitbild</PresentationFormat>
  <Paragraphs>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Deniz Miriam</dc:creator>
  <cp:lastModifiedBy>Deniz Miriam</cp:lastModifiedBy>
  <cp:revision>1</cp:revision>
  <dcterms:created xsi:type="dcterms:W3CDTF">2024-07-22T14:59:01Z</dcterms:created>
  <dcterms:modified xsi:type="dcterms:W3CDTF">2024-07-22T14:59:28Z</dcterms:modified>
</cp:coreProperties>
</file>