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E0891-14AF-464C-B539-6D46AA35D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F7AF31-D2CB-4539-93EA-3AF664E27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CFA899-8BDD-4D98-8D45-1E87F336F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952CAB-CBE7-4010-9FAC-2FB352EB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973D48-97FB-4723-B231-1F1D15B7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125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420327-48D6-40B7-B5F6-109AF0459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C68BC3-DC9C-43A2-9B11-62891DCCE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D734BC-DC6D-438B-897D-4D42EAC93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FD16E9-E87F-4C2E-9FA6-1C9A639BC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59D5F2-4930-45DE-B43E-96051916D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762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EF59E0B-787F-44D8-9BAE-41467D885B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2106F4-790D-4AD8-9B41-A83853750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E4903D-2C1E-47BC-8EC1-6D5556152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CB0D77-5B64-4661-B165-47123EA5D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0C2FB4-92CC-4353-9959-0212A23A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244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3B081B-C798-45C8-9E24-2AF434836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FB360C-CB0F-4695-862B-3C2F6A0B0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1A0240-F1DF-471C-AE3B-04376F65D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4EEF45-0EF9-40CB-AED5-7FBAFE4ED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5BE0A3-6038-459A-A072-0B83CF26C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600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885B3D-41CF-4AAD-9CF4-46E9EF5BB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A08396-5FD1-4ADC-832B-B6A942ACA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453684-38F4-44AC-A645-21D2B3CD8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756F2F-F15C-4CBB-83B4-7C08DD780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814BAB-E275-4A5D-AB4F-BEEAC0609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9774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951C2-A231-428C-835A-430BF2792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3E34F0-54CC-4A5B-A8A9-629A7020C9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E38D771-E369-4194-BD9F-79089998A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B500105-213E-418B-987A-503809563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B8CD00-2CBE-4578-B978-7AFC5D2F2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9C6799-4784-49DA-B933-3A7C1BB2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1971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869FBB-1914-4697-9926-83A53D229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1F9E99-7378-45A9-8F8D-E12FA99CE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F730A7B-5360-4FD2-B565-08223E7A9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DAC3973-6DD0-4B02-A2F0-75AD7AAF44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677B831-4191-435A-B3DF-3AEDA4B17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B58EE4A-B5FD-49BA-A0F3-1F962888D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D1FE156-A94A-4C30-9603-4C7215E3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C0408C3-87C8-4EFA-A9AD-A8D234289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04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49838E-9381-4361-A0C9-B679EB2E7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E8D081-4184-4E59-974A-13AE09CD0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1FBD02-C7D8-4EF0-AE0E-2AF97F12A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246BAB9-6A0C-45F8-9A6A-F172D119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5743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C00D519-3913-47EE-BFD5-A9788254C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D505430-A1A8-4AD6-9BD7-A3486A7D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6742FB9-36ED-4685-84FB-14C13C483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975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838A94-5A9B-4143-B1DB-A0F09995A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3C2036-C52F-4DDF-82F9-3AAF70994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A77F79-8643-4F43-A306-88F74A514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4FC9A0-5B63-4EE0-8174-BEEF6025F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96A3AB-E44C-4E22-9E84-FDF307027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6DA1428-E1C1-4257-A19E-B6292909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329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1295AB-DB7C-48A7-BF76-4F4F7A8DC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20D0D7A-23E7-4DAD-ADBF-B28F710FA5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A13BB80-5EB7-4053-B628-041A33FDB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A1FABF-D79C-4766-A4CB-324D803CC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B14A4E-A97E-446E-84E0-F48A858BE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0EBE2BF-FA49-4072-BF50-E9CACA79A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480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D66799B-E99C-4610-B8AE-54CF1F0FF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315FA2-C0F5-4E03-AE93-A5041761B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47F981-7421-4E6E-B511-C065C1F837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3F880-A581-4215-AB60-718C4C2D7A8B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66DE96-84DB-44E0-87BE-1617CC2E32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B4B629-C6E7-40EE-8547-A86AD2895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3DC28-D51A-4AB1-B943-6715C9C35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51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CB815E1-D504-4B4E-8E18-F7CC659AD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443834"/>
            <a:ext cx="568928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5.</a:t>
            </a:r>
            <a:r>
              <a:rPr kumimoji="0" lang="en-GB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Symptoms and distress reported in the German Pelvic Floor Questionnaire for pregnant and postpartum women after 12 months postpartum of pessary users and non-users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Grafik 6">
            <a:extLst>
              <a:ext uri="{FF2B5EF4-FFF2-40B4-BE49-F238E27FC236}">
                <a16:creationId xmlns:a16="http://schemas.microsoft.com/office/drawing/2014/main" id="{22FD1DDF-338E-4264-AF1F-AF177248B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67" y="2336800"/>
            <a:ext cx="57531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EC304761-BF13-4970-B89D-8F35C40DD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318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100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Deniz Miriam</dc:creator>
  <cp:lastModifiedBy>Deniz Miriam</cp:lastModifiedBy>
  <cp:revision>1</cp:revision>
  <dcterms:created xsi:type="dcterms:W3CDTF">2024-07-22T15:14:31Z</dcterms:created>
  <dcterms:modified xsi:type="dcterms:W3CDTF">2024-07-22T15:15:05Z</dcterms:modified>
</cp:coreProperties>
</file>