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12A6ED-674E-4C4C-A84D-CA94C3668F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88596AC-8390-447F-9D01-22E404FD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900373-9643-4224-BA99-116AD89E4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F0EF62-CA0A-41AE-88E3-4E1D4D7FE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E5DD23-D4FA-4A3B-B4C8-FA710631A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954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4D0B3-50E1-4E53-855C-78DD01277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73CD6D6-BE62-4E6B-A463-683529594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CF9F57-9B53-48A2-BC1D-80984490E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3107A7-3F8E-409F-A776-733246641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1CBB53-5ECF-4FD9-9E92-C88AECAE9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97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790084-837B-49D6-85BB-4336F66AB1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8038909-29E5-4AAD-994B-DFB4EA6F19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35D324-F7C8-4F0B-89DE-DB8028FBF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BE7D58-ADD1-44A2-BAB8-07C91DA6E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1F3ACE-2D31-4504-94E9-22895A2B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59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2A30A-8216-44A9-A8FA-583B46192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3D8CEC-5160-47E5-817A-C7C1CBE39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5D7AD9-3D69-46EC-BAA9-1D85DE005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62802A-F893-4A20-8B60-0C1FC4F5B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3FA19E-00DF-46E4-B3F2-7A99BDBFA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78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57DE24-1D39-4D4C-8FEB-DE02FE4BC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773BBF-9A69-4139-9557-35ADB615D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7ECD52-03B1-4DAA-ABD0-5EBE84C3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EBECE9-6462-49BA-9759-E1C5E98CA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328200-21A2-4DC3-85D6-F193A2B47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0752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8B1E-C826-454E-A422-3920CDEC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C16C85-5222-4367-8A39-46B05C62D7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AE3E95-54DA-4FEA-9501-18EC6F3F6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6C8C4BF-98C0-4AD9-A87A-2218ACE6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C7EDB-8566-4554-8CA1-9E9655CA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C4B068-558A-4D8B-98DC-F561DBF5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547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ADFE20-F1DA-4E22-9EAA-CD9F9987F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6B0BF5-8422-4E6B-8FF7-64CDC987E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A26140-C0FB-428C-9AF6-BFA7717E1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B8AE3A9-E7CE-4465-9143-C0DD976B0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43816EB-484B-4891-9FC0-458B43038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6DB320F-2E71-4C9B-ABB6-F5DBE3E09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1AAEFFF-9652-46E2-9342-48992425C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59118F9-03A8-4980-A3C4-EA2E2B106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839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C2F854-E96B-4211-9BA5-1C9578AD3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7E834CA-EDEB-4045-89C6-445697A50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6F28AA-AEF2-4DE3-93DE-AE2702CA2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89931F8-51D5-47CA-A2A8-F1F849758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54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873BF5-6EF5-42C2-8D98-15D47D2CC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8807698-687A-4DEF-9DFE-C16F2A109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5332E4-6837-4CE9-B035-8D43D02EF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623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F27CE1-C610-49D7-AF39-28C88D84A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A68B0F-AA0A-4C61-BC16-26A93467D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E516EBC-DE86-4D67-B642-DDA8990A9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938FFA-50CA-4B01-B63B-321AF9D1B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CBD121-E0AB-416C-95FD-889F7720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90FE3B-28D4-4983-8EEF-5697DA43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388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B7C6F0-4241-4033-B343-0FA9D2E77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D5E5BB-CDB0-4ED2-980B-4170E8E142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7F36698-56ED-4445-85D5-B958BE028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7EA068-57A7-46FF-B162-B847DE655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638F10-CE51-473F-B45C-54626F4B2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E72D64-5023-41C5-9C1A-A8A2AB03E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194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0A78655-4503-47EC-9758-EAA87D507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522435-4F66-462D-88E7-3BBD80938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EE3BEA-CA60-462C-8BBB-3E33D7B47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0C9C8-BDB5-4CB4-9C97-2CB236493D67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FBAC8-BDDC-4A83-9861-C74B49F1A6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F030DC-6B7A-4AFE-ABA8-415E67FD0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5C90D-6202-4831-9C34-E87AE611B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110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3369AA7-59C5-4B68-B194-1D7CD6A8D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25" y="3019724"/>
            <a:ext cx="585227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1.</a:t>
            </a:r>
            <a:r>
              <a:rPr kumimoji="0" lang="en-GB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Scores of the German Pelvic Floor Questionnaire for pregnant and postpartum women after 6 weeks postpartum of pessary users and non-users in n = 175 (98 pessary users and 77 non-users) women who still completed the questionnaire 6 months postpartum.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p-value, Wilcoxon rank-sum test; SD, standard deviation; IQR, interquartile range; N, number; min, Minimum; max, Maximum;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Grafik 3">
            <a:extLst>
              <a:ext uri="{FF2B5EF4-FFF2-40B4-BE49-F238E27FC236}">
                <a16:creationId xmlns:a16="http://schemas.microsoft.com/office/drawing/2014/main" id="{653DA995-4212-4706-860A-D8FF17115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71" y="1149858"/>
            <a:ext cx="576262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61BDC9B4-BCB2-4CDA-BB46-CFF906EAF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424" y="396506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165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Breitbild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Deniz Miriam</dc:creator>
  <cp:lastModifiedBy>Deniz Miriam</cp:lastModifiedBy>
  <cp:revision>1</cp:revision>
  <dcterms:created xsi:type="dcterms:W3CDTF">2024-07-22T14:45:56Z</dcterms:created>
  <dcterms:modified xsi:type="dcterms:W3CDTF">2024-07-22T14:47:41Z</dcterms:modified>
</cp:coreProperties>
</file>