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759EE7-5C96-402D-8E8A-E63BB6AF3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47979C2-8CB6-4E5C-9DDB-BA4B566E8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6B6E1D-0B54-4575-ABB3-FF96F419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F2512D-822E-4D6B-8B98-04EEAF7B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DB5D8F-A922-4F5A-B4A8-1283CCD4C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6904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6DD91E-BB0D-4612-AC19-EF08E9D1A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461D651-0DEB-44BC-BDFC-559685434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02DBFE-5FD9-498A-ABCE-AA6CE4F96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3F1D98-D896-4AB7-96A6-F54F3718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600786-C4E1-439C-BD8F-FE61CD54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74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CFBBF0C-9F0B-44E8-8B3F-EFA746532E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7092F2-CDD2-4A49-97D4-7E4C83471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99975F-AB05-40B0-A59C-A0D8605DB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1155F0-BC29-4E88-AE19-FD4947485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79A60F-E3E9-4A23-A0E3-8FD573460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3964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F7DE9-5270-4949-B22B-A982DD099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1FF5FE-08CA-414B-AAF6-2B6D4106F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215D97-6022-4E63-9D7A-A67CED0F5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DD8C94-B6D5-4467-95F5-C241AA59E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10335C-9AC4-41D8-8E22-828347120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797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FD621-0A2E-49E4-85D4-610F4A44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B8252E-820E-4702-9A0B-E6C8F5E6F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571E7-2078-42D5-A7E2-8016A6AEB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B85887-E2B4-4632-A7E2-8FA449422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40BC4B-A584-4ED7-B1FD-8CA7744B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9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B24C9D-25DD-451C-90DE-1A6A750AE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DD3EB4-C5F7-4A4E-A613-1DC93A319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464A8A-792F-4B34-AAF9-D369082A3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C6BEA7-5E24-4DB8-B623-BE7B5EC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6D3AB4-639F-4803-93BA-C1EED061B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465A4A-A1C1-4492-8911-86D7A170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27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F8BDF-B843-4C27-8370-E4C68C632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E8C872-97B1-4062-AB44-D10271BB0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8AFCC6-C1C9-4129-AEE1-42C6DE7B1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2243BC-5391-4EEA-A242-549D1E9D6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D6CAEFF-00F9-4162-82A7-B5C71C8BE2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3D7201A-4129-4BCD-84A3-1CB09D46B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8E1ADBE-9DCD-4176-BB89-574987CB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C919011-5025-46E2-A60C-F7F60990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919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5738B-1B20-407C-9FDB-36C0EE43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1AC555-D6AA-42A6-BED9-F6C3C1E3D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BFFD0B-8EF9-4970-8EA4-75A0877EA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7C12EE-DDE8-4C6A-A2BA-2BBFA9CA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017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81A6C8-67E0-47D4-99D1-606552327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7EECC0A-5D5A-46EB-9C6D-63CB4DC19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7BD1D9-29C2-4973-A94F-6EFC15EF4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1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A690F-3638-4A47-9187-8C3A9F588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FE575E-196F-4F94-A3E5-9FF8C1D4F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60B08A-F489-4B4B-90F8-FC5244762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CB65AE-DA40-4460-B445-CC0386777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4775DC-03A7-4FF8-BB19-91E37A8C2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F93BBF-CCAF-4BCD-8F41-ED8F0C98B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99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4A1934-8B06-4564-8AF0-646CF6B4A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2AF74F8-974D-4DFB-A2EE-9904279D6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DCA4C12-0E48-4955-9F4D-C03B39252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E34A48-783B-4EA0-A25F-29603C33B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CE4BCE-8DCE-42B1-82F5-E078B8269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6B31E1-9EEE-48DE-8089-BDFB217A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229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95142F-9F51-4793-AE7B-F7CDE7D3B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E60440-8872-4A22-9FE0-0441E8F6F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8F2D2-831D-4F1E-AC6A-D97915BC8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75C71-CF86-4788-AA83-ACB35F95567D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6DA772-2670-437C-9D4E-89C82919E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791A5D-1579-4762-8A54-93054194BD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ECB49-B9A3-497F-989C-E4667FB18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70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0710217-AD5E-451A-9AC3-080048837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762" y="4182061"/>
            <a:ext cx="57531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2.</a:t>
            </a:r>
            <a:r>
              <a:rPr kumimoji="0" lang="en-GB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Symptoms and distress reported in the German Pelvic Floor Questionnaire for pregnant and postpartum women after 6 weeks postpartum of pessary users and non-users in N=175 women who still completed the questionnaire 6 months postpartum.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Grafik 2">
            <a:extLst>
              <a:ext uri="{FF2B5EF4-FFF2-40B4-BE49-F238E27FC236}">
                <a16:creationId xmlns:a16="http://schemas.microsoft.com/office/drawing/2014/main" id="{3FF4C68F-2B6A-4B44-ADC6-18425CDB1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62" y="2294626"/>
            <a:ext cx="57531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5831ADB-923F-488A-BC75-CD373F54D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762" y="40853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570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Deniz Miriam</dc:creator>
  <cp:lastModifiedBy>Deniz Miriam</cp:lastModifiedBy>
  <cp:revision>1</cp:revision>
  <dcterms:created xsi:type="dcterms:W3CDTF">2024-07-22T14:50:03Z</dcterms:created>
  <dcterms:modified xsi:type="dcterms:W3CDTF">2024-07-22T14:58:22Z</dcterms:modified>
</cp:coreProperties>
</file>