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77189D-C440-4F42-A184-C7F2E05D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6FB50C-2566-4E3C-AAAD-181DC5BF3A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EF94F2-19F4-4CFE-A5B7-5B066907B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CC5C9-5376-4542-86C5-BC5FA5952C44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65D869D-4BED-4AC1-A797-D374ABD7C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50816B6-6A35-4C9A-8A30-EA1819FE8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029D-2B79-4BFA-BF83-C7D799A51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7943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047823-F7D3-4D52-ACF3-BFDB205FD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910BF4C-9BBE-4D9C-8F62-F7477D18BF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AFA834E-A2CF-4A59-8CFA-E15962484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CC5C9-5376-4542-86C5-BC5FA5952C44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8B8F98-0082-46A0-96F7-9F1625591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51F2486-22FB-4542-A4D7-B15388CEE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029D-2B79-4BFA-BF83-C7D799A51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7848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493A330-8AF6-457B-BD75-909444A125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97C5738-BF17-43EC-BF13-94EB80E126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0469EEA-5126-4CCD-9667-709CD9CBE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CC5C9-5376-4542-86C5-BC5FA5952C44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8813202-F244-4C23-8A23-7014E0FB3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6F1CB33-BA67-4F83-A2FA-9D716C0F6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029D-2B79-4BFA-BF83-C7D799A51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2291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5AED3E-E814-4B2D-99B4-52D03CD2A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C95836-DB4E-4B84-85E6-5E16251736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63616C-02F4-44BC-AC8D-4F5340417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CC5C9-5376-4542-86C5-BC5FA5952C44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D9D281C-30E3-41F9-88A5-3A7FCE788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1230AA1-9341-4AFC-8C67-517F6690C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029D-2B79-4BFA-BF83-C7D799A51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8354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0947AB-70F2-4BC5-982A-D153A568E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026F6C1-C68C-42FC-A931-AD2C3D6A40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950A640-236E-4B84-A1C7-FE1C148BC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CC5C9-5376-4542-86C5-BC5FA5952C44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506359A-11D5-492C-88D3-F97038F3C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82BD39A-12DD-45F5-94AC-E2E499EE2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029D-2B79-4BFA-BF83-C7D799A51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4776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FC3944-A784-4B67-92A0-3ECD42161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93089C-15C8-49F3-AF31-35E9D840CB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F35BD58-E53F-40A5-B837-1E6A925AD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787D899-FBAE-44BF-A7CB-2FEE9DE19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CC5C9-5376-4542-86C5-BC5FA5952C44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FA37422-E637-4277-BA20-1FD9A199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5FC76F9-45F4-4152-ABFF-AB2D18914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029D-2B79-4BFA-BF83-C7D799A51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2952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45C20F-A4F1-4A7D-9102-FAB6A225E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F478BF6-06A7-4A97-AE4B-BB5786FE2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2931DE4-DD3E-4453-A010-EAFB7B3D4E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CAD4EFE-2E34-4F4A-ADC0-8E2DD45F12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BFA604E-D5D4-43EA-82DD-5442FC6FB3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C1028FB-6449-4F1C-AC15-099960D28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CC5C9-5376-4542-86C5-BC5FA5952C44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B54E981-C7C5-41B0-9F15-421F9A913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3E813E7-0661-4B3E-A648-46255DB73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029D-2B79-4BFA-BF83-C7D799A51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3591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94B4B5-F7AC-4DAD-99AA-63FB11894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66984B-5951-4478-92CC-440746D57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CC5C9-5376-4542-86C5-BC5FA5952C44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021C24A-C843-47B2-ABE9-F054F87EF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78C0B30-514A-43DA-B6CB-F66338CE2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029D-2B79-4BFA-BF83-C7D799A51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473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50586EB-B3A3-41DB-AB95-6D19CCB8C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CC5C9-5376-4542-86C5-BC5FA5952C44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07C14E6-951A-4ED3-8DD9-8EF53A00F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0C82F14-89E3-4AC9-A91D-759653B89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029D-2B79-4BFA-BF83-C7D799A51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1895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6F7BEF-7C3D-4199-AA7A-70912AA87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0DEC5F8-EF1F-4E62-88ED-698A363AE7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20CEA07-8197-4A09-9B58-428F61A13C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3111762-4D93-4934-9292-E5A59D029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CC5C9-5376-4542-86C5-BC5FA5952C44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C4AD39D-2247-4293-A5EE-B0C4A6AD8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367FAE1-8E15-4802-9585-B08A8F883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029D-2B79-4BFA-BF83-C7D799A51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2350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4C7006-FF3C-4B3E-94B3-9B0E91E2C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D13F596-C9A4-428E-ABE9-C8EE587472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EF91CD0-4B4D-4311-BAF3-05099A5BDD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807F66A-1D9F-4991-91BB-0E94FF149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CC5C9-5376-4542-86C5-BC5FA5952C44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9B59842-AD43-4B4E-AF30-C50AF3762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3E31486-3F58-42ED-9D58-7C71670F2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029D-2B79-4BFA-BF83-C7D799A51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4948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D567CFA-06A6-4BB3-BE64-6DC11C94D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128E071-B4D9-4E6D-8C25-767479F145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9D0B236-9025-4913-862A-AD961EEE3D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3CC5C9-5376-4542-86C5-BC5FA5952C44}" type="datetimeFigureOut">
              <a:rPr lang="de-DE" smtClean="0"/>
              <a:t>22.07.2024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9A0F82B-4973-44B7-9A36-09D7504CE9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3871E4D-27AD-49DE-BA3C-85D5057ACD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3029D-2B79-4BFA-BF83-C7D799A51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1139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5FCBC46-38D1-4F53-9D1C-092412ABA3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1133" y="5681246"/>
            <a:ext cx="573405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de-DE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Table 4.</a:t>
            </a:r>
            <a:r>
              <a:rPr kumimoji="0" lang="en-GB" altLang="de-DE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Difference 6 weeks to 12 months postpartum of score and symptoms in the German Pelvic Floor Questionnaire for pregnant and postpartum women of pessary users and non-users.</a:t>
            </a:r>
            <a:endParaRPr kumimoji="0" lang="de-DE" altLang="de-DE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Grafik 10">
            <a:extLst>
              <a:ext uri="{FF2B5EF4-FFF2-40B4-BE49-F238E27FC236}">
                <a16:creationId xmlns:a16="http://schemas.microsoft.com/office/drawing/2014/main" id="{B88CA497-50A4-4248-80EC-E9BF4E22F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133" y="838200"/>
            <a:ext cx="5734050" cy="479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3C8A213C-D29A-461B-982A-CA71A26A40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63150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11486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</Words>
  <Application>Microsoft Office PowerPoint</Application>
  <PresentationFormat>Breitbild</PresentationFormat>
  <Paragraphs>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Deniz Miriam</dc:creator>
  <cp:lastModifiedBy>Deniz Miriam</cp:lastModifiedBy>
  <cp:revision>2</cp:revision>
  <dcterms:created xsi:type="dcterms:W3CDTF">2024-07-22T15:00:07Z</dcterms:created>
  <dcterms:modified xsi:type="dcterms:W3CDTF">2024-07-22T15:09:26Z</dcterms:modified>
</cp:coreProperties>
</file>