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5620"/>
    <p:restoredTop sz="99890" autoAdjust="0"/>
  </p:normalViewPr>
  <p:slideViewPr>
    <p:cSldViewPr>
      <p:cViewPr>
        <p:scale>
          <a:sx n="80" d="100"/>
          <a:sy n="80" d="100"/>
        </p:scale>
        <p:origin x="-147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04CE0-3C1E-4039-A280-EF7E10C194E7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40812-4E5F-4698-B0D8-F348C7AA6FC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588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40812-4E5F-4698-B0D8-F348C7AA6FC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014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9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3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26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7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8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075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20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93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65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48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26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70066-DE87-4E8F-819A-F5995C75C04D}" type="datetimeFigureOut">
              <a:rPr kumimoji="1" lang="ja-JP" altLang="en-US" smtClean="0"/>
              <a:pPr/>
              <a:t>2021/4/29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4C58A-F69F-4D18-89AF-D81E2522F8C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95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85012"/>
              </p:ext>
            </p:extLst>
          </p:nvPr>
        </p:nvGraphicFramePr>
        <p:xfrm>
          <a:off x="1168400" y="2132856"/>
          <a:ext cx="7148016" cy="2376265"/>
        </p:xfrm>
        <a:graphic>
          <a:graphicData uri="http://schemas.openxmlformats.org/drawingml/2006/table">
            <a:tbl>
              <a:tblPr/>
              <a:tblGrid>
                <a:gridCol w="595288"/>
                <a:gridCol w="1044256"/>
                <a:gridCol w="399889"/>
                <a:gridCol w="1146349"/>
                <a:gridCol w="826437"/>
                <a:gridCol w="909747"/>
                <a:gridCol w="946405"/>
                <a:gridCol w="1279645"/>
              </a:tblGrid>
              <a:tr h="4752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PCR not tested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PCR tested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PCR positive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PCR negative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PCR positive ratio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2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Ag＞＝1.0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Ag＞＝10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２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25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10＞Ag&gt;=１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2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1.0＞Ag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911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407*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504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611560" y="908720"/>
            <a:ext cx="849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Table 1</a:t>
            </a:r>
            <a:endParaRPr lang="en-US" altLang="ja-JP" dirty="0"/>
          </a:p>
        </p:txBody>
      </p:sp>
      <p:sp>
        <p:nvSpPr>
          <p:cNvPr id="4" name="正方形/長方形 3"/>
          <p:cNvSpPr/>
          <p:nvPr/>
        </p:nvSpPr>
        <p:spPr>
          <a:xfrm>
            <a:off x="1036324" y="4797152"/>
            <a:ext cx="7352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* :</a:t>
            </a:r>
            <a:r>
              <a:rPr lang="ja-JP" altLang="en-US" dirty="0"/>
              <a:t>　</a:t>
            </a:r>
            <a:r>
              <a:rPr lang="en-US" altLang="ja-JP" sz="1400" dirty="0"/>
              <a:t>Out of 407 patients, 164 patients were negative for PCR test, which was conducted in the sample that was obtained at a different day, one to 14 days later.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1071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361363"/>
              </p:ext>
            </p:extLst>
          </p:nvPr>
        </p:nvGraphicFramePr>
        <p:xfrm>
          <a:off x="827586" y="2060848"/>
          <a:ext cx="7272805" cy="3168354"/>
        </p:xfrm>
        <a:graphic>
          <a:graphicData uri="http://schemas.openxmlformats.org/drawingml/2006/table">
            <a:tbl>
              <a:tblPr/>
              <a:tblGrid>
                <a:gridCol w="878941"/>
                <a:gridCol w="837114"/>
                <a:gridCol w="817362"/>
                <a:gridCol w="562925"/>
                <a:gridCol w="432048"/>
                <a:gridCol w="966998"/>
                <a:gridCol w="916133"/>
                <a:gridCol w="930642"/>
                <a:gridCol w="930642"/>
              </a:tblGrid>
              <a:tr h="55085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No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　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Ag</a:t>
                      </a:r>
                      <a:r>
                        <a:rPr lang="en-US" altLang="ja-JP" sz="1200" b="0" i="0" u="none" strike="noStrike" baseline="0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 value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　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PCR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　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sex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　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age</a:t>
                      </a:r>
                    </a:p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(y)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　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days</a:t>
                      </a:r>
                    </a:p>
                    <a:p>
                      <a:pPr algn="ctr" fontAlgn="ctr"/>
                      <a:r>
                        <a:rPr lang="en-US" altLang="ja-JP" sz="1200" b="0" i="0" u="none" strike="noStrike" baseline="0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 after onset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symptom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contact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pneumonia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0.9&gt;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positive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male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65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malaise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34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0.9&gt;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positive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female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74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fever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n.d.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34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0.9&gt;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positive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female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83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fever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34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4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0.9&gt;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positive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female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62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cough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34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0.9&gt;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positive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male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56</a:t>
                      </a: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fever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n.d.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latin typeface="Arial Unicode MS" pitchFamily="50" charset="-128"/>
                          <a:ea typeface="Arial Unicode MS" pitchFamily="50" charset="-128"/>
                          <a:cs typeface="Arial Unicode MS" pitchFamily="50" charset="-128"/>
                        </a:rPr>
                        <a:t>yes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latin typeface="Arial Unicode MS" pitchFamily="50" charset="-128"/>
                        <a:ea typeface="Arial Unicode MS" pitchFamily="50" charset="-128"/>
                        <a:cs typeface="Arial Unicode MS" pitchFamily="50" charset="-128"/>
                      </a:endParaRPr>
                    </a:p>
                  </a:txBody>
                  <a:tcPr marL="6298" marR="6298" marT="629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611560" y="908720"/>
            <a:ext cx="849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Table 2</a:t>
            </a:r>
            <a:endParaRPr lang="en-US" altLang="ja-JP" dirty="0"/>
          </a:p>
        </p:txBody>
      </p:sp>
      <p:sp>
        <p:nvSpPr>
          <p:cNvPr id="4" name="正方形/長方形 3"/>
          <p:cNvSpPr/>
          <p:nvPr/>
        </p:nvSpPr>
        <p:spPr>
          <a:xfrm>
            <a:off x="5220072" y="5445224"/>
            <a:ext cx="173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 err="1"/>
              <a:t>n.d.</a:t>
            </a:r>
            <a:r>
              <a:rPr lang="en-US" altLang="ja-JP" sz="1400" dirty="0"/>
              <a:t>   not determined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46883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131</Words>
  <Application>Microsoft Office PowerPoint</Application>
  <PresentationFormat>画面に合わせる (4:3)</PresentationFormat>
  <Paragraphs>98</Paragraphs>
  <Slides>2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owner1</dc:creator>
  <cp:lastModifiedBy>mnagasawa</cp:lastModifiedBy>
  <cp:revision>21</cp:revision>
  <dcterms:created xsi:type="dcterms:W3CDTF">2021-04-21T04:02:49Z</dcterms:created>
  <dcterms:modified xsi:type="dcterms:W3CDTF">2021-04-29T04:37:36Z</dcterms:modified>
</cp:coreProperties>
</file>