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635" cy="1083945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693261" y="1143000"/>
            <a:ext cx="347147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Fig 1.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221" y="1774006"/>
            <a:ext cx="9145325" cy="377383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5693379"/>
            <a:ext cx="9145325" cy="2617096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8235" indent="0" algn="ctr">
              <a:buNone/>
              <a:defRPr sz="2135"/>
            </a:lvl7pPr>
            <a:lvl8pPr marL="4267835" indent="0" algn="ctr">
              <a:buNone/>
              <a:defRPr sz="2135"/>
            </a:lvl8pPr>
            <a:lvl9pPr marL="4877435" indent="0" algn="ctr">
              <a:buNone/>
              <a:defRPr sz="21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71" y="2702411"/>
            <a:ext cx="10517123" cy="4509034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71" y="7254102"/>
            <a:ext cx="10517123" cy="237119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6pPr>
            <a:lvl7pPr marL="36582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7pPr>
            <a:lvl8pPr marL="42678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8pPr>
            <a:lvl9pPr marL="487743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2885582"/>
            <a:ext cx="5182351" cy="687772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2885582"/>
            <a:ext cx="5182351" cy="687772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577116"/>
            <a:ext cx="10517123" cy="209518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2657245"/>
            <a:ext cx="5158534" cy="130227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3959520"/>
            <a:ext cx="5158534" cy="582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2657245"/>
            <a:ext cx="5183939" cy="130227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8235" indent="0">
              <a:buNone/>
              <a:defRPr sz="2135" b="1"/>
            </a:lvl7pPr>
            <a:lvl8pPr marL="4267835" indent="0">
              <a:buNone/>
              <a:defRPr sz="2135" b="1"/>
            </a:lvl8pPr>
            <a:lvl9pPr marL="4877435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3959520"/>
            <a:ext cx="5183939" cy="582385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722650"/>
            <a:ext cx="3932807" cy="2529275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939" y="1560723"/>
            <a:ext cx="6173094" cy="7703248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0" y="3251925"/>
            <a:ext cx="3932807" cy="6024593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722650"/>
            <a:ext cx="3932807" cy="2529275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939" y="1560723"/>
            <a:ext cx="6173094" cy="7703248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8235" indent="0">
              <a:buNone/>
              <a:defRPr sz="2665"/>
            </a:lvl7pPr>
            <a:lvl8pPr marL="4267835" indent="0">
              <a:buNone/>
              <a:defRPr sz="2665"/>
            </a:lvl8pPr>
            <a:lvl9pPr marL="4877435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0" y="3251925"/>
            <a:ext cx="3932807" cy="6024593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8235" indent="0">
              <a:buNone/>
              <a:defRPr sz="1335"/>
            </a:lvl7pPr>
            <a:lvl8pPr marL="4267835" indent="0">
              <a:buNone/>
              <a:defRPr sz="1335"/>
            </a:lvl8pPr>
            <a:lvl9pPr marL="4877435" indent="0">
              <a:buNone/>
              <a:defRPr sz="13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6164" y="577116"/>
            <a:ext cx="2629281" cy="91861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1" y="577116"/>
            <a:ext cx="7735420" cy="91861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21" y="577116"/>
            <a:ext cx="10517123" cy="2095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21" y="2885582"/>
            <a:ext cx="10517123" cy="687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21" y="10046842"/>
            <a:ext cx="2743597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185" y="10046842"/>
            <a:ext cx="4115396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847" y="10046842"/>
            <a:ext cx="2743597" cy="5771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ct val="267000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0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6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235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2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8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4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560" y="208280"/>
            <a:ext cx="11160125" cy="103955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FiMjM3MjJjMTA4YTI2OWQ5MTE1YTEyM2ViYmMzZTQifQ=="/>
  <p:tag name="commondata" val="eyJoZGlkIjoiNjNkYWNkOTBjZjNmYmJlYTIwY2RkNzI2NTU4ZmU1M2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38</cp:revision>
  <dcterms:created xsi:type="dcterms:W3CDTF">2023-08-26T08:23:00Z</dcterms:created>
  <dcterms:modified xsi:type="dcterms:W3CDTF">2023-12-10T02:10:01Z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2D618410778E4587B6F43591C88B460B_13</vt:lpwstr>
  </property>
  <property fmtid="{D5CDD505-2E9C-101B-9397-08002B2CF9AE}" pid="3" name="KSOProductBuildVer">
    <vt:lpwstr>2052-12.1.0.15712</vt:lpwstr>
  </property>
</Properties>
</file>