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64" r:id="rId4"/>
    <p:sldId id="284" r:id="rId5"/>
    <p:sldId id="278" r:id="rId6"/>
    <p:sldId id="279" r:id="rId7"/>
    <p:sldId id="277" r:id="rId8"/>
    <p:sldId id="275" r:id="rId9"/>
    <p:sldId id="276" r:id="rId10"/>
    <p:sldId id="285" r:id="rId11"/>
    <p:sldId id="288" r:id="rId12"/>
    <p:sldId id="280" r:id="rId13"/>
    <p:sldId id="281" r:id="rId14"/>
    <p:sldId id="282" r:id="rId15"/>
    <p:sldId id="283" r:id="rId16"/>
    <p:sldId id="265" r:id="rId17"/>
    <p:sldId id="286" r:id="rId18"/>
    <p:sldId id="266" r:id="rId19"/>
    <p:sldId id="267" r:id="rId20"/>
    <p:sldId id="268" r:id="rId21"/>
    <p:sldId id="287" r:id="rId22"/>
    <p:sldId id="269" r:id="rId23"/>
    <p:sldId id="290" r:id="rId24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390361-17DA-1948-B20D-5E0821B60691}" v="11" dt="2024-04-12T23:04:07.7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93" autoAdjust="0"/>
    <p:restoredTop sz="95582" autoAdjust="0"/>
  </p:normalViewPr>
  <p:slideViewPr>
    <p:cSldViewPr snapToGrid="0">
      <p:cViewPr varScale="1">
        <p:scale>
          <a:sx n="108" d="100"/>
          <a:sy n="108" d="100"/>
        </p:scale>
        <p:origin x="4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2" d="100"/>
        <a:sy n="142" d="100"/>
      </p:scale>
      <p:origin x="0" y="-214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rton,Elizabeth M" userId="ba668207-93b5-4ea8-998e-d19e95c30729" providerId="ADAL" clId="{EA390361-17DA-1948-B20D-5E0821B60691}"/>
    <pc:docChg chg="undo custSel addSld delSld modSld">
      <pc:chgData name="Burton,Elizabeth M" userId="ba668207-93b5-4ea8-998e-d19e95c30729" providerId="ADAL" clId="{EA390361-17DA-1948-B20D-5E0821B60691}" dt="2024-04-12T23:05:21.171" v="120" actId="14100"/>
      <pc:docMkLst>
        <pc:docMk/>
      </pc:docMkLst>
      <pc:sldChg chg="delSp del mod">
        <pc:chgData name="Burton,Elizabeth M" userId="ba668207-93b5-4ea8-998e-d19e95c30729" providerId="ADAL" clId="{EA390361-17DA-1948-B20D-5E0821B60691}" dt="2024-04-08T20:25:46.797" v="39" actId="2696"/>
        <pc:sldMkLst>
          <pc:docMk/>
          <pc:sldMk cId="2307173167" sldId="256"/>
        </pc:sldMkLst>
        <pc:picChg chg="del">
          <ac:chgData name="Burton,Elizabeth M" userId="ba668207-93b5-4ea8-998e-d19e95c30729" providerId="ADAL" clId="{EA390361-17DA-1948-B20D-5E0821B60691}" dt="2024-04-08T20:25:43.243" v="38" actId="478"/>
          <ac:picMkLst>
            <pc:docMk/>
            <pc:sldMk cId="2307173167" sldId="256"/>
            <ac:picMk id="2" creationId="{F7AEB8C5-AC52-1E3C-DA09-33513302D4DA}"/>
          </ac:picMkLst>
        </pc:picChg>
      </pc:sldChg>
      <pc:sldChg chg="del">
        <pc:chgData name="Burton,Elizabeth M" userId="ba668207-93b5-4ea8-998e-d19e95c30729" providerId="ADAL" clId="{EA390361-17DA-1948-B20D-5E0821B60691}" dt="2024-04-08T20:25:53.180" v="40" actId="2696"/>
        <pc:sldMkLst>
          <pc:docMk/>
          <pc:sldMk cId="1895474671" sldId="258"/>
        </pc:sldMkLst>
      </pc:sldChg>
      <pc:sldChg chg="delSp del mod">
        <pc:chgData name="Burton,Elizabeth M" userId="ba668207-93b5-4ea8-998e-d19e95c30729" providerId="ADAL" clId="{EA390361-17DA-1948-B20D-5E0821B60691}" dt="2024-04-08T20:29:56.176" v="42" actId="2696"/>
        <pc:sldMkLst>
          <pc:docMk/>
          <pc:sldMk cId="2929422837" sldId="259"/>
        </pc:sldMkLst>
        <pc:picChg chg="del">
          <ac:chgData name="Burton,Elizabeth M" userId="ba668207-93b5-4ea8-998e-d19e95c30729" providerId="ADAL" clId="{EA390361-17DA-1948-B20D-5E0821B60691}" dt="2024-04-08T20:29:53.593" v="41" actId="478"/>
          <ac:picMkLst>
            <pc:docMk/>
            <pc:sldMk cId="2929422837" sldId="259"/>
            <ac:picMk id="8" creationId="{36603F82-0772-47A2-7B58-9B3DBE63E952}"/>
          </ac:picMkLst>
        </pc:picChg>
      </pc:sldChg>
      <pc:sldChg chg="modSp del mod">
        <pc:chgData name="Burton,Elizabeth M" userId="ba668207-93b5-4ea8-998e-d19e95c30729" providerId="ADAL" clId="{EA390361-17DA-1948-B20D-5E0821B60691}" dt="2024-04-09T01:16:05.441" v="59" actId="2696"/>
        <pc:sldMkLst>
          <pc:docMk/>
          <pc:sldMk cId="2745110858" sldId="260"/>
        </pc:sldMkLst>
        <pc:spChg chg="mod">
          <ac:chgData name="Burton,Elizabeth M" userId="ba668207-93b5-4ea8-998e-d19e95c30729" providerId="ADAL" clId="{EA390361-17DA-1948-B20D-5E0821B60691}" dt="2024-04-09T01:16:02.233" v="57" actId="1035"/>
          <ac:spMkLst>
            <pc:docMk/>
            <pc:sldMk cId="2745110858" sldId="260"/>
            <ac:spMk id="5" creationId="{673EF4E1-E106-063C-4F64-ED33964BDDF9}"/>
          </ac:spMkLst>
        </pc:spChg>
        <pc:spChg chg="mod">
          <ac:chgData name="Burton,Elizabeth M" userId="ba668207-93b5-4ea8-998e-d19e95c30729" providerId="ADAL" clId="{EA390361-17DA-1948-B20D-5E0821B60691}" dt="2024-04-09T01:16:02.233" v="57" actId="1035"/>
          <ac:spMkLst>
            <pc:docMk/>
            <pc:sldMk cId="2745110858" sldId="260"/>
            <ac:spMk id="17" creationId="{FA0646C8-FACB-AA54-EB4A-CFD85BBEB877}"/>
          </ac:spMkLst>
        </pc:spChg>
        <pc:picChg chg="mod">
          <ac:chgData name="Burton,Elizabeth M" userId="ba668207-93b5-4ea8-998e-d19e95c30729" providerId="ADAL" clId="{EA390361-17DA-1948-B20D-5E0821B60691}" dt="2024-04-09T01:16:02.233" v="57" actId="1035"/>
          <ac:picMkLst>
            <pc:docMk/>
            <pc:sldMk cId="2745110858" sldId="260"/>
            <ac:picMk id="46" creationId="{25C0A896-F139-DA80-935B-5BE63576CBFF}"/>
          </ac:picMkLst>
        </pc:picChg>
        <pc:picChg chg="mod">
          <ac:chgData name="Burton,Elizabeth M" userId="ba668207-93b5-4ea8-998e-d19e95c30729" providerId="ADAL" clId="{EA390361-17DA-1948-B20D-5E0821B60691}" dt="2024-04-09T01:16:02.233" v="57" actId="1035"/>
          <ac:picMkLst>
            <pc:docMk/>
            <pc:sldMk cId="2745110858" sldId="260"/>
            <ac:picMk id="47" creationId="{58EC40A9-31FE-EE24-66B7-1D356A9BDBA2}"/>
          </ac:picMkLst>
        </pc:picChg>
        <pc:picChg chg="mod">
          <ac:chgData name="Burton,Elizabeth M" userId="ba668207-93b5-4ea8-998e-d19e95c30729" providerId="ADAL" clId="{EA390361-17DA-1948-B20D-5E0821B60691}" dt="2024-04-09T01:16:02.233" v="57" actId="1035"/>
          <ac:picMkLst>
            <pc:docMk/>
            <pc:sldMk cId="2745110858" sldId="260"/>
            <ac:picMk id="48" creationId="{FD8E5832-728B-2909-9C67-EB8FADA314C5}"/>
          </ac:picMkLst>
        </pc:picChg>
        <pc:picChg chg="mod">
          <ac:chgData name="Burton,Elizabeth M" userId="ba668207-93b5-4ea8-998e-d19e95c30729" providerId="ADAL" clId="{EA390361-17DA-1948-B20D-5E0821B60691}" dt="2024-04-09T01:16:02.233" v="57" actId="1035"/>
          <ac:picMkLst>
            <pc:docMk/>
            <pc:sldMk cId="2745110858" sldId="260"/>
            <ac:picMk id="49" creationId="{4234F9C6-395D-97A6-0E81-CC72C7100915}"/>
          </ac:picMkLst>
        </pc:picChg>
      </pc:sldChg>
      <pc:sldChg chg="addSp delSp modSp del mod">
        <pc:chgData name="Burton,Elizabeth M" userId="ba668207-93b5-4ea8-998e-d19e95c30729" providerId="ADAL" clId="{EA390361-17DA-1948-B20D-5E0821B60691}" dt="2024-04-09T01:16:04.625" v="58" actId="2696"/>
        <pc:sldMkLst>
          <pc:docMk/>
          <pc:sldMk cId="1194219675" sldId="261"/>
        </pc:sldMkLst>
        <pc:picChg chg="add del mod modCrop">
          <ac:chgData name="Burton,Elizabeth M" userId="ba668207-93b5-4ea8-998e-d19e95c30729" providerId="ADAL" clId="{EA390361-17DA-1948-B20D-5E0821B60691}" dt="2024-04-09T01:02:40.312" v="49" actId="21"/>
          <ac:picMkLst>
            <pc:docMk/>
            <pc:sldMk cId="1194219675" sldId="261"/>
            <ac:picMk id="3" creationId="{614F232E-EC86-50EE-59C4-FC1CFF8AA994}"/>
          </ac:picMkLst>
        </pc:picChg>
        <pc:picChg chg="mod">
          <ac:chgData name="Burton,Elizabeth M" userId="ba668207-93b5-4ea8-998e-d19e95c30729" providerId="ADAL" clId="{EA390361-17DA-1948-B20D-5E0821B60691}" dt="2024-04-09T01:13:56.530" v="56" actId="14100"/>
          <ac:picMkLst>
            <pc:docMk/>
            <pc:sldMk cId="1194219675" sldId="261"/>
            <ac:picMk id="4" creationId="{FB7CC9A4-55A8-EA2F-C793-E53692F59C55}"/>
          </ac:picMkLst>
        </pc:picChg>
        <pc:picChg chg="add del mod modCrop">
          <ac:chgData name="Burton,Elizabeth M" userId="ba668207-93b5-4ea8-998e-d19e95c30729" providerId="ADAL" clId="{EA390361-17DA-1948-B20D-5E0821B60691}" dt="2024-04-09T01:08:50.877" v="54" actId="21"/>
          <ac:picMkLst>
            <pc:docMk/>
            <pc:sldMk cId="1194219675" sldId="261"/>
            <ac:picMk id="5" creationId="{884E6AF7-9702-998F-2665-44952906E06E}"/>
          </ac:picMkLst>
        </pc:picChg>
      </pc:sldChg>
      <pc:sldChg chg="modSp mod">
        <pc:chgData name="Burton,Elizabeth M" userId="ba668207-93b5-4ea8-998e-d19e95c30729" providerId="ADAL" clId="{EA390361-17DA-1948-B20D-5E0821B60691}" dt="2024-04-08T20:22:55.828" v="23" actId="20577"/>
        <pc:sldMkLst>
          <pc:docMk/>
          <pc:sldMk cId="1993206415" sldId="262"/>
        </pc:sldMkLst>
        <pc:spChg chg="mod">
          <ac:chgData name="Burton,Elizabeth M" userId="ba668207-93b5-4ea8-998e-d19e95c30729" providerId="ADAL" clId="{EA390361-17DA-1948-B20D-5E0821B60691}" dt="2024-04-08T20:22:55.828" v="23" actId="20577"/>
          <ac:spMkLst>
            <pc:docMk/>
            <pc:sldMk cId="1993206415" sldId="262"/>
            <ac:spMk id="2" creationId="{B58D8106-8F99-BE00-E259-D427F00B8630}"/>
          </ac:spMkLst>
        </pc:spChg>
      </pc:sldChg>
      <pc:sldChg chg="modSp mod">
        <pc:chgData name="Burton,Elizabeth M" userId="ba668207-93b5-4ea8-998e-d19e95c30729" providerId="ADAL" clId="{EA390361-17DA-1948-B20D-5E0821B60691}" dt="2024-04-08T20:18:41.785" v="3" actId="403"/>
        <pc:sldMkLst>
          <pc:docMk/>
          <pc:sldMk cId="1354427569" sldId="263"/>
        </pc:sldMkLst>
        <pc:spChg chg="mod">
          <ac:chgData name="Burton,Elizabeth M" userId="ba668207-93b5-4ea8-998e-d19e95c30729" providerId="ADAL" clId="{EA390361-17DA-1948-B20D-5E0821B60691}" dt="2024-04-08T20:18:32.337" v="0" actId="20577"/>
          <ac:spMkLst>
            <pc:docMk/>
            <pc:sldMk cId="1354427569" sldId="263"/>
            <ac:spMk id="2" creationId="{124E0BF2-9AC4-188C-54C3-750B49676B63}"/>
          </ac:spMkLst>
        </pc:spChg>
        <pc:graphicFrameChg chg="mod modGraphic">
          <ac:chgData name="Burton,Elizabeth M" userId="ba668207-93b5-4ea8-998e-d19e95c30729" providerId="ADAL" clId="{EA390361-17DA-1948-B20D-5E0821B60691}" dt="2024-04-08T20:18:41.785" v="3" actId="403"/>
          <ac:graphicFrameMkLst>
            <pc:docMk/>
            <pc:sldMk cId="1354427569" sldId="263"/>
            <ac:graphicFrameMk id="5" creationId="{DA32DEF5-1257-18E2-85F3-F921355C6E41}"/>
          </ac:graphicFrameMkLst>
        </pc:graphicFrameChg>
      </pc:sldChg>
      <pc:sldChg chg="modSp mod">
        <pc:chgData name="Burton,Elizabeth M" userId="ba668207-93b5-4ea8-998e-d19e95c30729" providerId="ADAL" clId="{EA390361-17DA-1948-B20D-5E0821B60691}" dt="2024-04-08T20:18:56.025" v="5" actId="21"/>
        <pc:sldMkLst>
          <pc:docMk/>
          <pc:sldMk cId="1920537932" sldId="264"/>
        </pc:sldMkLst>
        <pc:spChg chg="mod">
          <ac:chgData name="Burton,Elizabeth M" userId="ba668207-93b5-4ea8-998e-d19e95c30729" providerId="ADAL" clId="{EA390361-17DA-1948-B20D-5E0821B60691}" dt="2024-04-08T20:18:56.025" v="5" actId="21"/>
          <ac:spMkLst>
            <pc:docMk/>
            <pc:sldMk cId="1920537932" sldId="264"/>
            <ac:spMk id="2" creationId="{16325B1A-E468-42A4-217E-5B5D8DE0F72C}"/>
          </ac:spMkLst>
        </pc:spChg>
      </pc:sldChg>
      <pc:sldChg chg="del">
        <pc:chgData name="Burton,Elizabeth M" userId="ba668207-93b5-4ea8-998e-d19e95c30729" providerId="ADAL" clId="{EA390361-17DA-1948-B20D-5E0821B60691}" dt="2024-04-08T20:23:38.165" v="26" actId="2696"/>
        <pc:sldMkLst>
          <pc:docMk/>
          <pc:sldMk cId="1634142663" sldId="265"/>
        </pc:sldMkLst>
      </pc:sldChg>
      <pc:sldChg chg="modSp add mod">
        <pc:chgData name="Burton,Elizabeth M" userId="ba668207-93b5-4ea8-998e-d19e95c30729" providerId="ADAL" clId="{EA390361-17DA-1948-B20D-5E0821B60691}" dt="2024-04-09T01:27:21.556" v="75" actId="255"/>
        <pc:sldMkLst>
          <pc:docMk/>
          <pc:sldMk cId="2460398664" sldId="265"/>
        </pc:sldMkLst>
        <pc:spChg chg="mod">
          <ac:chgData name="Burton,Elizabeth M" userId="ba668207-93b5-4ea8-998e-d19e95c30729" providerId="ADAL" clId="{EA390361-17DA-1948-B20D-5E0821B60691}" dt="2024-04-09T01:27:21.556" v="75" actId="255"/>
          <ac:spMkLst>
            <pc:docMk/>
            <pc:sldMk cId="2460398664" sldId="265"/>
            <ac:spMk id="3" creationId="{CA003ABE-1A5E-6275-1FFD-A99F740205F8}"/>
          </ac:spMkLst>
        </pc:spChg>
        <pc:picChg chg="mod">
          <ac:chgData name="Burton,Elizabeth M" userId="ba668207-93b5-4ea8-998e-d19e95c30729" providerId="ADAL" clId="{EA390361-17DA-1948-B20D-5E0821B60691}" dt="2024-04-09T01:27:08.324" v="74" actId="1076"/>
          <ac:picMkLst>
            <pc:docMk/>
            <pc:sldMk cId="2460398664" sldId="265"/>
            <ac:picMk id="5" creationId="{60B9D929-8E4C-98DA-7CCF-08BB7246739B}"/>
          </ac:picMkLst>
        </pc:picChg>
      </pc:sldChg>
      <pc:sldChg chg="del">
        <pc:chgData name="Burton,Elizabeth M" userId="ba668207-93b5-4ea8-998e-d19e95c30729" providerId="ADAL" clId="{EA390361-17DA-1948-B20D-5E0821B60691}" dt="2024-04-08T20:23:38.165" v="26" actId="2696"/>
        <pc:sldMkLst>
          <pc:docMk/>
          <pc:sldMk cId="1780065448" sldId="266"/>
        </pc:sldMkLst>
      </pc:sldChg>
      <pc:sldChg chg="modSp add mod">
        <pc:chgData name="Burton,Elizabeth M" userId="ba668207-93b5-4ea8-998e-d19e95c30729" providerId="ADAL" clId="{EA390361-17DA-1948-B20D-5E0821B60691}" dt="2024-04-09T01:28:15.552" v="82" actId="1076"/>
        <pc:sldMkLst>
          <pc:docMk/>
          <pc:sldMk cId="3943945577" sldId="266"/>
        </pc:sldMkLst>
        <pc:spChg chg="mod">
          <ac:chgData name="Burton,Elizabeth M" userId="ba668207-93b5-4ea8-998e-d19e95c30729" providerId="ADAL" clId="{EA390361-17DA-1948-B20D-5E0821B60691}" dt="2024-04-09T01:28:06.896" v="80" actId="255"/>
          <ac:spMkLst>
            <pc:docMk/>
            <pc:sldMk cId="3943945577" sldId="266"/>
            <ac:spMk id="3" creationId="{880B8F33-5F8F-1AAE-7F8E-DDA870B70A4C}"/>
          </ac:spMkLst>
        </pc:spChg>
        <pc:picChg chg="mod">
          <ac:chgData name="Burton,Elizabeth M" userId="ba668207-93b5-4ea8-998e-d19e95c30729" providerId="ADAL" clId="{EA390361-17DA-1948-B20D-5E0821B60691}" dt="2024-04-09T01:28:15.552" v="82" actId="1076"/>
          <ac:picMkLst>
            <pc:docMk/>
            <pc:sldMk cId="3943945577" sldId="266"/>
            <ac:picMk id="5" creationId="{6C2677B4-6B4B-9040-5589-224DA637EDA9}"/>
          </ac:picMkLst>
        </pc:picChg>
      </pc:sldChg>
      <pc:sldChg chg="modSp add mod">
        <pc:chgData name="Burton,Elizabeth M" userId="ba668207-93b5-4ea8-998e-d19e95c30729" providerId="ADAL" clId="{EA390361-17DA-1948-B20D-5E0821B60691}" dt="2024-04-09T01:28:49.098" v="86" actId="14100"/>
        <pc:sldMkLst>
          <pc:docMk/>
          <pc:sldMk cId="932376890" sldId="267"/>
        </pc:sldMkLst>
        <pc:spChg chg="mod">
          <ac:chgData name="Burton,Elizabeth M" userId="ba668207-93b5-4ea8-998e-d19e95c30729" providerId="ADAL" clId="{EA390361-17DA-1948-B20D-5E0821B60691}" dt="2024-04-09T01:28:45.314" v="84" actId="255"/>
          <ac:spMkLst>
            <pc:docMk/>
            <pc:sldMk cId="932376890" sldId="267"/>
            <ac:spMk id="2" creationId="{0675E613-7B3E-38FD-C2F2-DD781BA44A2B}"/>
          </ac:spMkLst>
        </pc:spChg>
        <pc:picChg chg="mod">
          <ac:chgData name="Burton,Elizabeth M" userId="ba668207-93b5-4ea8-998e-d19e95c30729" providerId="ADAL" clId="{EA390361-17DA-1948-B20D-5E0821B60691}" dt="2024-04-09T01:28:49.098" v="86" actId="14100"/>
          <ac:picMkLst>
            <pc:docMk/>
            <pc:sldMk cId="932376890" sldId="267"/>
            <ac:picMk id="5" creationId="{81DC2B33-FC05-B303-FF4C-79429070EA5E}"/>
          </ac:picMkLst>
        </pc:picChg>
      </pc:sldChg>
      <pc:sldChg chg="del">
        <pc:chgData name="Burton,Elizabeth M" userId="ba668207-93b5-4ea8-998e-d19e95c30729" providerId="ADAL" clId="{EA390361-17DA-1948-B20D-5E0821B60691}" dt="2024-04-08T20:23:52.760" v="28" actId="2696"/>
        <pc:sldMkLst>
          <pc:docMk/>
          <pc:sldMk cId="2836599207" sldId="267"/>
        </pc:sldMkLst>
      </pc:sldChg>
      <pc:sldChg chg="addSp delSp modSp add mod">
        <pc:chgData name="Burton,Elizabeth M" userId="ba668207-93b5-4ea8-998e-d19e95c30729" providerId="ADAL" clId="{EA390361-17DA-1948-B20D-5E0821B60691}" dt="2024-04-09T01:29:44.010" v="91"/>
        <pc:sldMkLst>
          <pc:docMk/>
          <pc:sldMk cId="1266233985" sldId="268"/>
        </pc:sldMkLst>
        <pc:spChg chg="add del mod">
          <ac:chgData name="Burton,Elizabeth M" userId="ba668207-93b5-4ea8-998e-d19e95c30729" providerId="ADAL" clId="{EA390361-17DA-1948-B20D-5E0821B60691}" dt="2024-04-09T01:29:44.010" v="91"/>
          <ac:spMkLst>
            <pc:docMk/>
            <pc:sldMk cId="1266233985" sldId="268"/>
            <ac:spMk id="2" creationId="{12380600-480A-D34A-00FA-132208BAD9B2}"/>
          </ac:spMkLst>
        </pc:spChg>
        <pc:spChg chg="mod">
          <ac:chgData name="Burton,Elizabeth M" userId="ba668207-93b5-4ea8-998e-d19e95c30729" providerId="ADAL" clId="{EA390361-17DA-1948-B20D-5E0821B60691}" dt="2024-04-09T01:29:32.957" v="89" actId="255"/>
          <ac:spMkLst>
            <pc:docMk/>
            <pc:sldMk cId="1266233985" sldId="268"/>
            <ac:spMk id="3" creationId="{B7E53F3C-5207-C750-87E0-49ACED650D99}"/>
          </ac:spMkLst>
        </pc:spChg>
      </pc:sldChg>
      <pc:sldChg chg="del">
        <pc:chgData name="Burton,Elizabeth M" userId="ba668207-93b5-4ea8-998e-d19e95c30729" providerId="ADAL" clId="{EA390361-17DA-1948-B20D-5E0821B60691}" dt="2024-04-08T20:23:52.760" v="28" actId="2696"/>
        <pc:sldMkLst>
          <pc:docMk/>
          <pc:sldMk cId="4201292412" sldId="268"/>
        </pc:sldMkLst>
      </pc:sldChg>
      <pc:sldChg chg="del">
        <pc:chgData name="Burton,Elizabeth M" userId="ba668207-93b5-4ea8-998e-d19e95c30729" providerId="ADAL" clId="{EA390361-17DA-1948-B20D-5E0821B60691}" dt="2024-04-08T20:23:52.760" v="28" actId="2696"/>
        <pc:sldMkLst>
          <pc:docMk/>
          <pc:sldMk cId="2699219814" sldId="269"/>
        </pc:sldMkLst>
      </pc:sldChg>
      <pc:sldChg chg="modSp add mod">
        <pc:chgData name="Burton,Elizabeth M" userId="ba668207-93b5-4ea8-998e-d19e95c30729" providerId="ADAL" clId="{EA390361-17DA-1948-B20D-5E0821B60691}" dt="2024-04-09T01:30:34.531" v="95" actId="255"/>
        <pc:sldMkLst>
          <pc:docMk/>
          <pc:sldMk cId="3019333967" sldId="269"/>
        </pc:sldMkLst>
        <pc:spChg chg="mod">
          <ac:chgData name="Burton,Elizabeth M" userId="ba668207-93b5-4ea8-998e-d19e95c30729" providerId="ADAL" clId="{EA390361-17DA-1948-B20D-5E0821B60691}" dt="2024-04-09T01:30:34.531" v="95" actId="255"/>
          <ac:spMkLst>
            <pc:docMk/>
            <pc:sldMk cId="3019333967" sldId="269"/>
            <ac:spMk id="3" creationId="{F7A23F4A-3626-C025-E233-7A1BD44A467A}"/>
          </ac:spMkLst>
        </pc:spChg>
      </pc:sldChg>
      <pc:sldChg chg="addSp modSp del mod">
        <pc:chgData name="Burton,Elizabeth M" userId="ba668207-93b5-4ea8-998e-d19e95c30729" providerId="ADAL" clId="{EA390361-17DA-1948-B20D-5E0821B60691}" dt="2024-04-09T01:18:14.708" v="64" actId="2696"/>
        <pc:sldMkLst>
          <pc:docMk/>
          <pc:sldMk cId="179557411" sldId="273"/>
        </pc:sldMkLst>
        <pc:picChg chg="add mod">
          <ac:chgData name="Burton,Elizabeth M" userId="ba668207-93b5-4ea8-998e-d19e95c30729" providerId="ADAL" clId="{EA390361-17DA-1948-B20D-5E0821B60691}" dt="2024-04-09T01:17:22.080" v="62"/>
          <ac:picMkLst>
            <pc:docMk/>
            <pc:sldMk cId="179557411" sldId="273"/>
            <ac:picMk id="2" creationId="{F139ECB9-2FCA-E4D4-8CC5-F8A0A66BBBE7}"/>
          </ac:picMkLst>
        </pc:picChg>
        <pc:picChg chg="mod">
          <ac:chgData name="Burton,Elizabeth M" userId="ba668207-93b5-4ea8-998e-d19e95c30729" providerId="ADAL" clId="{EA390361-17DA-1948-B20D-5E0821B60691}" dt="2024-04-09T01:17:20.169" v="61" actId="1076"/>
          <ac:picMkLst>
            <pc:docMk/>
            <pc:sldMk cId="179557411" sldId="273"/>
            <ac:picMk id="4" creationId="{83F79342-5DC9-4A12-B49C-70340241FC37}"/>
          </ac:picMkLst>
        </pc:picChg>
      </pc:sldChg>
      <pc:sldChg chg="modSp del mod">
        <pc:chgData name="Burton,Elizabeth M" userId="ba668207-93b5-4ea8-998e-d19e95c30729" providerId="ADAL" clId="{EA390361-17DA-1948-B20D-5E0821B60691}" dt="2024-04-09T01:18:13.076" v="63" actId="2696"/>
        <pc:sldMkLst>
          <pc:docMk/>
          <pc:sldMk cId="3270773268" sldId="274"/>
        </pc:sldMkLst>
        <pc:picChg chg="mod">
          <ac:chgData name="Burton,Elizabeth M" userId="ba668207-93b5-4ea8-998e-d19e95c30729" providerId="ADAL" clId="{EA390361-17DA-1948-B20D-5E0821B60691}" dt="2024-04-09T01:16:25.462" v="60" actId="1076"/>
          <ac:picMkLst>
            <pc:docMk/>
            <pc:sldMk cId="3270773268" sldId="274"/>
            <ac:picMk id="5" creationId="{BF0CD427-EEA5-3D22-774D-1CF5EF379471}"/>
          </ac:picMkLst>
        </pc:picChg>
      </pc:sldChg>
      <pc:sldChg chg="modSp mod">
        <pc:chgData name="Burton,Elizabeth M" userId="ba668207-93b5-4ea8-998e-d19e95c30729" providerId="ADAL" clId="{EA390361-17DA-1948-B20D-5E0821B60691}" dt="2024-04-08T20:21:47.401" v="14" actId="21"/>
        <pc:sldMkLst>
          <pc:docMk/>
          <pc:sldMk cId="4048354116" sldId="275"/>
        </pc:sldMkLst>
        <pc:spChg chg="mod">
          <ac:chgData name="Burton,Elizabeth M" userId="ba668207-93b5-4ea8-998e-d19e95c30729" providerId="ADAL" clId="{EA390361-17DA-1948-B20D-5E0821B60691}" dt="2024-04-08T20:21:47.401" v="14" actId="21"/>
          <ac:spMkLst>
            <pc:docMk/>
            <pc:sldMk cId="4048354116" sldId="275"/>
            <ac:spMk id="4" creationId="{781481B5-5C6A-C2AE-1776-7053CF76DF75}"/>
          </ac:spMkLst>
        </pc:spChg>
      </pc:sldChg>
      <pc:sldChg chg="modSp mod">
        <pc:chgData name="Burton,Elizabeth M" userId="ba668207-93b5-4ea8-998e-d19e95c30729" providerId="ADAL" clId="{EA390361-17DA-1948-B20D-5E0821B60691}" dt="2024-04-08T20:22:01.963" v="15" actId="21"/>
        <pc:sldMkLst>
          <pc:docMk/>
          <pc:sldMk cId="208046166" sldId="276"/>
        </pc:sldMkLst>
        <pc:spChg chg="mod">
          <ac:chgData name="Burton,Elizabeth M" userId="ba668207-93b5-4ea8-998e-d19e95c30729" providerId="ADAL" clId="{EA390361-17DA-1948-B20D-5E0821B60691}" dt="2024-04-08T20:22:01.963" v="15" actId="21"/>
          <ac:spMkLst>
            <pc:docMk/>
            <pc:sldMk cId="208046166" sldId="276"/>
            <ac:spMk id="2" creationId="{F95E804B-D00F-DFB5-0721-481F0F37348A}"/>
          </ac:spMkLst>
        </pc:spChg>
      </pc:sldChg>
      <pc:sldChg chg="modSp mod">
        <pc:chgData name="Burton,Elizabeth M" userId="ba668207-93b5-4ea8-998e-d19e95c30729" providerId="ADAL" clId="{EA390361-17DA-1948-B20D-5E0821B60691}" dt="2024-04-08T20:21:24.213" v="11" actId="14100"/>
        <pc:sldMkLst>
          <pc:docMk/>
          <pc:sldMk cId="4030943273" sldId="277"/>
        </pc:sldMkLst>
        <pc:spChg chg="mod">
          <ac:chgData name="Burton,Elizabeth M" userId="ba668207-93b5-4ea8-998e-d19e95c30729" providerId="ADAL" clId="{EA390361-17DA-1948-B20D-5E0821B60691}" dt="2024-04-08T20:21:20.118" v="10" actId="21"/>
          <ac:spMkLst>
            <pc:docMk/>
            <pc:sldMk cId="4030943273" sldId="277"/>
            <ac:spMk id="2" creationId="{809562DB-8BDE-EAA7-0CF4-EE6B7AC1046F}"/>
          </ac:spMkLst>
        </pc:spChg>
        <pc:picChg chg="mod">
          <ac:chgData name="Burton,Elizabeth M" userId="ba668207-93b5-4ea8-998e-d19e95c30729" providerId="ADAL" clId="{EA390361-17DA-1948-B20D-5E0821B60691}" dt="2024-04-08T20:21:24.213" v="11" actId="14100"/>
          <ac:picMkLst>
            <pc:docMk/>
            <pc:sldMk cId="4030943273" sldId="277"/>
            <ac:picMk id="9" creationId="{23CE36AE-BE60-2528-A0EF-B0529085FEC7}"/>
          </ac:picMkLst>
        </pc:picChg>
      </pc:sldChg>
      <pc:sldChg chg="modSp mod">
        <pc:chgData name="Burton,Elizabeth M" userId="ba668207-93b5-4ea8-998e-d19e95c30729" providerId="ADAL" clId="{EA390361-17DA-1948-B20D-5E0821B60691}" dt="2024-04-08T20:20:47.056" v="8" actId="21"/>
        <pc:sldMkLst>
          <pc:docMk/>
          <pc:sldMk cId="2271337840" sldId="278"/>
        </pc:sldMkLst>
        <pc:spChg chg="mod">
          <ac:chgData name="Burton,Elizabeth M" userId="ba668207-93b5-4ea8-998e-d19e95c30729" providerId="ADAL" clId="{EA390361-17DA-1948-B20D-5E0821B60691}" dt="2024-04-08T20:20:47.056" v="8" actId="21"/>
          <ac:spMkLst>
            <pc:docMk/>
            <pc:sldMk cId="2271337840" sldId="278"/>
            <ac:spMk id="2" creationId="{FE248E5B-D3D3-286F-7C9A-396CD5991546}"/>
          </ac:spMkLst>
        </pc:spChg>
      </pc:sldChg>
      <pc:sldChg chg="modSp mod">
        <pc:chgData name="Burton,Elizabeth M" userId="ba668207-93b5-4ea8-998e-d19e95c30729" providerId="ADAL" clId="{EA390361-17DA-1948-B20D-5E0821B60691}" dt="2024-04-08T20:21:05.004" v="9" actId="21"/>
        <pc:sldMkLst>
          <pc:docMk/>
          <pc:sldMk cId="3125367441" sldId="279"/>
        </pc:sldMkLst>
        <pc:spChg chg="mod">
          <ac:chgData name="Burton,Elizabeth M" userId="ba668207-93b5-4ea8-998e-d19e95c30729" providerId="ADAL" clId="{EA390361-17DA-1948-B20D-5E0821B60691}" dt="2024-04-08T20:21:05.004" v="9" actId="21"/>
          <ac:spMkLst>
            <pc:docMk/>
            <pc:sldMk cId="3125367441" sldId="279"/>
            <ac:spMk id="2" creationId="{A258A254-47E3-3C05-691C-3F7D63A85F06}"/>
          </ac:spMkLst>
        </pc:spChg>
      </pc:sldChg>
      <pc:sldChg chg="del">
        <pc:chgData name="Burton,Elizabeth M" userId="ba668207-93b5-4ea8-998e-d19e95c30729" providerId="ADAL" clId="{EA390361-17DA-1948-B20D-5E0821B60691}" dt="2024-04-08T20:23:24.433" v="24" actId="2696"/>
        <pc:sldMkLst>
          <pc:docMk/>
          <pc:sldMk cId="1433351843" sldId="280"/>
        </pc:sldMkLst>
      </pc:sldChg>
      <pc:sldChg chg="modSp add mod">
        <pc:chgData name="Burton,Elizabeth M" userId="ba668207-93b5-4ea8-998e-d19e95c30729" providerId="ADAL" clId="{EA390361-17DA-1948-B20D-5E0821B60691}" dt="2024-04-09T01:25:45.671" v="65" actId="21"/>
        <pc:sldMkLst>
          <pc:docMk/>
          <pc:sldMk cId="3951090365" sldId="280"/>
        </pc:sldMkLst>
        <pc:spChg chg="mod">
          <ac:chgData name="Burton,Elizabeth M" userId="ba668207-93b5-4ea8-998e-d19e95c30729" providerId="ADAL" clId="{EA390361-17DA-1948-B20D-5E0821B60691}" dt="2024-04-09T01:25:45.671" v="65" actId="21"/>
          <ac:spMkLst>
            <pc:docMk/>
            <pc:sldMk cId="3951090365" sldId="280"/>
            <ac:spMk id="2" creationId="{16325B1A-E468-42A4-217E-5B5D8DE0F72C}"/>
          </ac:spMkLst>
        </pc:spChg>
      </pc:sldChg>
      <pc:sldChg chg="del">
        <pc:chgData name="Burton,Elizabeth M" userId="ba668207-93b5-4ea8-998e-d19e95c30729" providerId="ADAL" clId="{EA390361-17DA-1948-B20D-5E0821B60691}" dt="2024-04-08T20:23:24.433" v="24" actId="2696"/>
        <pc:sldMkLst>
          <pc:docMk/>
          <pc:sldMk cId="537087640" sldId="281"/>
        </pc:sldMkLst>
      </pc:sldChg>
      <pc:sldChg chg="modSp add mod">
        <pc:chgData name="Burton,Elizabeth M" userId="ba668207-93b5-4ea8-998e-d19e95c30729" providerId="ADAL" clId="{EA390361-17DA-1948-B20D-5E0821B60691}" dt="2024-04-09T01:26:00.351" v="66" actId="21"/>
        <pc:sldMkLst>
          <pc:docMk/>
          <pc:sldMk cId="3375010075" sldId="281"/>
        </pc:sldMkLst>
        <pc:spChg chg="mod">
          <ac:chgData name="Burton,Elizabeth M" userId="ba668207-93b5-4ea8-998e-d19e95c30729" providerId="ADAL" clId="{EA390361-17DA-1948-B20D-5E0821B60691}" dt="2024-04-09T01:26:00.351" v="66" actId="21"/>
          <ac:spMkLst>
            <pc:docMk/>
            <pc:sldMk cId="3375010075" sldId="281"/>
            <ac:spMk id="2" creationId="{16325B1A-E468-42A4-217E-5B5D8DE0F72C}"/>
          </ac:spMkLst>
        </pc:spChg>
      </pc:sldChg>
      <pc:sldChg chg="del">
        <pc:chgData name="Burton,Elizabeth M" userId="ba668207-93b5-4ea8-998e-d19e95c30729" providerId="ADAL" clId="{EA390361-17DA-1948-B20D-5E0821B60691}" dt="2024-04-08T20:23:24.433" v="24" actId="2696"/>
        <pc:sldMkLst>
          <pc:docMk/>
          <pc:sldMk cId="1534445964" sldId="282"/>
        </pc:sldMkLst>
      </pc:sldChg>
      <pc:sldChg chg="modSp add mod">
        <pc:chgData name="Burton,Elizabeth M" userId="ba668207-93b5-4ea8-998e-d19e95c30729" providerId="ADAL" clId="{EA390361-17DA-1948-B20D-5E0821B60691}" dt="2024-04-09T01:26:13.592" v="67" actId="21"/>
        <pc:sldMkLst>
          <pc:docMk/>
          <pc:sldMk cId="2523147375" sldId="282"/>
        </pc:sldMkLst>
        <pc:spChg chg="mod">
          <ac:chgData name="Burton,Elizabeth M" userId="ba668207-93b5-4ea8-998e-d19e95c30729" providerId="ADAL" clId="{EA390361-17DA-1948-B20D-5E0821B60691}" dt="2024-04-09T01:26:13.592" v="67" actId="21"/>
          <ac:spMkLst>
            <pc:docMk/>
            <pc:sldMk cId="2523147375" sldId="282"/>
            <ac:spMk id="2" creationId="{16325B1A-E468-42A4-217E-5B5D8DE0F72C}"/>
          </ac:spMkLst>
        </pc:spChg>
      </pc:sldChg>
      <pc:sldChg chg="del">
        <pc:chgData name="Burton,Elizabeth M" userId="ba668207-93b5-4ea8-998e-d19e95c30729" providerId="ADAL" clId="{EA390361-17DA-1948-B20D-5E0821B60691}" dt="2024-04-08T20:23:24.433" v="24" actId="2696"/>
        <pc:sldMkLst>
          <pc:docMk/>
          <pc:sldMk cId="3791130408" sldId="283"/>
        </pc:sldMkLst>
      </pc:sldChg>
      <pc:sldChg chg="modSp add mod">
        <pc:chgData name="Burton,Elizabeth M" userId="ba668207-93b5-4ea8-998e-d19e95c30729" providerId="ADAL" clId="{EA390361-17DA-1948-B20D-5E0821B60691}" dt="2024-04-09T01:26:38.956" v="68" actId="21"/>
        <pc:sldMkLst>
          <pc:docMk/>
          <pc:sldMk cId="4141211620" sldId="283"/>
        </pc:sldMkLst>
        <pc:spChg chg="mod">
          <ac:chgData name="Burton,Elizabeth M" userId="ba668207-93b5-4ea8-998e-d19e95c30729" providerId="ADAL" clId="{EA390361-17DA-1948-B20D-5E0821B60691}" dt="2024-04-09T01:26:38.956" v="68" actId="21"/>
          <ac:spMkLst>
            <pc:docMk/>
            <pc:sldMk cId="4141211620" sldId="283"/>
            <ac:spMk id="2" creationId="{16325B1A-E468-42A4-217E-5B5D8DE0F72C}"/>
          </ac:spMkLst>
        </pc:spChg>
      </pc:sldChg>
      <pc:sldChg chg="modSp mod">
        <pc:chgData name="Burton,Elizabeth M" userId="ba668207-93b5-4ea8-998e-d19e95c30729" providerId="ADAL" clId="{EA390361-17DA-1948-B20D-5E0821B60691}" dt="2024-04-08T20:19:59.612" v="7" actId="6549"/>
        <pc:sldMkLst>
          <pc:docMk/>
          <pc:sldMk cId="1683152952" sldId="284"/>
        </pc:sldMkLst>
        <pc:spChg chg="mod">
          <ac:chgData name="Burton,Elizabeth M" userId="ba668207-93b5-4ea8-998e-d19e95c30729" providerId="ADAL" clId="{EA390361-17DA-1948-B20D-5E0821B60691}" dt="2024-04-08T20:19:59.612" v="7" actId="6549"/>
          <ac:spMkLst>
            <pc:docMk/>
            <pc:sldMk cId="1683152952" sldId="284"/>
            <ac:spMk id="3" creationId="{7C593D0E-66A1-1E27-3C68-24778F92D05E}"/>
          </ac:spMkLst>
        </pc:spChg>
      </pc:sldChg>
      <pc:sldChg chg="modSp mod">
        <pc:chgData name="Burton,Elizabeth M" userId="ba668207-93b5-4ea8-998e-d19e95c30729" providerId="ADAL" clId="{EA390361-17DA-1948-B20D-5E0821B60691}" dt="2024-04-08T20:22:17.059" v="16" actId="21"/>
        <pc:sldMkLst>
          <pc:docMk/>
          <pc:sldMk cId="1401564609" sldId="285"/>
        </pc:sldMkLst>
        <pc:spChg chg="mod">
          <ac:chgData name="Burton,Elizabeth M" userId="ba668207-93b5-4ea8-998e-d19e95c30729" providerId="ADAL" clId="{EA390361-17DA-1948-B20D-5E0821B60691}" dt="2024-04-08T20:22:17.059" v="16" actId="21"/>
          <ac:spMkLst>
            <pc:docMk/>
            <pc:sldMk cId="1401564609" sldId="285"/>
            <ac:spMk id="2" creationId="{809562DB-8BDE-EAA7-0CF4-EE6B7AC1046F}"/>
          </ac:spMkLst>
        </pc:spChg>
      </pc:sldChg>
      <pc:sldChg chg="modSp add mod">
        <pc:chgData name="Burton,Elizabeth M" userId="ba668207-93b5-4ea8-998e-d19e95c30729" providerId="ADAL" clId="{EA390361-17DA-1948-B20D-5E0821B60691}" dt="2024-04-09T01:27:45.636" v="78" actId="1076"/>
        <pc:sldMkLst>
          <pc:docMk/>
          <pc:sldMk cId="588842007" sldId="286"/>
        </pc:sldMkLst>
        <pc:spChg chg="mod">
          <ac:chgData name="Burton,Elizabeth M" userId="ba668207-93b5-4ea8-998e-d19e95c30729" providerId="ADAL" clId="{EA390361-17DA-1948-B20D-5E0821B60691}" dt="2024-04-09T01:27:44.296" v="77" actId="1076"/>
          <ac:spMkLst>
            <pc:docMk/>
            <pc:sldMk cId="588842007" sldId="286"/>
            <ac:spMk id="6" creationId="{FC4AAE0B-2529-327D-BB69-1B8A5D3D5987}"/>
          </ac:spMkLst>
        </pc:spChg>
        <pc:picChg chg="mod">
          <ac:chgData name="Burton,Elizabeth M" userId="ba668207-93b5-4ea8-998e-d19e95c30729" providerId="ADAL" clId="{EA390361-17DA-1948-B20D-5E0821B60691}" dt="2024-04-09T01:27:45.636" v="78" actId="1076"/>
          <ac:picMkLst>
            <pc:docMk/>
            <pc:sldMk cId="588842007" sldId="286"/>
            <ac:picMk id="8" creationId="{13BA5E27-7908-9E8D-8D48-BCBC97665198}"/>
          </ac:picMkLst>
        </pc:picChg>
      </pc:sldChg>
      <pc:sldChg chg="del">
        <pc:chgData name="Burton,Elizabeth M" userId="ba668207-93b5-4ea8-998e-d19e95c30729" providerId="ADAL" clId="{EA390361-17DA-1948-B20D-5E0821B60691}" dt="2024-04-08T20:23:38.165" v="26" actId="2696"/>
        <pc:sldMkLst>
          <pc:docMk/>
          <pc:sldMk cId="1466871373" sldId="286"/>
        </pc:sldMkLst>
      </pc:sldChg>
      <pc:sldChg chg="modSp add mod">
        <pc:chgData name="Burton,Elizabeth M" userId="ba668207-93b5-4ea8-998e-d19e95c30729" providerId="ADAL" clId="{EA390361-17DA-1948-B20D-5E0821B60691}" dt="2024-04-09T01:30:07.394" v="93" actId="255"/>
        <pc:sldMkLst>
          <pc:docMk/>
          <pc:sldMk cId="1463363840" sldId="287"/>
        </pc:sldMkLst>
        <pc:spChg chg="mod">
          <ac:chgData name="Burton,Elizabeth M" userId="ba668207-93b5-4ea8-998e-d19e95c30729" providerId="ADAL" clId="{EA390361-17DA-1948-B20D-5E0821B60691}" dt="2024-04-09T01:30:07.394" v="93" actId="255"/>
          <ac:spMkLst>
            <pc:docMk/>
            <pc:sldMk cId="1463363840" sldId="287"/>
            <ac:spMk id="4" creationId="{49E8DC68-359E-7FCD-273E-2B179503C18C}"/>
          </ac:spMkLst>
        </pc:spChg>
      </pc:sldChg>
      <pc:sldChg chg="del">
        <pc:chgData name="Burton,Elizabeth M" userId="ba668207-93b5-4ea8-998e-d19e95c30729" providerId="ADAL" clId="{EA390361-17DA-1948-B20D-5E0821B60691}" dt="2024-04-08T20:23:52.760" v="28" actId="2696"/>
        <pc:sldMkLst>
          <pc:docMk/>
          <pc:sldMk cId="3302520225" sldId="287"/>
        </pc:sldMkLst>
      </pc:sldChg>
      <pc:sldChg chg="modSp add mod">
        <pc:chgData name="Burton,Elizabeth M" userId="ba668207-93b5-4ea8-998e-d19e95c30729" providerId="ADAL" clId="{EA390361-17DA-1948-B20D-5E0821B60691}" dt="2024-04-08T20:24:13.368" v="37" actId="20577"/>
        <pc:sldMkLst>
          <pc:docMk/>
          <pc:sldMk cId="887374826" sldId="288"/>
        </pc:sldMkLst>
        <pc:spChg chg="mod">
          <ac:chgData name="Burton,Elizabeth M" userId="ba668207-93b5-4ea8-998e-d19e95c30729" providerId="ADAL" clId="{EA390361-17DA-1948-B20D-5E0821B60691}" dt="2024-04-08T20:24:13.368" v="37" actId="20577"/>
          <ac:spMkLst>
            <pc:docMk/>
            <pc:sldMk cId="887374826" sldId="288"/>
            <ac:spMk id="2" creationId="{B58D8106-8F99-BE00-E259-D427F00B8630}"/>
          </ac:spMkLst>
        </pc:spChg>
      </pc:sldChg>
      <pc:sldChg chg="addSp delSp modSp add mod">
        <pc:chgData name="Burton,Elizabeth M" userId="ba668207-93b5-4ea8-998e-d19e95c30729" providerId="ADAL" clId="{EA390361-17DA-1948-B20D-5E0821B60691}" dt="2024-04-12T23:05:21.171" v="120" actId="14100"/>
        <pc:sldMkLst>
          <pc:docMk/>
          <pc:sldMk cId="3772168137" sldId="289"/>
        </pc:sldMkLst>
        <pc:spChg chg="mod">
          <ac:chgData name="Burton,Elizabeth M" userId="ba668207-93b5-4ea8-998e-d19e95c30729" providerId="ADAL" clId="{EA390361-17DA-1948-B20D-5E0821B60691}" dt="2024-04-12T23:03:53.435" v="99" actId="20577"/>
          <ac:spMkLst>
            <pc:docMk/>
            <pc:sldMk cId="3772168137" sldId="289"/>
            <ac:spMk id="2" creationId="{809562DB-8BDE-EAA7-0CF4-EE6B7AC1046F}"/>
          </ac:spMkLst>
        </pc:spChg>
        <pc:graphicFrameChg chg="del">
          <ac:chgData name="Burton,Elizabeth M" userId="ba668207-93b5-4ea8-998e-d19e95c30729" providerId="ADAL" clId="{EA390361-17DA-1948-B20D-5E0821B60691}" dt="2024-04-12T23:03:56.506" v="100" actId="478"/>
          <ac:graphicFrameMkLst>
            <pc:docMk/>
            <pc:sldMk cId="3772168137" sldId="289"/>
            <ac:graphicFrameMk id="3" creationId="{613A07E1-D39D-3E22-9F9C-262B6234BBCD}"/>
          </ac:graphicFrameMkLst>
        </pc:graphicFrameChg>
        <pc:graphicFrameChg chg="add mod modGraphic">
          <ac:chgData name="Burton,Elizabeth M" userId="ba668207-93b5-4ea8-998e-d19e95c30729" providerId="ADAL" clId="{EA390361-17DA-1948-B20D-5E0821B60691}" dt="2024-04-12T23:05:21.171" v="120" actId="14100"/>
          <ac:graphicFrameMkLst>
            <pc:docMk/>
            <pc:sldMk cId="3772168137" sldId="289"/>
            <ac:graphicFrameMk id="4" creationId="{634E8B2A-0716-3761-E061-9ED660C0FD46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747A1-C3CF-2A4A-4050-B4682ED9A2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930EAE-ADB2-E079-AF7F-8F513CF27C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F76D3-8BF4-3F11-BA34-1ABE900CF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B2FE-2496-6243-8E79-14086CF8C55C}" type="datetimeFigureOut">
              <a:rPr lang="en-US" smtClean="0"/>
              <a:t>7/22/24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20CCF-7DDD-B2DB-E1E1-D6B293C9B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238B2-733F-5591-3369-4425391BA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AF6A-6388-EE43-AA7C-5D709772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859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D37A-8DFC-11FD-3D95-8FA53BA99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22D57-A9BA-61C5-DCEC-408B0B7AA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AB00D-B08E-3937-9254-BBE0EACEE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B2FE-2496-6243-8E79-14086CF8C55C}" type="datetimeFigureOut">
              <a:rPr lang="en-US" smtClean="0"/>
              <a:t>7/22/24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C2D1F-4717-3AB4-81FC-7797FFC7E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20147-EB77-2DA6-8CD9-5F34A2DE2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AF6A-6388-EE43-AA7C-5D709772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84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40984-A42C-556F-AA2E-3C4C54A1B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52B680-2989-270B-03ED-28D1BEF6D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F4452-14B5-A9B5-1EFF-3935FDA60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B2FE-2496-6243-8E79-14086CF8C55C}" type="datetimeFigureOut">
              <a:rPr lang="en-US" smtClean="0"/>
              <a:t>7/22/24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97F94-A77B-B230-FC8D-CF9CFFBD6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C1064-71A4-E307-8092-79B0E7149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AF6A-6388-EE43-AA7C-5D709772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591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DD976-0399-EA2F-31C1-8494CCA31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71D3E-0280-0087-4AE9-03CD6E4B00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7009E8-4B17-ED60-8A07-09116DF74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01E64-8CD2-E704-0CCA-B176F73C2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B2FE-2496-6243-8E79-14086CF8C55C}" type="datetimeFigureOut">
              <a:rPr lang="en-US" smtClean="0"/>
              <a:t>7/22/24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12043-8107-6771-9828-5F447650C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97DFE-6B6A-B2D1-1E57-C9E8872E6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AF6A-6388-EE43-AA7C-5D709772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187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9B88-F2F8-5123-8686-FB92348F5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EE9C2-50E7-DC7B-52AA-700362DF3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95E3B9-AB95-2C7D-1CE8-B24C514B40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04BEB0-7289-39C7-A0BF-92F981963B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06263D-F415-8AD4-7788-675F19B3FF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5B22DA-2BA3-EB07-7913-26973044A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B2FE-2496-6243-8E79-14086CF8C55C}" type="datetimeFigureOut">
              <a:rPr lang="en-US" smtClean="0"/>
              <a:t>7/22/24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31A46E-AD70-E96C-B80A-EEB1C197E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1C7A21-2DAF-D731-6AFB-2709D6B27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AF6A-6388-EE43-AA7C-5D709772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499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353D6-7741-2EC1-5F6B-73FDF1F9D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08535F-AE0B-E92D-9261-A194DDE1E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B2FE-2496-6243-8E79-14086CF8C55C}" type="datetimeFigureOut">
              <a:rPr lang="en-US" smtClean="0"/>
              <a:t>7/22/24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5683A6-DE91-AC3A-754B-A3D7133E1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068E46-7583-5181-900B-6E5E55D6B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AF6A-6388-EE43-AA7C-5D709772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604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B0338E-0D15-73CD-0B1C-4771A4CE4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B2FE-2496-6243-8E79-14086CF8C55C}" type="datetimeFigureOut">
              <a:rPr lang="en-US" smtClean="0"/>
              <a:t>7/22/24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6527D7-7961-20F8-7AC2-CCC621E67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023D91-7079-49D6-2A12-AEBAF447D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AF6A-6388-EE43-AA7C-5D709772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261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438E3-3A05-8ED5-D6CE-2905BB332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13D1-B9A2-E49D-C8D1-3F9A3D9A0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975D6-8478-03A1-37FE-A47CB5B0D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B533BB-0A77-7100-107B-CDC71226C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B2FE-2496-6243-8E79-14086CF8C55C}" type="datetimeFigureOut">
              <a:rPr lang="en-US" smtClean="0"/>
              <a:t>7/22/24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CF7EEA-99CC-7D5D-6654-7844DAA69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30F06F-469C-EFA6-6A38-43D929CF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AF6A-6388-EE43-AA7C-5D709772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82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12D7A-3FC1-9F42-BF8B-2F519A620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BC9E78-175B-D1C6-6E22-7E4313D225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35430-817F-8DB1-01BF-9B87CAEC2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604A31-6535-0E51-97DC-074E52C45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B2FE-2496-6243-8E79-14086CF8C55C}" type="datetimeFigureOut">
              <a:rPr lang="en-US" smtClean="0"/>
              <a:t>7/22/24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9B1133-684D-E5D3-F711-C7E5B56C4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BADECD-924B-7659-E9C2-A04A51D10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AF6A-6388-EE43-AA7C-5D709772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404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CF233-4B96-4FA5-00DD-41A8ADAAB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B2C57-26AE-AF60-7005-A0F3E9E47E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AA77B-D1AF-7CA7-308D-D196B41F0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B2FE-2496-6243-8E79-14086CF8C55C}" type="datetimeFigureOut">
              <a:rPr lang="en-US" smtClean="0"/>
              <a:t>7/22/24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CA2EF-3498-ED5B-6CF0-149312672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38C6E-8CC9-E1FE-468D-3BD21CA7F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AF6A-6388-EE43-AA7C-5D709772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3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50EA63-60A2-23BC-DF2A-B48DF4D9AB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AC76BD-5254-5EFB-E8CD-093BEC7AE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5A077C-9AEE-013C-1F7B-8558858AA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B2FE-2496-6243-8E79-14086CF8C55C}" type="datetimeFigureOut">
              <a:rPr lang="en-US" smtClean="0"/>
              <a:t>7/22/24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44547-1501-0BAF-73F6-EC01D0620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C26ED-2FCD-1475-8747-99559E3F3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AF6A-6388-EE43-AA7C-5D709772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77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0A36FB-AC97-E6FE-B8D5-5C8CEB5CB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A44E7D-2EBF-26D1-67EF-1D286C5D7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5A4C0-6B3D-6740-54DD-26B0163D6F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EB2FE-2496-6243-8E79-14086CF8C55C}" type="datetimeFigureOut">
              <a:rPr lang="en-US" smtClean="0"/>
              <a:t>7/22/24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70155-04B6-007B-ABC2-E8B65C9EB3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481EE-6909-F00C-2100-C861EABBBB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4AF6A-6388-EE43-AA7C-5D709772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19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8D8106-8F99-BE00-E259-D427F00B8630}"/>
              </a:ext>
            </a:extLst>
          </p:cNvPr>
          <p:cNvSpPr txBox="1"/>
          <p:nvPr/>
        </p:nvSpPr>
        <p:spPr>
          <a:xfrm>
            <a:off x="4462855" y="2292627"/>
            <a:ext cx="3475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Supplementary Tables </a:t>
            </a:r>
          </a:p>
        </p:txBody>
      </p:sp>
    </p:spTree>
    <p:extLst>
      <p:ext uri="{BB962C8B-B14F-4D97-AF65-F5344CB8AC3E}">
        <p14:creationId xmlns:p14="http://schemas.microsoft.com/office/powerpoint/2010/main" val="1993206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4E0BF2-9AC4-188C-54C3-750B49676B63}"/>
              </a:ext>
            </a:extLst>
          </p:cNvPr>
          <p:cNvSpPr txBox="1"/>
          <p:nvPr/>
        </p:nvSpPr>
        <p:spPr>
          <a:xfrm>
            <a:off x="477078" y="543339"/>
            <a:ext cx="2371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Supplementary Table 1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A32DEF5-1257-18E2-85F3-F921355C6E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863799"/>
              </p:ext>
            </p:extLst>
          </p:nvPr>
        </p:nvGraphicFramePr>
        <p:xfrm>
          <a:off x="4141986" y="361244"/>
          <a:ext cx="5487435" cy="6400800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033150">
                  <a:extLst>
                    <a:ext uri="{9D8B030D-6E8A-4147-A177-3AD203B41FA5}">
                      <a16:colId xmlns:a16="http://schemas.microsoft.com/office/drawing/2014/main" val="1027020879"/>
                    </a:ext>
                  </a:extLst>
                </a:gridCol>
                <a:gridCol w="746872">
                  <a:extLst>
                    <a:ext uri="{9D8B030D-6E8A-4147-A177-3AD203B41FA5}">
                      <a16:colId xmlns:a16="http://schemas.microsoft.com/office/drawing/2014/main" val="2997075856"/>
                    </a:ext>
                  </a:extLst>
                </a:gridCol>
                <a:gridCol w="902471">
                  <a:extLst>
                    <a:ext uri="{9D8B030D-6E8A-4147-A177-3AD203B41FA5}">
                      <a16:colId xmlns:a16="http://schemas.microsoft.com/office/drawing/2014/main" val="2384139448"/>
                    </a:ext>
                  </a:extLst>
                </a:gridCol>
                <a:gridCol w="902471">
                  <a:extLst>
                    <a:ext uri="{9D8B030D-6E8A-4147-A177-3AD203B41FA5}">
                      <a16:colId xmlns:a16="http://schemas.microsoft.com/office/drawing/2014/main" val="4157710123"/>
                    </a:ext>
                  </a:extLst>
                </a:gridCol>
                <a:gridCol w="902471">
                  <a:extLst>
                    <a:ext uri="{9D8B030D-6E8A-4147-A177-3AD203B41FA5}">
                      <a16:colId xmlns:a16="http://schemas.microsoft.com/office/drawing/2014/main" val="644691325"/>
                    </a:ext>
                  </a:extLst>
                </a:gridCol>
              </a:tblGrid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Row Labels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Grade 1, 2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Grade 3, 4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Total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49944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Rash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5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5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37%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468247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Metabolic Abnormalities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9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33%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2232041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Elevated liver transaminases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6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26%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7211174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Fatigue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6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26%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440379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Diarrhea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26%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43933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Endocrine abnormalities 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15%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4571529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Nausea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15%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4145738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Hyperglycemia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15%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379028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Anorexia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11%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7545767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Creatinine increased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11%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4986442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Mucositis oral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11%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5316491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Proteinuria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11%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6569668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Pruritus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11%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5281978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Vomiting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11%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4471081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Lymphocyte count decreased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7069138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Anemia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46714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Bullous dermatitis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5308109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Lipase increased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1895027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Chills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681353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Cough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275183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Fever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2950730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Hematuria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8087898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Abdominal infection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0254866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Hypotension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0643113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Arthralgia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478454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Back pain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373227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Blood bilirubin increased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8246796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Dehydration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4641098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Dizziness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0070690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Dry mouth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5161942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Dysgeusia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42394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Dyspnea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263840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Gastroesophageal reflux disease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6431650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Headache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1275792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Hypoglycemia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7463748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Localized edema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1193201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Rectal Bleeding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4774116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Serum amylase increased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0973839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Sinus bradycardia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473410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Sinus tachycardia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4%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226576"/>
                  </a:ext>
                </a:extLst>
              </a:tr>
              <a:tr h="143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Vitiligo skin hypopigmentation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4%</a:t>
                      </a:r>
                      <a:endParaRPr lang="en-US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0138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4427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325B1A-E468-42A4-217E-5B5D8DE0F72C}"/>
              </a:ext>
            </a:extLst>
          </p:cNvPr>
          <p:cNvSpPr txBox="1"/>
          <p:nvPr/>
        </p:nvSpPr>
        <p:spPr>
          <a:xfrm>
            <a:off x="162338" y="404793"/>
            <a:ext cx="11590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Supplementary Table 2: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B92043C-4B49-2AC5-290D-4708F1E296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555471"/>
              </p:ext>
            </p:extLst>
          </p:nvPr>
        </p:nvGraphicFramePr>
        <p:xfrm>
          <a:off x="277091" y="1603474"/>
          <a:ext cx="11360727" cy="3072525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3007671">
                  <a:extLst>
                    <a:ext uri="{9D8B030D-6E8A-4147-A177-3AD203B41FA5}">
                      <a16:colId xmlns:a16="http://schemas.microsoft.com/office/drawing/2014/main" val="4203023120"/>
                    </a:ext>
                  </a:extLst>
                </a:gridCol>
                <a:gridCol w="848063">
                  <a:extLst>
                    <a:ext uri="{9D8B030D-6E8A-4147-A177-3AD203B41FA5}">
                      <a16:colId xmlns:a16="http://schemas.microsoft.com/office/drawing/2014/main" val="4172159861"/>
                    </a:ext>
                  </a:extLst>
                </a:gridCol>
                <a:gridCol w="1174019">
                  <a:extLst>
                    <a:ext uri="{9D8B030D-6E8A-4147-A177-3AD203B41FA5}">
                      <a16:colId xmlns:a16="http://schemas.microsoft.com/office/drawing/2014/main" val="727114820"/>
                    </a:ext>
                  </a:extLst>
                </a:gridCol>
                <a:gridCol w="1005691">
                  <a:extLst>
                    <a:ext uri="{9D8B030D-6E8A-4147-A177-3AD203B41FA5}">
                      <a16:colId xmlns:a16="http://schemas.microsoft.com/office/drawing/2014/main" val="2859455755"/>
                    </a:ext>
                  </a:extLst>
                </a:gridCol>
                <a:gridCol w="1157393">
                  <a:extLst>
                    <a:ext uri="{9D8B030D-6E8A-4147-A177-3AD203B41FA5}">
                      <a16:colId xmlns:a16="http://schemas.microsoft.com/office/drawing/2014/main" val="3374079728"/>
                    </a:ext>
                  </a:extLst>
                </a:gridCol>
                <a:gridCol w="901361">
                  <a:extLst>
                    <a:ext uri="{9D8B030D-6E8A-4147-A177-3AD203B41FA5}">
                      <a16:colId xmlns:a16="http://schemas.microsoft.com/office/drawing/2014/main" val="1661042507"/>
                    </a:ext>
                  </a:extLst>
                </a:gridCol>
                <a:gridCol w="1085861">
                  <a:extLst>
                    <a:ext uri="{9D8B030D-6E8A-4147-A177-3AD203B41FA5}">
                      <a16:colId xmlns:a16="http://schemas.microsoft.com/office/drawing/2014/main" val="3606364218"/>
                    </a:ext>
                  </a:extLst>
                </a:gridCol>
                <a:gridCol w="1153786">
                  <a:extLst>
                    <a:ext uri="{9D8B030D-6E8A-4147-A177-3AD203B41FA5}">
                      <a16:colId xmlns:a16="http://schemas.microsoft.com/office/drawing/2014/main" val="2044931407"/>
                    </a:ext>
                  </a:extLst>
                </a:gridCol>
                <a:gridCol w="1026882">
                  <a:extLst>
                    <a:ext uri="{9D8B030D-6E8A-4147-A177-3AD203B41FA5}">
                      <a16:colId xmlns:a16="http://schemas.microsoft.com/office/drawing/2014/main" val="2441173705"/>
                    </a:ext>
                  </a:extLst>
                </a:gridCol>
              </a:tblGrid>
              <a:tr h="3996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sng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Outcomes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sng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All Patients</a:t>
                      </a:r>
                    </a:p>
                    <a:p>
                      <a:pPr algn="ctr" fontAlgn="b"/>
                      <a:r>
                        <a:rPr lang="en-US" sz="1600" b="1" i="0" u="sng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N = 25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1" i="0" u="sng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sng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Melanoma</a:t>
                      </a:r>
                    </a:p>
                    <a:p>
                      <a:pPr algn="ctr" fontAlgn="b"/>
                      <a:r>
                        <a:rPr lang="en-US" sz="1600" b="1" i="0" u="sng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N = 10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1" i="0" u="sng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sng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Prostate</a:t>
                      </a:r>
                    </a:p>
                    <a:p>
                      <a:pPr algn="ctr" fontAlgn="b"/>
                      <a:r>
                        <a:rPr lang="en-US" sz="1600" b="1" i="0" u="sng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N = 11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1" i="0" u="sng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sng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Other</a:t>
                      </a:r>
                    </a:p>
                    <a:p>
                      <a:pPr algn="ctr" fontAlgn="b"/>
                      <a:r>
                        <a:rPr lang="en-US" sz="1600" b="1" i="0" u="sng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N = 4 (%)</a:t>
                      </a:r>
                      <a:endParaRPr lang="en-US" sz="16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44702386"/>
                  </a:ext>
                </a:extLst>
              </a:tr>
              <a:tr h="656981">
                <a:tc>
                  <a:txBody>
                    <a:bodyPr/>
                    <a:lstStyle/>
                    <a:p>
                      <a:pPr algn="ctr" fontAlgn="b"/>
                      <a:endParaRPr lang="en-US" sz="1400" b="0" i="0" u="sng" strike="noStrik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sng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Prior PD1 Exposure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sng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NO prior PD1 Exposure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sng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Prior PD1 Exposure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sng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NO prior PD1 Exposure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sng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Prior PD1 Exposure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sng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NO prior PD1 Exposure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sng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Prior PD1 Exposure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sng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NO prior PD1 Exposure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78960394"/>
                  </a:ext>
                </a:extLst>
              </a:tr>
              <a:tr h="2380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1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Patients evaluable for response</a:t>
                      </a:r>
                    </a:p>
                  </a:txBody>
                  <a:tcPr marL="38100" marR="381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16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9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9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30335293"/>
                  </a:ext>
                </a:extLst>
              </a:tr>
              <a:tr h="2380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1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Response by RECIST 1.1</a:t>
                      </a:r>
                    </a:p>
                  </a:txBody>
                  <a:tcPr marL="38100" marR="381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51804519"/>
                  </a:ext>
                </a:extLst>
              </a:tr>
              <a:tr h="238023">
                <a:tc>
                  <a:txBody>
                    <a:bodyPr/>
                    <a:lstStyle/>
                    <a:p>
                      <a:pPr marL="457200" marR="0" lvl="1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Partial Response</a:t>
                      </a: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 (6)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 (22)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 (10)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 (22)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00755824"/>
                  </a:ext>
                </a:extLst>
              </a:tr>
              <a:tr h="238023">
                <a:tc>
                  <a:txBody>
                    <a:bodyPr/>
                    <a:lstStyle/>
                    <a:p>
                      <a:pPr marL="457200" marR="0" lvl="1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Stable Disease</a:t>
                      </a: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6 (38)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 (44)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 (40)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 (50)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4 (44)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 (25)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73717650"/>
                  </a:ext>
                </a:extLst>
              </a:tr>
              <a:tr h="174440">
                <a:tc>
                  <a:txBody>
                    <a:bodyPr/>
                    <a:lstStyle/>
                    <a:p>
                      <a:pPr marL="457200" marR="0" lvl="1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Progressive Disease</a:t>
                      </a: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9 (56)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 (33)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5 (50)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 (50)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 (33)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 (75)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91616059"/>
                  </a:ext>
                </a:extLst>
              </a:tr>
              <a:tr h="38759">
                <a:tc>
                  <a:txBody>
                    <a:bodyPr/>
                    <a:lstStyle/>
                    <a:p>
                      <a:pPr marL="11113" marR="0" lvl="1" indent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/>
                      </a:pPr>
                      <a:endParaRPr lang="en-US" sz="1600" b="1" i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dirty="0"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30821"/>
                  </a:ext>
                </a:extLst>
              </a:tr>
              <a:tr h="1744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Clinical benefit (CR+PR + SD ≥6 </a:t>
                      </a:r>
                      <a:r>
                        <a:rPr lang="en-US" sz="1600" b="0" i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mos</a:t>
                      </a: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)</a:t>
                      </a:r>
                    </a:p>
                  </a:txBody>
                  <a:tcPr marL="38100" marR="381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 (13)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 (33)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 (20)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3 (33)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67885291"/>
                  </a:ext>
                </a:extLst>
              </a:tr>
              <a:tr h="1744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Patients on treatment &gt; 12 </a:t>
                      </a:r>
                      <a:r>
                        <a:rPr lang="en-US" sz="1600" b="0" i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mos</a:t>
                      </a:r>
                      <a:endParaRPr lang="en-US" sz="1600" b="0" i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 Narrow" panose="020B0604020202020204" pitchFamily="34" charset="0"/>
                        <a:ea typeface="Calibri" panose="020F0502020204030204" pitchFamily="34" charset="0"/>
                        <a:cs typeface="Arial Narrow" panose="020B0604020202020204" pitchFamily="34" charset="0"/>
                      </a:endParaRPr>
                    </a:p>
                  </a:txBody>
                  <a:tcPr marL="38100" marR="381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 (13)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 (22)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 (20)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2 (22)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i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0</a:t>
                      </a:r>
                    </a:p>
                  </a:txBody>
                  <a:tcPr marL="38100" marR="381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2578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0537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593D0E-66A1-1E27-3C68-24778F92D05E}"/>
              </a:ext>
            </a:extLst>
          </p:cNvPr>
          <p:cNvSpPr txBox="1"/>
          <p:nvPr/>
        </p:nvSpPr>
        <p:spPr>
          <a:xfrm>
            <a:off x="162338" y="404793"/>
            <a:ext cx="11590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Supplementary Table 3: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35634E9-FC72-AF59-6197-C29050C950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595121"/>
              </p:ext>
            </p:extLst>
          </p:nvPr>
        </p:nvGraphicFramePr>
        <p:xfrm>
          <a:off x="348668" y="852975"/>
          <a:ext cx="11494664" cy="5407091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939001">
                  <a:extLst>
                    <a:ext uri="{9D8B030D-6E8A-4147-A177-3AD203B41FA5}">
                      <a16:colId xmlns:a16="http://schemas.microsoft.com/office/drawing/2014/main" val="2822893592"/>
                    </a:ext>
                  </a:extLst>
                </a:gridCol>
                <a:gridCol w="939001">
                  <a:extLst>
                    <a:ext uri="{9D8B030D-6E8A-4147-A177-3AD203B41FA5}">
                      <a16:colId xmlns:a16="http://schemas.microsoft.com/office/drawing/2014/main" val="4281945746"/>
                    </a:ext>
                  </a:extLst>
                </a:gridCol>
                <a:gridCol w="939001">
                  <a:extLst>
                    <a:ext uri="{9D8B030D-6E8A-4147-A177-3AD203B41FA5}">
                      <a16:colId xmlns:a16="http://schemas.microsoft.com/office/drawing/2014/main" val="2573752050"/>
                    </a:ext>
                  </a:extLst>
                </a:gridCol>
                <a:gridCol w="1831901">
                  <a:extLst>
                    <a:ext uri="{9D8B030D-6E8A-4147-A177-3AD203B41FA5}">
                      <a16:colId xmlns:a16="http://schemas.microsoft.com/office/drawing/2014/main" val="142820805"/>
                    </a:ext>
                  </a:extLst>
                </a:gridCol>
                <a:gridCol w="1211754">
                  <a:extLst>
                    <a:ext uri="{9D8B030D-6E8A-4147-A177-3AD203B41FA5}">
                      <a16:colId xmlns:a16="http://schemas.microsoft.com/office/drawing/2014/main" val="2390854542"/>
                    </a:ext>
                  </a:extLst>
                </a:gridCol>
                <a:gridCol w="939001">
                  <a:extLst>
                    <a:ext uri="{9D8B030D-6E8A-4147-A177-3AD203B41FA5}">
                      <a16:colId xmlns:a16="http://schemas.microsoft.com/office/drawing/2014/main" val="88661195"/>
                    </a:ext>
                  </a:extLst>
                </a:gridCol>
                <a:gridCol w="939001">
                  <a:extLst>
                    <a:ext uri="{9D8B030D-6E8A-4147-A177-3AD203B41FA5}">
                      <a16:colId xmlns:a16="http://schemas.microsoft.com/office/drawing/2014/main" val="859517541"/>
                    </a:ext>
                  </a:extLst>
                </a:gridCol>
                <a:gridCol w="939001">
                  <a:extLst>
                    <a:ext uri="{9D8B030D-6E8A-4147-A177-3AD203B41FA5}">
                      <a16:colId xmlns:a16="http://schemas.microsoft.com/office/drawing/2014/main" val="521725896"/>
                    </a:ext>
                  </a:extLst>
                </a:gridCol>
                <a:gridCol w="939001">
                  <a:extLst>
                    <a:ext uri="{9D8B030D-6E8A-4147-A177-3AD203B41FA5}">
                      <a16:colId xmlns:a16="http://schemas.microsoft.com/office/drawing/2014/main" val="1369518859"/>
                    </a:ext>
                  </a:extLst>
                </a:gridCol>
                <a:gridCol w="939001">
                  <a:extLst>
                    <a:ext uri="{9D8B030D-6E8A-4147-A177-3AD203B41FA5}">
                      <a16:colId xmlns:a16="http://schemas.microsoft.com/office/drawing/2014/main" val="801269060"/>
                    </a:ext>
                  </a:extLst>
                </a:gridCol>
                <a:gridCol w="939001">
                  <a:extLst>
                    <a:ext uri="{9D8B030D-6E8A-4147-A177-3AD203B41FA5}">
                      <a16:colId xmlns:a16="http://schemas.microsoft.com/office/drawing/2014/main" val="1162247795"/>
                    </a:ext>
                  </a:extLst>
                </a:gridCol>
              </a:tblGrid>
              <a:tr h="59458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Table ID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Primary Cancer Type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Prior AntiPD1 y/n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PTEN Loss Determination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Starting Dose GSK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Clinical Benefit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RECIST1.1 Response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Phospho</a:t>
                      </a:r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PRAS40 H score change from baseline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PTEN H Score Change from baseline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change in % CD8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VEGF Hscore change from baseline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0390710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Breast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5549406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Melanoma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4183201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Prostate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ineval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9123926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Melanoma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IHC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0337632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Melanoma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IHC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599123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Melanoma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9113920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Breast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IHC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2418050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Melanoma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IHC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463796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Lung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8402534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Melanoma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796245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ineval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2048652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Prostate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IHC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Change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Change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0065716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Prostate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NGS &amp; IHC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8198355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Prostate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IHC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077089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Melanoma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IHC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9930233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Prostate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IHC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2153867"/>
                  </a:ext>
                </a:extLst>
              </a:tr>
              <a:tr h="23783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Prostate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008973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Melanoma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IHC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8325596"/>
                  </a:ext>
                </a:extLst>
              </a:tr>
              <a:tr h="22384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Prostate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5293106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Melanoma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IHC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Change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43428"/>
                  </a:ext>
                </a:extLst>
              </a:tr>
              <a:tr h="22384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Prostate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IHC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6288945"/>
                  </a:ext>
                </a:extLst>
              </a:tr>
              <a:tr h="22384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Prostate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IHC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Change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040805"/>
                  </a:ext>
                </a:extLst>
              </a:tr>
              <a:tr h="22384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Melanoma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IHC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8396342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Prostate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0206191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Endometrial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5331533"/>
                  </a:ext>
                </a:extLst>
              </a:tr>
              <a:tr h="1420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Prostate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IHC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2299795"/>
                  </a:ext>
                </a:extLst>
              </a:tr>
              <a:tr h="22384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Prostate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8617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3152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248E5B-D3D3-286F-7C9A-396CD5991546}"/>
              </a:ext>
            </a:extLst>
          </p:cNvPr>
          <p:cNvSpPr txBox="1"/>
          <p:nvPr/>
        </p:nvSpPr>
        <p:spPr>
          <a:xfrm>
            <a:off x="813143" y="332509"/>
            <a:ext cx="245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kern="0" dirty="0">
                <a:solidFill>
                  <a:srgbClr val="11111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Supplementary Table 4: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D29930B2-2650-9F46-1CCD-08C9C0A748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69952"/>
              </p:ext>
            </p:extLst>
          </p:nvPr>
        </p:nvGraphicFramePr>
        <p:xfrm>
          <a:off x="813143" y="1080656"/>
          <a:ext cx="10228927" cy="54448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6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17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42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8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17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635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98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174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6353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8980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1174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180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248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4196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3180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3180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611743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15883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968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Markers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(Type)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gridSpan="6"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MC38</a:t>
                      </a:r>
                      <a:r>
                        <a:rPr sz="10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1000" b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0" dirty="0">
                          <a:latin typeface="Times New Roman"/>
                          <a:cs typeface="Times New Roman"/>
                        </a:rPr>
                        <a:t>days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value control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vs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gridSpan="6"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MC38</a:t>
                      </a:r>
                      <a:r>
                        <a:rPr sz="1000" b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14</a:t>
                      </a:r>
                      <a:r>
                        <a:rPr sz="1000" b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0" dirty="0">
                          <a:latin typeface="Times New Roman"/>
                          <a:cs typeface="Times New Roman"/>
                        </a:rPr>
                        <a:t>days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value control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vs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B16</a:t>
                      </a:r>
                      <a:r>
                        <a:rPr sz="10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1000" b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0" dirty="0">
                          <a:latin typeface="Times New Roman"/>
                          <a:cs typeface="Times New Roman"/>
                        </a:rPr>
                        <a:t>days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5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 marL="8255" algn="ctr">
                        <a:lnSpc>
                          <a:spcPts val="830"/>
                        </a:lnSpc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value control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vs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87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8255" algn="ctr">
                        <a:lnSpc>
                          <a:spcPts val="830"/>
                        </a:lnSpc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Spleen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10795" algn="ctr">
                        <a:lnSpc>
                          <a:spcPts val="830"/>
                        </a:lnSpc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Tumor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8255" algn="ctr">
                        <a:lnSpc>
                          <a:spcPts val="830"/>
                        </a:lnSpc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Spleen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10795" algn="ctr">
                        <a:lnSpc>
                          <a:spcPts val="830"/>
                        </a:lnSpc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Tumor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8255" marR="3175" algn="ctr">
                        <a:lnSpc>
                          <a:spcPts val="830"/>
                        </a:lnSpc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Spleen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8890" algn="ctr">
                        <a:lnSpc>
                          <a:spcPts val="830"/>
                        </a:lnSpc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Tumor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82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BYL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Anti-PD-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Combination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BYL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Anti-PD-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Combination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BYL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Anti-PD-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Combination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BYL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Anti-PD-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Combination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BYL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Anti-PD-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Combination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BYL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Anti-PD-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Combination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830">
                <a:tc>
                  <a:txBody>
                    <a:bodyPr/>
                    <a:lstStyle/>
                    <a:p>
                      <a:pPr marL="762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CD8+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(T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cells)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8830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CD8+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(T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cells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mg/tumor)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Up**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Up**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8830">
                <a:tc>
                  <a:txBody>
                    <a:bodyPr/>
                    <a:lstStyle/>
                    <a:p>
                      <a:pPr marL="762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CD4+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(T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cells)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8830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CD4+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(T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cells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mg/tumor)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8830">
                <a:tc>
                  <a:txBody>
                    <a:bodyPr/>
                    <a:lstStyle/>
                    <a:p>
                      <a:pPr marL="698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CD19+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(B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cells)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CD8+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Ki67+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(T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Proliferation)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Down***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4690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CD4+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Ki67+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(T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Proliferation)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Up***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Down***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4690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CD4+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Ki67+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Foxp3+(Tregs)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Up**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Up*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CD19+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Ki67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(B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prolifeation)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Down***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4690">
                <a:tc>
                  <a:txBody>
                    <a:bodyPr/>
                    <a:lstStyle/>
                    <a:p>
                      <a:pPr marL="635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CD8+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CD62L-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CD44+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(Effector)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4690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CD8+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CD62L+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CD44+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(Memory)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CD8+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CD62L+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CD44-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(Naive)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690">
                <a:tc>
                  <a:txBody>
                    <a:bodyPr/>
                    <a:lstStyle/>
                    <a:p>
                      <a:pPr marL="635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CD4+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CD62L-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CD44+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(Effector)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CD4+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CD62L+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CD44+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(Memory)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CD4+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CD62L+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CD44-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(Naive)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Down*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8830">
                <a:tc>
                  <a:txBody>
                    <a:bodyPr/>
                    <a:lstStyle/>
                    <a:p>
                      <a:pPr marL="889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NK1.1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(NK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cells)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8830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CD11b+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(Myeloid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cells)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8830">
                <a:tc>
                  <a:txBody>
                    <a:bodyPr/>
                    <a:lstStyle/>
                    <a:p>
                      <a:pPr marL="889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CD11c+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(DC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cells)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Down*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marL="635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CD11b+ Ly6g+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(MDSC)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mg/tumor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Down*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5739">
                <a:tc>
                  <a:txBody>
                    <a:bodyPr/>
                    <a:lstStyle/>
                    <a:p>
                      <a:pPr marL="8890" algn="ctr">
                        <a:lnSpc>
                          <a:spcPts val="830"/>
                        </a:lnSpc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F4/80+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(macrophage)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30"/>
                        </a:lnSpc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30"/>
                        </a:lnSpc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30"/>
                        </a:lnSpc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30"/>
                        </a:lnSpc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30"/>
                        </a:lnSpc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30"/>
                        </a:lnSpc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30"/>
                        </a:lnSpc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30"/>
                        </a:lnSpc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30"/>
                        </a:lnSpc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830"/>
                        </a:lnSpc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30"/>
                        </a:lnSpc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30"/>
                        </a:lnSpc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30"/>
                        </a:lnSpc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30"/>
                        </a:lnSpc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30"/>
                        </a:lnSpc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30"/>
                        </a:lnSpc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30"/>
                        </a:lnSpc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30"/>
                        </a:lnSpc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1337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58A254-47E3-3C05-691C-3F7D63A85F06}"/>
              </a:ext>
            </a:extLst>
          </p:cNvPr>
          <p:cNvSpPr txBox="1"/>
          <p:nvPr/>
        </p:nvSpPr>
        <p:spPr>
          <a:xfrm>
            <a:off x="586855" y="346364"/>
            <a:ext cx="2456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kern="0" dirty="0">
                <a:solidFill>
                  <a:srgbClr val="11111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Supplementary Table </a:t>
            </a:r>
            <a:r>
              <a:rPr lang="en-US" b="1" kern="0" dirty="0">
                <a:solidFill>
                  <a:srgbClr val="11111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</a:t>
            </a:r>
            <a:r>
              <a:rPr lang="en-US" sz="1800" b="1" kern="0" dirty="0">
                <a:solidFill>
                  <a:srgbClr val="11111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D9F77050-D75B-37BE-2387-033ED5C771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229515"/>
              </p:ext>
            </p:extLst>
          </p:nvPr>
        </p:nvGraphicFramePr>
        <p:xfrm>
          <a:off x="228599" y="807973"/>
          <a:ext cx="11589326" cy="57036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9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58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42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90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5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35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83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513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9353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9832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513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9353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104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61126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62202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610491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610491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69353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165229"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77190" algn="ctr">
                        <a:lnSpc>
                          <a:spcPct val="100000"/>
                        </a:lnSpc>
                      </a:pPr>
                      <a:r>
                        <a:rPr sz="1050" b="1" dirty="0">
                          <a:latin typeface="Times New Roman"/>
                          <a:cs typeface="Times New Roman"/>
                        </a:rPr>
                        <a:t>Markers</a:t>
                      </a:r>
                      <a:r>
                        <a:rPr sz="1050" b="1" spc="-10" dirty="0">
                          <a:latin typeface="Times New Roman"/>
                          <a:cs typeface="Times New Roman"/>
                        </a:rPr>
                        <a:t> (Type)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marL="762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b="1" dirty="0">
                          <a:latin typeface="Times New Roman"/>
                          <a:cs typeface="Times New Roman"/>
                        </a:rPr>
                        <a:t>MC38</a:t>
                      </a:r>
                      <a:r>
                        <a:rPr sz="105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b="1" dirty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1050" b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b="1" spc="-20" dirty="0">
                          <a:latin typeface="Times New Roman"/>
                          <a:cs typeface="Times New Roman"/>
                        </a:rPr>
                        <a:t>days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 marL="762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b="1" dirty="0">
                          <a:latin typeface="Times New Roman"/>
                          <a:cs typeface="Times New Roman"/>
                        </a:rPr>
                        <a:t>MC38</a:t>
                      </a:r>
                      <a:r>
                        <a:rPr sz="1050" b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b="1" dirty="0">
                          <a:latin typeface="Times New Roman"/>
                          <a:cs typeface="Times New Roman"/>
                        </a:rPr>
                        <a:t>14</a:t>
                      </a:r>
                      <a:r>
                        <a:rPr sz="1050" b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b="1" spc="-20" dirty="0">
                          <a:latin typeface="Times New Roman"/>
                          <a:cs typeface="Times New Roman"/>
                        </a:rPr>
                        <a:t>days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b="1" dirty="0">
                          <a:latin typeface="Times New Roman"/>
                          <a:cs typeface="Times New Roman"/>
                        </a:rPr>
                        <a:t>B16</a:t>
                      </a:r>
                      <a:r>
                        <a:rPr sz="105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b="1" dirty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1050" b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b="1" spc="-20" dirty="0">
                          <a:latin typeface="Times New Roman"/>
                          <a:cs typeface="Times New Roman"/>
                        </a:rPr>
                        <a:t>days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5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marL="9525" algn="ctr">
                        <a:lnSpc>
                          <a:spcPts val="830"/>
                        </a:lnSpc>
                      </a:pPr>
                      <a:r>
                        <a:rPr sz="1050" b="1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5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b="1" dirty="0">
                          <a:latin typeface="Times New Roman"/>
                          <a:cs typeface="Times New Roman"/>
                        </a:rPr>
                        <a:t>value control</a:t>
                      </a:r>
                      <a:r>
                        <a:rPr sz="105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b="1" spc="-25" dirty="0">
                          <a:latin typeface="Times New Roman"/>
                          <a:cs typeface="Times New Roman"/>
                        </a:rPr>
                        <a:t>vs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 marL="9525" algn="ctr">
                        <a:lnSpc>
                          <a:spcPts val="830"/>
                        </a:lnSpc>
                      </a:pPr>
                      <a:r>
                        <a:rPr sz="1050" b="1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5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b="1" dirty="0">
                          <a:latin typeface="Times New Roman"/>
                          <a:cs typeface="Times New Roman"/>
                        </a:rPr>
                        <a:t>value control</a:t>
                      </a:r>
                      <a:r>
                        <a:rPr sz="105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b="1" spc="-25" dirty="0">
                          <a:latin typeface="Times New Roman"/>
                          <a:cs typeface="Times New Roman"/>
                        </a:rPr>
                        <a:t>vs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 marL="8255" algn="ctr">
                        <a:lnSpc>
                          <a:spcPts val="830"/>
                        </a:lnSpc>
                      </a:pPr>
                      <a:r>
                        <a:rPr sz="1050" b="1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5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b="1" dirty="0">
                          <a:latin typeface="Times New Roman"/>
                          <a:cs typeface="Times New Roman"/>
                        </a:rPr>
                        <a:t>value control</a:t>
                      </a:r>
                      <a:r>
                        <a:rPr sz="105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b="1" spc="-25" dirty="0">
                          <a:latin typeface="Times New Roman"/>
                          <a:cs typeface="Times New Roman"/>
                        </a:rPr>
                        <a:t>vs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2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spc="-10" dirty="0">
                          <a:latin typeface="Times New Roman"/>
                          <a:cs typeface="Times New Roman"/>
                        </a:rPr>
                        <a:t>Spleen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1079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spc="-10" dirty="0">
                          <a:latin typeface="Times New Roman"/>
                          <a:cs typeface="Times New Roman"/>
                        </a:rPr>
                        <a:t>Tumor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spc="-10" dirty="0">
                          <a:latin typeface="Times New Roman"/>
                          <a:cs typeface="Times New Roman"/>
                        </a:rPr>
                        <a:t>Spleen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1079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spc="-10" dirty="0">
                          <a:latin typeface="Times New Roman"/>
                          <a:cs typeface="Times New Roman"/>
                        </a:rPr>
                        <a:t>Tumor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8255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spc="-10" dirty="0">
                          <a:latin typeface="Times New Roman"/>
                          <a:cs typeface="Times New Roman"/>
                        </a:rPr>
                        <a:t>Spleen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889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spc="-10" dirty="0">
                          <a:latin typeface="Times New Roman"/>
                          <a:cs typeface="Times New Roman"/>
                        </a:rPr>
                        <a:t>Tumor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31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spc="-25" dirty="0">
                          <a:latin typeface="Times New Roman"/>
                          <a:cs typeface="Times New Roman"/>
                        </a:rPr>
                        <a:t>GSK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dirty="0">
                          <a:latin typeface="Times New Roman"/>
                          <a:cs typeface="Times New Roman"/>
                        </a:rPr>
                        <a:t>Anti-PD-</a:t>
                      </a:r>
                      <a:r>
                        <a:rPr sz="105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spc="-10" dirty="0">
                          <a:latin typeface="Times New Roman"/>
                          <a:cs typeface="Times New Roman"/>
                        </a:rPr>
                        <a:t>Combination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spc="-25" dirty="0">
                          <a:latin typeface="Times New Roman"/>
                          <a:cs typeface="Times New Roman"/>
                        </a:rPr>
                        <a:t>GSK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dirty="0">
                          <a:latin typeface="Times New Roman"/>
                          <a:cs typeface="Times New Roman"/>
                        </a:rPr>
                        <a:t>Anti-PD-</a:t>
                      </a:r>
                      <a:r>
                        <a:rPr sz="105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spc="-10" dirty="0">
                          <a:latin typeface="Times New Roman"/>
                          <a:cs typeface="Times New Roman"/>
                        </a:rPr>
                        <a:t>Combination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spc="-25" dirty="0">
                          <a:latin typeface="Times New Roman"/>
                          <a:cs typeface="Times New Roman"/>
                        </a:rPr>
                        <a:t>GSK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dirty="0">
                          <a:latin typeface="Times New Roman"/>
                          <a:cs typeface="Times New Roman"/>
                        </a:rPr>
                        <a:t>Anti-PD-</a:t>
                      </a:r>
                      <a:r>
                        <a:rPr sz="105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spc="-10" dirty="0">
                          <a:latin typeface="Times New Roman"/>
                          <a:cs typeface="Times New Roman"/>
                        </a:rPr>
                        <a:t>Combination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spc="-25" dirty="0">
                          <a:latin typeface="Times New Roman"/>
                          <a:cs typeface="Times New Roman"/>
                        </a:rPr>
                        <a:t>GSK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dirty="0">
                          <a:latin typeface="Times New Roman"/>
                          <a:cs typeface="Times New Roman"/>
                        </a:rPr>
                        <a:t>Anti-PD-</a:t>
                      </a:r>
                      <a:r>
                        <a:rPr sz="105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spc="-10" dirty="0">
                          <a:latin typeface="Times New Roman"/>
                          <a:cs typeface="Times New Roman"/>
                        </a:rPr>
                        <a:t>Combination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192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spc="-25" dirty="0">
                          <a:latin typeface="Times New Roman"/>
                          <a:cs typeface="Times New Roman"/>
                        </a:rPr>
                        <a:t>GSK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dirty="0">
                          <a:latin typeface="Times New Roman"/>
                          <a:cs typeface="Times New Roman"/>
                        </a:rPr>
                        <a:t>Anti-PD-</a:t>
                      </a:r>
                      <a:r>
                        <a:rPr sz="105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spc="-10" dirty="0">
                          <a:latin typeface="Times New Roman"/>
                          <a:cs typeface="Times New Roman"/>
                        </a:rPr>
                        <a:t>Combination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541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spc="-25" dirty="0">
                          <a:latin typeface="Times New Roman"/>
                          <a:cs typeface="Times New Roman"/>
                        </a:rPr>
                        <a:t>GSK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dirty="0">
                          <a:latin typeface="Times New Roman"/>
                          <a:cs typeface="Times New Roman"/>
                        </a:rPr>
                        <a:t>Anti-PD-</a:t>
                      </a:r>
                      <a:r>
                        <a:rPr sz="105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b="1" spc="-10" dirty="0">
                          <a:latin typeface="Times New Roman"/>
                          <a:cs typeface="Times New Roman"/>
                        </a:rPr>
                        <a:t>Combination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5229">
                <a:tc>
                  <a:txBody>
                    <a:bodyPr/>
                    <a:lstStyle/>
                    <a:p>
                      <a:pPr marL="762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CD8+</a:t>
                      </a:r>
                      <a:r>
                        <a:rPr sz="10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(T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cells)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414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CD8+</a:t>
                      </a:r>
                      <a:r>
                        <a:rPr sz="10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(T</a:t>
                      </a:r>
                      <a:r>
                        <a:rPr sz="105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cells</a:t>
                      </a:r>
                      <a:r>
                        <a:rPr sz="10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mg/tumor)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34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marR="31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5229">
                <a:tc>
                  <a:txBody>
                    <a:bodyPr/>
                    <a:lstStyle/>
                    <a:p>
                      <a:pPr marL="762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CD4+</a:t>
                      </a:r>
                      <a:r>
                        <a:rPr sz="10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(T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cells)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414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CD4+</a:t>
                      </a:r>
                      <a:r>
                        <a:rPr sz="10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(T</a:t>
                      </a:r>
                      <a:r>
                        <a:rPr sz="105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cells</a:t>
                      </a:r>
                      <a:r>
                        <a:rPr sz="10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mg/tumor)</a:t>
                      </a:r>
                      <a:endParaRPr sz="105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34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marR="31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N/A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5229">
                <a:tc>
                  <a:txBody>
                    <a:bodyPr/>
                    <a:lstStyle/>
                    <a:p>
                      <a:pPr marL="698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CD19+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(B</a:t>
                      </a:r>
                      <a:r>
                        <a:rPr sz="10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cells)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8312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CD8+</a:t>
                      </a:r>
                      <a:r>
                        <a:rPr sz="10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Ki67+</a:t>
                      </a:r>
                      <a:r>
                        <a:rPr sz="10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(T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Proliferation)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414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CD4+</a:t>
                      </a:r>
                      <a:r>
                        <a:rPr sz="10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Ki67+</a:t>
                      </a:r>
                      <a:r>
                        <a:rPr sz="10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(T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Proliferation)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0" dirty="0">
                          <a:latin typeface="Times New Roman"/>
                          <a:cs typeface="Times New Roman"/>
                        </a:rPr>
                        <a:t>Up**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Up*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414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CD4+</a:t>
                      </a:r>
                      <a:r>
                        <a:rPr sz="10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Ki67+</a:t>
                      </a:r>
                      <a:r>
                        <a:rPr sz="10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Foxp3+(Tregs)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Up*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8312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CD19+</a:t>
                      </a:r>
                      <a:r>
                        <a:rPr sz="10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Ki67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(B</a:t>
                      </a:r>
                      <a:r>
                        <a:rPr sz="10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prolifeation)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8312">
                <a:tc>
                  <a:txBody>
                    <a:bodyPr/>
                    <a:lstStyle/>
                    <a:p>
                      <a:pPr marL="635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CD8+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CD62L-</a:t>
                      </a:r>
                      <a:r>
                        <a:rPr sz="10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CD44+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(Effector)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7414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CD8+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CD62L+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CD44+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(Memory)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8312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CD8+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CD62L+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CD44-</a:t>
                      </a:r>
                      <a:r>
                        <a:rPr sz="10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(Naive)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8312">
                <a:tc>
                  <a:txBody>
                    <a:bodyPr/>
                    <a:lstStyle/>
                    <a:p>
                      <a:pPr marL="635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CD4+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CD62L-</a:t>
                      </a:r>
                      <a:r>
                        <a:rPr sz="10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CD44+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(Effector)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7414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CD4+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CD62L+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CD44+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(Memory)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8312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CD4+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CD62L+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CD44-</a:t>
                      </a:r>
                      <a:r>
                        <a:rPr sz="10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(Naive)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5229">
                <a:tc>
                  <a:txBody>
                    <a:bodyPr/>
                    <a:lstStyle/>
                    <a:p>
                      <a:pPr marL="889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NK1.1</a:t>
                      </a:r>
                      <a:r>
                        <a:rPr sz="10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(NK</a:t>
                      </a:r>
                      <a:r>
                        <a:rPr sz="10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cells)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Up*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5229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CD11b+</a:t>
                      </a:r>
                      <a:r>
                        <a:rPr sz="10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(Myeloid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cells)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5229">
                <a:tc>
                  <a:txBody>
                    <a:bodyPr/>
                    <a:lstStyle/>
                    <a:p>
                      <a:pPr marL="889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CD11c+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(DC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cells)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5229">
                <a:tc>
                  <a:txBody>
                    <a:bodyPr/>
                    <a:lstStyle/>
                    <a:p>
                      <a:pPr marL="82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CD11b+ Ly6g+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(MDSC)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10"/>
                        </a:lnSpc>
                        <a:spcBef>
                          <a:spcPts val="10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2414">
                <a:tc>
                  <a:txBody>
                    <a:bodyPr/>
                    <a:lstStyle/>
                    <a:p>
                      <a:pPr marL="8890" algn="ctr">
                        <a:lnSpc>
                          <a:spcPts val="830"/>
                        </a:lnSpc>
                      </a:pPr>
                      <a:r>
                        <a:rPr sz="1050" dirty="0">
                          <a:latin typeface="Times New Roman"/>
                          <a:cs typeface="Times New Roman"/>
                        </a:rPr>
                        <a:t>F4/80+</a:t>
                      </a:r>
                      <a:r>
                        <a:rPr sz="10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(macrophage)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30"/>
                        </a:lnSpc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30"/>
                        </a:lnSpc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30"/>
                        </a:lnSpc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30"/>
                        </a:lnSpc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30"/>
                        </a:lnSpc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30"/>
                        </a:lnSpc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30"/>
                        </a:lnSpc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30"/>
                        </a:lnSpc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30"/>
                        </a:lnSpc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830"/>
                        </a:lnSpc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30"/>
                        </a:lnSpc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30"/>
                        </a:lnSpc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ts val="830"/>
                        </a:lnSpc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30"/>
                        </a:lnSpc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marR="3175" algn="ctr">
                        <a:lnSpc>
                          <a:spcPts val="830"/>
                        </a:lnSpc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ts val="830"/>
                        </a:lnSpc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830"/>
                        </a:lnSpc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830"/>
                        </a:lnSpc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NC</a:t>
                      </a:r>
                      <a:endParaRPr sz="105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367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9562DB-8BDE-EAA7-0CF4-EE6B7AC1046F}"/>
              </a:ext>
            </a:extLst>
          </p:cNvPr>
          <p:cNvSpPr txBox="1"/>
          <p:nvPr/>
        </p:nvSpPr>
        <p:spPr>
          <a:xfrm>
            <a:off x="763059" y="211874"/>
            <a:ext cx="245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kern="0" dirty="0">
                <a:solidFill>
                  <a:srgbClr val="11111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Supplementary Table 6: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CE36AE-BE60-2528-A0EF-B0529085F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284" y="241504"/>
            <a:ext cx="4545760" cy="640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43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">
            <a:extLst>
              <a:ext uri="{FF2B5EF4-FFF2-40B4-BE49-F238E27FC236}">
                <a16:creationId xmlns:a16="http://schemas.microsoft.com/office/drawing/2014/main" id="{7EF4A14B-4191-3E1D-1982-51318281F5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445711"/>
              </p:ext>
            </p:extLst>
          </p:nvPr>
        </p:nvGraphicFramePr>
        <p:xfrm>
          <a:off x="3724563" y="1789545"/>
          <a:ext cx="5257800" cy="2832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marR="635" algn="ctr">
                        <a:lnSpc>
                          <a:spcPts val="139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Target</a:t>
                      </a:r>
                      <a:r>
                        <a:rPr sz="12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gene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Catalog#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5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Target</a:t>
                      </a:r>
                      <a:r>
                        <a:rPr sz="12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Sequence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V2LMM_41778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4139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CAGATGTACTGCTTAGTAA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V2LMM_52415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8585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GAATCCTAGTGGAATGTTT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V2LMM_44292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CTTTCAATCTGCTCTGTTA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V3LMM_430644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AGCAGAGCAATGTATGTCT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V2LMM_189078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TATCTTTGACCGATGTGAG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Pik3cb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V2LMM_189160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CTGGAGAACTTGGAAGATA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V2LMM_47870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GAAGCTACCATTTCTTATA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V3LMM_423457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1440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5'TGGAGAACTTGGAAGATAA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V2LMM_22640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CTCAAGAACGGAGATGAAA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V2LMM_59653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4139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GCTACTGTGTGGCCACATA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V3LMM_507804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AGCTGGAAAACCAAAGTCA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V3LMM_507808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AAGACCAAGTTTGGAATCA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Non-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target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(NT)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RHS4346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81481B5-5C6A-C2AE-1776-7053CF76DF75}"/>
              </a:ext>
            </a:extLst>
          </p:cNvPr>
          <p:cNvSpPr txBox="1"/>
          <p:nvPr/>
        </p:nvSpPr>
        <p:spPr>
          <a:xfrm>
            <a:off x="331176" y="346364"/>
            <a:ext cx="1952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Supplementary Table 7:</a:t>
            </a:r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354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5E804B-D00F-DFB5-0721-481F0F37348A}"/>
              </a:ext>
            </a:extLst>
          </p:cNvPr>
          <p:cNvSpPr txBox="1"/>
          <p:nvPr/>
        </p:nvSpPr>
        <p:spPr>
          <a:xfrm>
            <a:off x="342053" y="568037"/>
            <a:ext cx="2509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Supplementary Table 8 :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5D457F4-B106-A4FD-E906-032608FCE0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665770"/>
              </p:ext>
            </p:extLst>
          </p:nvPr>
        </p:nvGraphicFramePr>
        <p:xfrm>
          <a:off x="3087255" y="1638300"/>
          <a:ext cx="5181600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16510" algn="ctr">
                        <a:lnSpc>
                          <a:spcPts val="139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Target</a:t>
                      </a:r>
                      <a:r>
                        <a:rPr sz="12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gene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Clone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ID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ts val="139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Target</a:t>
                      </a:r>
                      <a:r>
                        <a:rPr sz="12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Sequence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R="50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PIK3CA-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C1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GCTTCACCATGCCGTCATACT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R="50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PIK3CA-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C2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AGCAGAGCAATGTATGTCT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R="50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PIK3CA-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C3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GCTTGAAGAGTGTCGAATTAT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R="50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PIK3CA-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C4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GAAATCCCTCTGGGTCATAAA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R="50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PIK3CB-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C1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CTCACATCGGTCAAAGATA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R="50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PIK3CB-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C2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GCATAGCTGGTCTTCGTTTCC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R="50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PIK3CG-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C1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CTCAAGAACGGAGATGAAA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R="50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PIK3CG-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C2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GACGATCTCGTATTGAGTATC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R="50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PIK3CD-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C1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GCTACTGTGTGGCCACATA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R="5080" algn="ctr">
                        <a:lnSpc>
                          <a:spcPts val="139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Pik3cd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PIK3CD-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C2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GCTACTGTGAACGAGCCTATA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Non-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target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Control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(NT)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39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NT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5'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CAACAAGATGAAGAGCACCAA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46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9562DB-8BDE-EAA7-0CF4-EE6B7AC1046F}"/>
              </a:ext>
            </a:extLst>
          </p:cNvPr>
          <p:cNvSpPr txBox="1"/>
          <p:nvPr/>
        </p:nvSpPr>
        <p:spPr>
          <a:xfrm>
            <a:off x="651547" y="457200"/>
            <a:ext cx="245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kern="0" dirty="0">
                <a:solidFill>
                  <a:srgbClr val="11111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Supplementary Table 9: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613A07E1-D39D-3E22-9F9C-262B6234BBCD}"/>
              </a:ext>
            </a:extLst>
          </p:cNvPr>
          <p:cNvGraphicFramePr>
            <a:graphicFrameLocks noGrp="1"/>
          </p:cNvGraphicFramePr>
          <p:nvPr/>
        </p:nvGraphicFramePr>
        <p:xfrm>
          <a:off x="3448050" y="1305791"/>
          <a:ext cx="5295900" cy="457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marR="5080" algn="ctr">
                        <a:lnSpc>
                          <a:spcPts val="1390"/>
                        </a:lnSpc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Catalog#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ts val="1390"/>
                        </a:lnSpc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Target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390"/>
                        </a:lnSpc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Vendor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ts val="1390"/>
                        </a:lnSpc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Purpose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R="5080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48-0042-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82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CD4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eBioscience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Flow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cytometry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60-0081-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U100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CD8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TONBO</a:t>
                      </a:r>
                      <a:r>
                        <a:rPr sz="12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biosciences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Flow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cytometry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65-0251-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U100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CD25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TONBO</a:t>
                      </a:r>
                      <a:r>
                        <a:rPr sz="12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biosciences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Flow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cytometry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R="5715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550992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CD19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BD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biosciences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Flow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cytometry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R="5715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550627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NK1.1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BD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Pharmingen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Flow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cytometry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R="5080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48-0112-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82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CD11b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eBioscience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Flow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cytometry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60-1276-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U100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ts val="139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Ly6G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TONBO</a:t>
                      </a:r>
                      <a:r>
                        <a:rPr sz="12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biosciences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Flow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cytometry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50-4801-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U100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F4/80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TONBO</a:t>
                      </a:r>
                      <a:r>
                        <a:rPr sz="12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biosciences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Flow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cytometry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R="5080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11-5698-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82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ts val="139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Ki67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invitrogen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Flow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cytometry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R="5080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12-5773-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82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FOXP3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eBioscience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Flow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cytometry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65-0621-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U100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CD62L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TONBO</a:t>
                      </a:r>
                      <a:r>
                        <a:rPr sz="12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biosciences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Flow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cytometry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20-0114-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U100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CD11c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TONBO</a:t>
                      </a:r>
                      <a:r>
                        <a:rPr sz="12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biosciences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Flow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cytometry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35-0441-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U500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ts val="139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CD44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TONBO</a:t>
                      </a:r>
                      <a:r>
                        <a:rPr sz="12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biosciences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Flow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cytometry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1270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560626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Caspase-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BD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biosciences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Flow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cytometry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0" algn="ctr">
                        <a:lnSpc>
                          <a:spcPts val="1390"/>
                        </a:lnSpc>
                      </a:pPr>
                      <a:r>
                        <a:rPr sz="1200" spc="-20" dirty="0">
                          <a:solidFill>
                            <a:srgbClr val="111111"/>
                          </a:solidFill>
                          <a:latin typeface="Times New Roman"/>
                          <a:cs typeface="Times New Roman"/>
                        </a:rPr>
                        <a:t>4249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solidFill>
                            <a:srgbClr val="111111"/>
                          </a:solidFill>
                          <a:latin typeface="Times New Roman"/>
                          <a:cs typeface="Times New Roman"/>
                        </a:rPr>
                        <a:t>p110</a:t>
                      </a:r>
                      <a:r>
                        <a:rPr sz="1200" spc="-10" dirty="0">
                          <a:solidFill>
                            <a:srgbClr val="111111"/>
                          </a:solidFill>
                          <a:latin typeface="Arial Unicode MS"/>
                          <a:cs typeface="Arial Unicode MS"/>
                        </a:rPr>
                        <a:t>⍺</a:t>
                      </a:r>
                      <a:endParaRPr sz="120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Cell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signaling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Western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blot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065" algn="ctr">
                        <a:lnSpc>
                          <a:spcPts val="1390"/>
                        </a:lnSpc>
                      </a:pPr>
                      <a:r>
                        <a:rPr sz="1200" dirty="0">
                          <a:solidFill>
                            <a:srgbClr val="111111"/>
                          </a:solidFill>
                          <a:latin typeface="Times New Roman"/>
                          <a:cs typeface="Times New Roman"/>
                        </a:rPr>
                        <a:t>PA5-</a:t>
                      </a:r>
                      <a:r>
                        <a:rPr sz="1200" spc="-10" dirty="0">
                          <a:solidFill>
                            <a:srgbClr val="111111"/>
                          </a:solidFill>
                          <a:latin typeface="Times New Roman"/>
                          <a:cs typeface="Times New Roman"/>
                        </a:rPr>
                        <a:t>79821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p110β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Invitrogen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Western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blot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0" algn="ctr">
                        <a:lnSpc>
                          <a:spcPts val="139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5405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p110</a:t>
                      </a:r>
                      <a:r>
                        <a:rPr sz="1200" spc="-10" dirty="0">
                          <a:latin typeface="Arial Unicode MS"/>
                          <a:cs typeface="Arial Unicode MS"/>
                        </a:rPr>
                        <a:t>𝛾</a:t>
                      </a:r>
                      <a:endParaRPr sz="1200">
                        <a:latin typeface="Arial Unicode MS"/>
                        <a:cs typeface="Arial Unicode M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Cell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signaling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Western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blot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34050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p110δ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Cell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signaling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Western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blot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0" algn="ctr">
                        <a:lnSpc>
                          <a:spcPts val="139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4060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1390"/>
                        </a:lnSpc>
                      </a:pPr>
                      <a:r>
                        <a:rPr sz="1200" dirty="0">
                          <a:solidFill>
                            <a:srgbClr val="111111"/>
                          </a:solidFill>
                          <a:latin typeface="Times New Roman"/>
                          <a:cs typeface="Times New Roman"/>
                        </a:rPr>
                        <a:t>pAkt</a:t>
                      </a:r>
                      <a:r>
                        <a:rPr sz="1200" spc="-15" dirty="0">
                          <a:solidFill>
                            <a:srgbClr val="11111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111111"/>
                          </a:solidFill>
                          <a:latin typeface="Times New Roman"/>
                          <a:cs typeface="Times New Roman"/>
                        </a:rPr>
                        <a:t>(S473)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Cell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signaling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Western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blot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0" algn="ctr">
                        <a:lnSpc>
                          <a:spcPts val="139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2865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solidFill>
                            <a:srgbClr val="111111"/>
                          </a:solidFill>
                          <a:latin typeface="Times New Roman"/>
                          <a:cs typeface="Times New Roman"/>
                        </a:rPr>
                        <a:t>pAkt(T308)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Cell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signaling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Western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blot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0" algn="ctr">
                        <a:lnSpc>
                          <a:spcPts val="139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4691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39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Akt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Cell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signaling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Western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blot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700" algn="ctr">
                        <a:lnSpc>
                          <a:spcPts val="139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4970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β-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actin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39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Cell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signaling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39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Western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blot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1564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8D8106-8F99-BE00-E259-D427F00B8630}"/>
              </a:ext>
            </a:extLst>
          </p:cNvPr>
          <p:cNvSpPr txBox="1"/>
          <p:nvPr/>
        </p:nvSpPr>
        <p:spPr>
          <a:xfrm>
            <a:off x="4395080" y="2292627"/>
            <a:ext cx="36107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Supplementary Figures </a:t>
            </a:r>
          </a:p>
        </p:txBody>
      </p:sp>
    </p:spTree>
    <p:extLst>
      <p:ext uri="{BB962C8B-B14F-4D97-AF65-F5344CB8AC3E}">
        <p14:creationId xmlns:p14="http://schemas.microsoft.com/office/powerpoint/2010/main" val="887374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325B1A-E468-42A4-217E-5B5D8DE0F72C}"/>
              </a:ext>
            </a:extLst>
          </p:cNvPr>
          <p:cNvSpPr txBox="1"/>
          <p:nvPr/>
        </p:nvSpPr>
        <p:spPr>
          <a:xfrm>
            <a:off x="477078" y="543339"/>
            <a:ext cx="2519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Supplementary Figure 1:</a:t>
            </a:r>
          </a:p>
        </p:txBody>
      </p:sp>
      <p:pic>
        <p:nvPicPr>
          <p:cNvPr id="4" name="Picture 3" descr="A graph of a number of patients with a number of months&#10;&#10;Description automatically generated">
            <a:extLst>
              <a:ext uri="{FF2B5EF4-FFF2-40B4-BE49-F238E27FC236}">
                <a16:creationId xmlns:a16="http://schemas.microsoft.com/office/drawing/2014/main" id="{207D2138-D2EF-DC85-245D-854FE9023C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7" t="7234" b="3894"/>
          <a:stretch/>
        </p:blipFill>
        <p:spPr bwMode="auto">
          <a:xfrm>
            <a:off x="3003275" y="1101311"/>
            <a:ext cx="5521327" cy="5213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51090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325B1A-E468-42A4-217E-5B5D8DE0F72C}"/>
              </a:ext>
            </a:extLst>
          </p:cNvPr>
          <p:cNvSpPr txBox="1"/>
          <p:nvPr/>
        </p:nvSpPr>
        <p:spPr>
          <a:xfrm>
            <a:off x="477078" y="543339"/>
            <a:ext cx="2519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Supplementary Figure 2:</a:t>
            </a:r>
          </a:p>
        </p:txBody>
      </p:sp>
      <p:pic>
        <p:nvPicPr>
          <p:cNvPr id="3" name="Picture 2" descr="A graph of a number of patients&#10;&#10;Description automatically generated">
            <a:extLst>
              <a:ext uri="{FF2B5EF4-FFF2-40B4-BE49-F238E27FC236}">
                <a16:creationId xmlns:a16="http://schemas.microsoft.com/office/drawing/2014/main" id="{58F6C599-0851-4515-1959-846ECA6B5C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0" t="6085" b="4358"/>
          <a:stretch/>
        </p:blipFill>
        <p:spPr bwMode="auto">
          <a:xfrm>
            <a:off x="2873829" y="912671"/>
            <a:ext cx="5894614" cy="56932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75010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325B1A-E468-42A4-217E-5B5D8DE0F72C}"/>
              </a:ext>
            </a:extLst>
          </p:cNvPr>
          <p:cNvSpPr txBox="1"/>
          <p:nvPr/>
        </p:nvSpPr>
        <p:spPr>
          <a:xfrm>
            <a:off x="477078" y="543339"/>
            <a:ext cx="2519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Supplementary Figure 3:</a:t>
            </a:r>
          </a:p>
        </p:txBody>
      </p:sp>
      <p:pic>
        <p:nvPicPr>
          <p:cNvPr id="3" name="Picture 2" descr="A graph of a number of patients&#10;&#10;Description automatically generated">
            <a:extLst>
              <a:ext uri="{FF2B5EF4-FFF2-40B4-BE49-F238E27FC236}">
                <a16:creationId xmlns:a16="http://schemas.microsoft.com/office/drawing/2014/main" id="{F0FC5FCD-2587-5240-A08B-E742665FD2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6464" b="4063"/>
          <a:stretch/>
        </p:blipFill>
        <p:spPr bwMode="auto">
          <a:xfrm>
            <a:off x="2878010" y="912671"/>
            <a:ext cx="6024111" cy="54019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23147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325B1A-E468-42A4-217E-5B5D8DE0F72C}"/>
              </a:ext>
            </a:extLst>
          </p:cNvPr>
          <p:cNvSpPr txBox="1"/>
          <p:nvPr/>
        </p:nvSpPr>
        <p:spPr>
          <a:xfrm>
            <a:off x="477078" y="543339"/>
            <a:ext cx="2519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Supplementary Figure 4:</a:t>
            </a:r>
          </a:p>
        </p:txBody>
      </p:sp>
      <p:pic>
        <p:nvPicPr>
          <p:cNvPr id="4" name="Picture 3" descr="A graph of a number of patients&#10;&#10;Description automatically generated">
            <a:extLst>
              <a:ext uri="{FF2B5EF4-FFF2-40B4-BE49-F238E27FC236}">
                <a16:creationId xmlns:a16="http://schemas.microsoft.com/office/drawing/2014/main" id="{30E0C195-A7F0-E56C-8247-A90AF8A21AD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7" t="6723" b="3807"/>
          <a:stretch/>
        </p:blipFill>
        <p:spPr bwMode="auto">
          <a:xfrm>
            <a:off x="2979229" y="912672"/>
            <a:ext cx="5834627" cy="54019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41211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1">
            <a:extLst>
              <a:ext uri="{FF2B5EF4-FFF2-40B4-BE49-F238E27FC236}">
                <a16:creationId xmlns:a16="http://schemas.microsoft.com/office/drawing/2014/main" id="{CA003ABE-1A5E-6275-1FFD-A99F740205F8}"/>
              </a:ext>
            </a:extLst>
          </p:cNvPr>
          <p:cNvSpPr txBox="1"/>
          <p:nvPr/>
        </p:nvSpPr>
        <p:spPr>
          <a:xfrm>
            <a:off x="197246" y="194860"/>
            <a:ext cx="574635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Supplementary </a:t>
            </a:r>
            <a:r>
              <a:rPr lang="en-US" b="1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Figure 5:</a:t>
            </a:r>
            <a:endParaRPr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close-up of a test&#10;&#10;Description automatically generated">
            <a:extLst>
              <a:ext uri="{FF2B5EF4-FFF2-40B4-BE49-F238E27FC236}">
                <a16:creationId xmlns:a16="http://schemas.microsoft.com/office/drawing/2014/main" id="{60B9D929-8E4C-98DA-7CCF-08BB72467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066" y="285910"/>
            <a:ext cx="6249873" cy="637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398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C4AAE0B-2529-327D-BB69-1B8A5D3D5987}"/>
              </a:ext>
            </a:extLst>
          </p:cNvPr>
          <p:cNvSpPr txBox="1"/>
          <p:nvPr/>
        </p:nvSpPr>
        <p:spPr>
          <a:xfrm>
            <a:off x="317872" y="193629"/>
            <a:ext cx="11245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1913" marR="0">
              <a:spcBef>
                <a:spcPts val="0"/>
              </a:spcBef>
              <a:spcAft>
                <a:spcPts val="0"/>
              </a:spcAft>
              <a:tabLst>
                <a:tab pos="5016500" algn="l"/>
              </a:tabLst>
            </a:pPr>
            <a:r>
              <a:rPr lang="en-US" sz="1800" b="1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Supplementary Figure 6:</a:t>
            </a:r>
            <a:endParaRPr lang="en-US" sz="1800" b="1" kern="0" dirty="0">
              <a:solidFill>
                <a:srgbClr val="0F0F0F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8" name="Picture 7" descr="A graph of different sizes and numbers&#10;&#10;Description automatically generated with medium confidence">
            <a:extLst>
              <a:ext uri="{FF2B5EF4-FFF2-40B4-BE49-F238E27FC236}">
                <a16:creationId xmlns:a16="http://schemas.microsoft.com/office/drawing/2014/main" id="{13BA5E27-7908-9E8D-8D48-BCBC97665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50" y="1589532"/>
            <a:ext cx="8659368" cy="367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842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1">
            <a:extLst>
              <a:ext uri="{FF2B5EF4-FFF2-40B4-BE49-F238E27FC236}">
                <a16:creationId xmlns:a16="http://schemas.microsoft.com/office/drawing/2014/main" id="{880B8F33-5F8F-1AAE-7F8E-DDA870B70A4C}"/>
              </a:ext>
            </a:extLst>
          </p:cNvPr>
          <p:cNvSpPr txBox="1"/>
          <p:nvPr/>
        </p:nvSpPr>
        <p:spPr>
          <a:xfrm>
            <a:off x="197246" y="194860"/>
            <a:ext cx="574635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b="1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Supplementary Figure 7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diagram of a cancer patient&#10;&#10;Description automatically generated with medium confidence">
            <a:extLst>
              <a:ext uri="{FF2B5EF4-FFF2-40B4-BE49-F238E27FC236}">
                <a16:creationId xmlns:a16="http://schemas.microsoft.com/office/drawing/2014/main" id="{6C2677B4-6B4B-9040-5589-224DA637E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225" y="138471"/>
            <a:ext cx="4535549" cy="658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9455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1">
            <a:extLst>
              <a:ext uri="{FF2B5EF4-FFF2-40B4-BE49-F238E27FC236}">
                <a16:creationId xmlns:a16="http://schemas.microsoft.com/office/drawing/2014/main" id="{0675E613-7B3E-38FD-C2F2-DD781BA44A2B}"/>
              </a:ext>
            </a:extLst>
          </p:cNvPr>
          <p:cNvSpPr txBox="1"/>
          <p:nvPr/>
        </p:nvSpPr>
        <p:spPr>
          <a:xfrm>
            <a:off x="197245" y="194860"/>
            <a:ext cx="1136196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913" marR="0">
              <a:spcBef>
                <a:spcPts val="0"/>
              </a:spcBef>
              <a:spcAft>
                <a:spcPts val="0"/>
              </a:spcAft>
              <a:tabLst>
                <a:tab pos="5016500" algn="l"/>
              </a:tabLst>
            </a:pPr>
            <a:r>
              <a:rPr lang="en-US" b="1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Supplementary Figure 8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group of graphs and diagrams&#10;&#10;Description automatically generated">
            <a:extLst>
              <a:ext uri="{FF2B5EF4-FFF2-40B4-BE49-F238E27FC236}">
                <a16:creationId xmlns:a16="http://schemas.microsoft.com/office/drawing/2014/main" id="{81DC2B33-FC05-B303-FF4C-79429070E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928" y="1298223"/>
            <a:ext cx="9311483" cy="494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76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1">
            <a:extLst>
              <a:ext uri="{FF2B5EF4-FFF2-40B4-BE49-F238E27FC236}">
                <a16:creationId xmlns:a16="http://schemas.microsoft.com/office/drawing/2014/main" id="{B7E53F3C-5207-C750-87E0-49ACED650D99}"/>
              </a:ext>
            </a:extLst>
          </p:cNvPr>
          <p:cNvSpPr txBox="1"/>
          <p:nvPr/>
        </p:nvSpPr>
        <p:spPr>
          <a:xfrm>
            <a:off x="197246" y="194860"/>
            <a:ext cx="1167906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b="1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Supplementary Figure 9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graph of a number of objects&#10;&#10;Description automatically generated with medium confidence">
            <a:extLst>
              <a:ext uri="{FF2B5EF4-FFF2-40B4-BE49-F238E27FC236}">
                <a16:creationId xmlns:a16="http://schemas.microsoft.com/office/drawing/2014/main" id="{42260106-0BEC-C320-3F90-8556F46C6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787" y="2195519"/>
            <a:ext cx="10165429" cy="260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339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graphs showing different types of data&#10;&#10;Description automatically generated with medium confidence">
            <a:extLst>
              <a:ext uri="{FF2B5EF4-FFF2-40B4-BE49-F238E27FC236}">
                <a16:creationId xmlns:a16="http://schemas.microsoft.com/office/drawing/2014/main" id="{D41C0F9D-5E4D-83E6-22B4-8CE5B2D69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549" y="1566019"/>
            <a:ext cx="9628632" cy="4575048"/>
          </a:xfrm>
          <a:prstGeom prst="rect">
            <a:avLst/>
          </a:prstGeom>
        </p:spPr>
      </p:pic>
      <p:sp>
        <p:nvSpPr>
          <p:cNvPr id="4" name="object 81">
            <a:extLst>
              <a:ext uri="{FF2B5EF4-FFF2-40B4-BE49-F238E27FC236}">
                <a16:creationId xmlns:a16="http://schemas.microsoft.com/office/drawing/2014/main" id="{49E8DC68-359E-7FCD-273E-2B179503C18C}"/>
              </a:ext>
            </a:extLst>
          </p:cNvPr>
          <p:cNvSpPr txBox="1"/>
          <p:nvPr/>
        </p:nvSpPr>
        <p:spPr>
          <a:xfrm>
            <a:off x="197245" y="194860"/>
            <a:ext cx="1136196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913" marR="0">
              <a:spcBef>
                <a:spcPts val="0"/>
              </a:spcBef>
              <a:spcAft>
                <a:spcPts val="0"/>
              </a:spcAft>
              <a:tabLst>
                <a:tab pos="5016500" algn="l"/>
              </a:tabLst>
            </a:pPr>
            <a:r>
              <a:rPr lang="en-US" b="1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Supplementary Figure 10: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363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1">
            <a:extLst>
              <a:ext uri="{FF2B5EF4-FFF2-40B4-BE49-F238E27FC236}">
                <a16:creationId xmlns:a16="http://schemas.microsoft.com/office/drawing/2014/main" id="{F7A23F4A-3626-C025-E233-7A1BD44A467A}"/>
              </a:ext>
            </a:extLst>
          </p:cNvPr>
          <p:cNvSpPr txBox="1"/>
          <p:nvPr/>
        </p:nvSpPr>
        <p:spPr>
          <a:xfrm>
            <a:off x="197246" y="194860"/>
            <a:ext cx="1160606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Supplementary Figure 11: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 descr="A graph of different types of signal signals&#10;&#10;Description automatically generated with medium confidence">
            <a:extLst>
              <a:ext uri="{FF2B5EF4-FFF2-40B4-BE49-F238E27FC236}">
                <a16:creationId xmlns:a16="http://schemas.microsoft.com/office/drawing/2014/main" id="{4814C864-8E3E-3742-91ED-70B6E6ED27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715"/>
          <a:stretch/>
        </p:blipFill>
        <p:spPr>
          <a:xfrm>
            <a:off x="491107" y="1714501"/>
            <a:ext cx="11472755" cy="441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339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1">
            <a:extLst>
              <a:ext uri="{FF2B5EF4-FFF2-40B4-BE49-F238E27FC236}">
                <a16:creationId xmlns:a16="http://schemas.microsoft.com/office/drawing/2014/main" id="{D74EF5EE-6209-BC79-149A-2B54A0EEC50E}"/>
              </a:ext>
            </a:extLst>
          </p:cNvPr>
          <p:cNvSpPr txBox="1"/>
          <p:nvPr/>
        </p:nvSpPr>
        <p:spPr>
          <a:xfrm>
            <a:off x="197246" y="194860"/>
            <a:ext cx="1160606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b="1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Supplementary Figure 12: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19F5AD-3DCC-78CE-A504-BE7DA764D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73" y="484683"/>
            <a:ext cx="10277856" cy="54437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D418E6-B40C-0817-822B-BE3EF062A38C}"/>
              </a:ext>
            </a:extLst>
          </p:cNvPr>
          <p:cNvSpPr txBox="1"/>
          <p:nvPr/>
        </p:nvSpPr>
        <p:spPr>
          <a:xfrm>
            <a:off x="314975" y="5726986"/>
            <a:ext cx="11718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Supplementary Figure 12. Gating strategies for immune profiling. </a:t>
            </a:r>
            <a:r>
              <a:rPr lang="en-US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Gating strategies to evaluate the abundancy and proliferation of T and B cell subsets (A); Memory T cell subsets and NK subset (B) and monocytes and macrophages (C). 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266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21374</TotalTime>
  <Words>2606</Words>
  <Application>Microsoft Macintosh PowerPoint</Application>
  <PresentationFormat>Widescreen</PresentationFormat>
  <Paragraphs>1607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 Unicode MS</vt:lpstr>
      <vt:lpstr>Aptos</vt:lpstr>
      <vt:lpstr>Arial</vt:lpstr>
      <vt:lpstr>Arial Narrow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Burton,Elizabeth M</dc:creator>
  <cp:lastModifiedBy>Burton,Elizabeth M</cp:lastModifiedBy>
  <cp:revision>33</cp:revision>
  <cp:lastPrinted>2024-03-26T15:23:03Z</cp:lastPrinted>
  <dcterms:created xsi:type="dcterms:W3CDTF">2023-05-29T01:14:39Z</dcterms:created>
  <dcterms:modified xsi:type="dcterms:W3CDTF">2024-07-22T23:18:16Z</dcterms:modified>
</cp:coreProperties>
</file>