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6" r:id="rId5"/>
    <p:sldId id="269" r:id="rId6"/>
    <p:sldId id="267" r:id="rId7"/>
    <p:sldId id="268" r:id="rId8"/>
    <p:sldId id="262" r:id="rId9"/>
  </p:sldIdLst>
  <p:sldSz cx="6858000" cy="9144000" type="screen4x3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FA430F-EE96-427B-8FB7-49A89051139A}" v="28" dt="2020-07-22T10:11:28.3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71" autoAdjust="0"/>
    <p:restoredTop sz="94660"/>
  </p:normalViewPr>
  <p:slideViewPr>
    <p:cSldViewPr>
      <p:cViewPr>
        <p:scale>
          <a:sx n="214" d="100"/>
          <a:sy n="214" d="100"/>
        </p:scale>
        <p:origin x="618" y="-376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nard Haendler" userId="5ae717ff-2f70-4e6f-9995-a2e8c34262ca" providerId="ADAL" clId="{465ED2B3-15CF-482E-8A7A-ED70DF05175D}"/>
    <pc:docChg chg="delSld">
      <pc:chgData name="Bernard Haendler" userId="5ae717ff-2f70-4e6f-9995-a2e8c34262ca" providerId="ADAL" clId="{465ED2B3-15CF-482E-8A7A-ED70DF05175D}" dt="2020-07-21T11:22:10.183" v="4" actId="2696"/>
      <pc:docMkLst>
        <pc:docMk/>
      </pc:docMkLst>
      <pc:sldChg chg="del">
        <pc:chgData name="Bernard Haendler" userId="5ae717ff-2f70-4e6f-9995-a2e8c34262ca" providerId="ADAL" clId="{465ED2B3-15CF-482E-8A7A-ED70DF05175D}" dt="2020-07-21T11:22:03.301" v="0" actId="2696"/>
        <pc:sldMkLst>
          <pc:docMk/>
          <pc:sldMk cId="780701340" sldId="257"/>
        </pc:sldMkLst>
      </pc:sldChg>
      <pc:sldChg chg="del">
        <pc:chgData name="Bernard Haendler" userId="5ae717ff-2f70-4e6f-9995-a2e8c34262ca" providerId="ADAL" clId="{465ED2B3-15CF-482E-8A7A-ED70DF05175D}" dt="2020-07-21T11:22:05.694" v="1" actId="2696"/>
        <pc:sldMkLst>
          <pc:docMk/>
          <pc:sldMk cId="349737426" sldId="258"/>
        </pc:sldMkLst>
      </pc:sldChg>
      <pc:sldChg chg="del">
        <pc:chgData name="Bernard Haendler" userId="5ae717ff-2f70-4e6f-9995-a2e8c34262ca" providerId="ADAL" clId="{465ED2B3-15CF-482E-8A7A-ED70DF05175D}" dt="2020-07-21T11:22:08.714" v="3" actId="2696"/>
        <pc:sldMkLst>
          <pc:docMk/>
          <pc:sldMk cId="4021856777" sldId="259"/>
        </pc:sldMkLst>
      </pc:sldChg>
      <pc:sldChg chg="del">
        <pc:chgData name="Bernard Haendler" userId="5ae717ff-2f70-4e6f-9995-a2e8c34262ca" providerId="ADAL" clId="{465ED2B3-15CF-482E-8A7A-ED70DF05175D}" dt="2020-07-21T11:22:07.281" v="2" actId="2696"/>
        <pc:sldMkLst>
          <pc:docMk/>
          <pc:sldMk cId="1939882062" sldId="260"/>
        </pc:sldMkLst>
      </pc:sldChg>
      <pc:sldChg chg="del">
        <pc:chgData name="Bernard Haendler" userId="5ae717ff-2f70-4e6f-9995-a2e8c34262ca" providerId="ADAL" clId="{465ED2B3-15CF-482E-8A7A-ED70DF05175D}" dt="2020-07-21T11:22:10.183" v="4" actId="2696"/>
        <pc:sldMkLst>
          <pc:docMk/>
          <pc:sldMk cId="1918935887" sldId="261"/>
        </pc:sldMkLst>
      </pc:sldChg>
    </pc:docChg>
  </pc:docChgLst>
  <pc:docChgLst>
    <pc:chgData name="Bernard Haendler" userId="5ae717ff-2f70-4e6f-9995-a2e8c34262ca" providerId="ADAL" clId="{D6FA430F-EE96-427B-8FB7-49A89051139A}"/>
    <pc:docChg chg="undo custSel addSld modSld sldOrd">
      <pc:chgData name="Bernard Haendler" userId="5ae717ff-2f70-4e6f-9995-a2e8c34262ca" providerId="ADAL" clId="{D6FA430F-EE96-427B-8FB7-49A89051139A}" dt="2020-07-22T10:16:46.171" v="1919" actId="20577"/>
      <pc:docMkLst>
        <pc:docMk/>
      </pc:docMkLst>
      <pc:sldChg chg="modSp ord">
        <pc:chgData name="Bernard Haendler" userId="5ae717ff-2f70-4e6f-9995-a2e8c34262ca" providerId="ADAL" clId="{D6FA430F-EE96-427B-8FB7-49A89051139A}" dt="2020-07-22T09:29:35.419" v="188" actId="20577"/>
        <pc:sldMkLst>
          <pc:docMk/>
          <pc:sldMk cId="35224847" sldId="262"/>
        </pc:sldMkLst>
        <pc:spChg chg="mod">
          <ac:chgData name="Bernard Haendler" userId="5ae717ff-2f70-4e6f-9995-a2e8c34262ca" providerId="ADAL" clId="{D6FA430F-EE96-427B-8FB7-49A89051139A}" dt="2020-07-21T13:57:43.460" v="184" actId="255"/>
          <ac:spMkLst>
            <pc:docMk/>
            <pc:sldMk cId="35224847" sldId="262"/>
            <ac:spMk id="7" creationId="{29F30698-C60A-4183-8368-3D7007CB5317}"/>
          </ac:spMkLst>
        </pc:spChg>
        <pc:spChg chg="mod">
          <ac:chgData name="Bernard Haendler" userId="5ae717ff-2f70-4e6f-9995-a2e8c34262ca" providerId="ADAL" clId="{D6FA430F-EE96-427B-8FB7-49A89051139A}" dt="2020-07-21T13:57:57.644" v="186" actId="255"/>
          <ac:spMkLst>
            <pc:docMk/>
            <pc:sldMk cId="35224847" sldId="262"/>
            <ac:spMk id="37" creationId="{825DA8F9-254C-4194-AB84-F66180B54B1A}"/>
          </ac:spMkLst>
        </pc:spChg>
        <pc:spChg chg="mod">
          <ac:chgData name="Bernard Haendler" userId="5ae717ff-2f70-4e6f-9995-a2e8c34262ca" providerId="ADAL" clId="{D6FA430F-EE96-427B-8FB7-49A89051139A}" dt="2020-07-22T09:29:35.419" v="188" actId="20577"/>
          <ac:spMkLst>
            <pc:docMk/>
            <pc:sldMk cId="35224847" sldId="262"/>
            <ac:spMk id="39" creationId="{00000000-0000-0000-0000-000000000000}"/>
          </ac:spMkLst>
        </pc:spChg>
        <pc:spChg chg="mod">
          <ac:chgData name="Bernard Haendler" userId="5ae717ff-2f70-4e6f-9995-a2e8c34262ca" providerId="ADAL" clId="{D6FA430F-EE96-427B-8FB7-49A89051139A}" dt="2020-07-21T13:57:50.282" v="185" actId="255"/>
          <ac:spMkLst>
            <pc:docMk/>
            <pc:sldMk cId="35224847" sldId="262"/>
            <ac:spMk id="40" creationId="{75096D81-6A09-4C98-9345-A255F851449D}"/>
          </ac:spMkLst>
        </pc:spChg>
        <pc:spChg chg="mod">
          <ac:chgData name="Bernard Haendler" userId="5ae717ff-2f70-4e6f-9995-a2e8c34262ca" providerId="ADAL" clId="{D6FA430F-EE96-427B-8FB7-49A89051139A}" dt="2020-07-21T13:56:56.143" v="163" actId="255"/>
          <ac:spMkLst>
            <pc:docMk/>
            <pc:sldMk cId="35224847" sldId="262"/>
            <ac:spMk id="41" creationId="{7D344C79-C3C5-436D-BD74-CA1567AF97C3}"/>
          </ac:spMkLst>
        </pc:spChg>
        <pc:spChg chg="mod">
          <ac:chgData name="Bernard Haendler" userId="5ae717ff-2f70-4e6f-9995-a2e8c34262ca" providerId="ADAL" clId="{D6FA430F-EE96-427B-8FB7-49A89051139A}" dt="2020-07-21T13:57:12.076" v="173" actId="255"/>
          <ac:spMkLst>
            <pc:docMk/>
            <pc:sldMk cId="35224847" sldId="262"/>
            <ac:spMk id="42" creationId="{FBBF50CB-D93C-4D81-99D1-5C94A0C34FC3}"/>
          </ac:spMkLst>
        </pc:spChg>
        <pc:spChg chg="mod">
          <ac:chgData name="Bernard Haendler" userId="5ae717ff-2f70-4e6f-9995-a2e8c34262ca" providerId="ADAL" clId="{D6FA430F-EE96-427B-8FB7-49A89051139A}" dt="2020-07-21T13:57:32.040" v="183" actId="255"/>
          <ac:spMkLst>
            <pc:docMk/>
            <pc:sldMk cId="35224847" sldId="262"/>
            <ac:spMk id="43" creationId="{C6380FBE-B607-407A-AE81-96038C45102D}"/>
          </ac:spMkLst>
        </pc:spChg>
      </pc:sldChg>
      <pc:sldChg chg="modSp">
        <pc:chgData name="Bernard Haendler" userId="5ae717ff-2f70-4e6f-9995-a2e8c34262ca" providerId="ADAL" clId="{D6FA430F-EE96-427B-8FB7-49A89051139A}" dt="2020-07-21T11:56:44.836" v="28" actId="20577"/>
        <pc:sldMkLst>
          <pc:docMk/>
          <pc:sldMk cId="673147670" sldId="265"/>
        </pc:sldMkLst>
        <pc:spChg chg="mod">
          <ac:chgData name="Bernard Haendler" userId="5ae717ff-2f70-4e6f-9995-a2e8c34262ca" providerId="ADAL" clId="{D6FA430F-EE96-427B-8FB7-49A89051139A}" dt="2020-07-21T11:56:44.836" v="28" actId="20577"/>
          <ac:spMkLst>
            <pc:docMk/>
            <pc:sldMk cId="673147670" sldId="265"/>
            <ac:spMk id="2" creationId="{582C00F6-EEBC-4D85-A7BC-5033C0BA4F6E}"/>
          </ac:spMkLst>
        </pc:spChg>
      </pc:sldChg>
      <pc:sldChg chg="modSp ord">
        <pc:chgData name="Bernard Haendler" userId="5ae717ff-2f70-4e6f-9995-a2e8c34262ca" providerId="ADAL" clId="{D6FA430F-EE96-427B-8FB7-49A89051139A}" dt="2020-07-22T09:36:08.038" v="474"/>
        <pc:sldMkLst>
          <pc:docMk/>
          <pc:sldMk cId="726333979" sldId="266"/>
        </pc:sldMkLst>
        <pc:spChg chg="mod">
          <ac:chgData name="Bernard Haendler" userId="5ae717ff-2f70-4e6f-9995-a2e8c34262ca" providerId="ADAL" clId="{D6FA430F-EE96-427B-8FB7-49A89051139A}" dt="2020-07-21T11:56:50.054" v="29" actId="20577"/>
          <ac:spMkLst>
            <pc:docMk/>
            <pc:sldMk cId="726333979" sldId="266"/>
            <ac:spMk id="7" creationId="{05FCF7D9-097C-4EF5-97E0-531527E0CF3D}"/>
          </ac:spMkLst>
        </pc:spChg>
      </pc:sldChg>
      <pc:sldChg chg="modSp">
        <pc:chgData name="Bernard Haendler" userId="5ae717ff-2f70-4e6f-9995-a2e8c34262ca" providerId="ADAL" clId="{D6FA430F-EE96-427B-8FB7-49A89051139A}" dt="2020-07-21T11:56:56.171" v="30" actId="20577"/>
        <pc:sldMkLst>
          <pc:docMk/>
          <pc:sldMk cId="3308564355" sldId="267"/>
        </pc:sldMkLst>
        <pc:spChg chg="mod">
          <ac:chgData name="Bernard Haendler" userId="5ae717ff-2f70-4e6f-9995-a2e8c34262ca" providerId="ADAL" clId="{D6FA430F-EE96-427B-8FB7-49A89051139A}" dt="2020-07-21T11:56:56.171" v="30" actId="20577"/>
          <ac:spMkLst>
            <pc:docMk/>
            <pc:sldMk cId="3308564355" sldId="267"/>
            <ac:spMk id="2" creationId="{060D3ABB-3218-4B02-950E-3DE5ECC8EF99}"/>
          </ac:spMkLst>
        </pc:spChg>
      </pc:sldChg>
      <pc:sldChg chg="modSp">
        <pc:chgData name="Bernard Haendler" userId="5ae717ff-2f70-4e6f-9995-a2e8c34262ca" providerId="ADAL" clId="{D6FA430F-EE96-427B-8FB7-49A89051139A}" dt="2020-07-21T11:56:59.720" v="31" actId="20577"/>
        <pc:sldMkLst>
          <pc:docMk/>
          <pc:sldMk cId="3674311085" sldId="268"/>
        </pc:sldMkLst>
        <pc:spChg chg="mod">
          <ac:chgData name="Bernard Haendler" userId="5ae717ff-2f70-4e6f-9995-a2e8c34262ca" providerId="ADAL" clId="{D6FA430F-EE96-427B-8FB7-49A89051139A}" dt="2020-07-21T11:56:59.720" v="31" actId="20577"/>
          <ac:spMkLst>
            <pc:docMk/>
            <pc:sldMk cId="3674311085" sldId="268"/>
            <ac:spMk id="2" creationId="{8D987754-0353-4A4C-9804-354BF4717B88}"/>
          </ac:spMkLst>
        </pc:spChg>
      </pc:sldChg>
      <pc:sldChg chg="addSp delSp modSp add ord">
        <pc:chgData name="Bernard Haendler" userId="5ae717ff-2f70-4e6f-9995-a2e8c34262ca" providerId="ADAL" clId="{D6FA430F-EE96-427B-8FB7-49A89051139A}" dt="2020-07-22T10:16:46.171" v="1919" actId="20577"/>
        <pc:sldMkLst>
          <pc:docMk/>
          <pc:sldMk cId="995481785" sldId="269"/>
        </pc:sldMkLst>
        <pc:spChg chg="del">
          <ac:chgData name="Bernard Haendler" userId="5ae717ff-2f70-4e6f-9995-a2e8c34262ca" providerId="ADAL" clId="{D6FA430F-EE96-427B-8FB7-49A89051139A}" dt="2020-07-22T09:29:56.865" v="190" actId="478"/>
          <ac:spMkLst>
            <pc:docMk/>
            <pc:sldMk cId="995481785" sldId="269"/>
            <ac:spMk id="7" creationId="{29F30698-C60A-4183-8368-3D7007CB5317}"/>
          </ac:spMkLst>
        </pc:spChg>
        <pc:spChg chg="del">
          <ac:chgData name="Bernard Haendler" userId="5ae717ff-2f70-4e6f-9995-a2e8c34262ca" providerId="ADAL" clId="{D6FA430F-EE96-427B-8FB7-49A89051139A}" dt="2020-07-22T09:29:56.865" v="190" actId="478"/>
          <ac:spMkLst>
            <pc:docMk/>
            <pc:sldMk cId="995481785" sldId="269"/>
            <ac:spMk id="17" creationId="{4B97D25C-2AA1-48A2-A5E6-28BCA641247D}"/>
          </ac:spMkLst>
        </pc:spChg>
        <pc:spChg chg="add mod">
          <ac:chgData name="Bernard Haendler" userId="5ae717ff-2f70-4e6f-9995-a2e8c34262ca" providerId="ADAL" clId="{D6FA430F-EE96-427B-8FB7-49A89051139A}" dt="2020-07-22T09:59:35.719" v="1337" actId="1037"/>
          <ac:spMkLst>
            <pc:docMk/>
            <pc:sldMk cId="995481785" sldId="269"/>
            <ac:spMk id="18" creationId="{1375C840-0595-4EC8-807B-9D527385AB1A}"/>
          </ac:spMkLst>
        </pc:spChg>
        <pc:spChg chg="del">
          <ac:chgData name="Bernard Haendler" userId="5ae717ff-2f70-4e6f-9995-a2e8c34262ca" providerId="ADAL" clId="{D6FA430F-EE96-427B-8FB7-49A89051139A}" dt="2020-07-22T09:29:56.865" v="190" actId="478"/>
          <ac:spMkLst>
            <pc:docMk/>
            <pc:sldMk cId="995481785" sldId="269"/>
            <ac:spMk id="18" creationId="{9C03B7EA-48D2-4EC5-8811-74388E23D7BA}"/>
          </ac:spMkLst>
        </pc:spChg>
        <pc:spChg chg="add mod">
          <ac:chgData name="Bernard Haendler" userId="5ae717ff-2f70-4e6f-9995-a2e8c34262ca" providerId="ADAL" clId="{D6FA430F-EE96-427B-8FB7-49A89051139A}" dt="2020-07-22T10:05:15.439" v="1630" actId="1035"/>
          <ac:spMkLst>
            <pc:docMk/>
            <pc:sldMk cId="995481785" sldId="269"/>
            <ac:spMk id="19" creationId="{036953AD-E294-4319-81CF-2E9BE0C9694C}"/>
          </ac:spMkLst>
        </pc:spChg>
        <pc:spChg chg="add mod">
          <ac:chgData name="Bernard Haendler" userId="5ae717ff-2f70-4e6f-9995-a2e8c34262ca" providerId="ADAL" clId="{D6FA430F-EE96-427B-8FB7-49A89051139A}" dt="2020-07-22T10:05:15.439" v="1630" actId="1035"/>
          <ac:spMkLst>
            <pc:docMk/>
            <pc:sldMk cId="995481785" sldId="269"/>
            <ac:spMk id="20" creationId="{E5F836C3-2A6C-4547-80F6-4CB7671B3EB3}"/>
          </ac:spMkLst>
        </pc:spChg>
        <pc:spChg chg="add mod">
          <ac:chgData name="Bernard Haendler" userId="5ae717ff-2f70-4e6f-9995-a2e8c34262ca" providerId="ADAL" clId="{D6FA430F-EE96-427B-8FB7-49A89051139A}" dt="2020-07-22T10:05:15.439" v="1630" actId="1035"/>
          <ac:spMkLst>
            <pc:docMk/>
            <pc:sldMk cId="995481785" sldId="269"/>
            <ac:spMk id="26" creationId="{47E144CF-4FCB-4567-B093-7DFF90B503FB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27" creationId="{7475DF55-3209-4578-B31C-FA2D5E1FA576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28" creationId="{283C8EF3-3F92-4062-A3AA-27E91ED7F4A9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29" creationId="{4BF4D889-CA1F-4169-8302-1278E592AF8D}"/>
          </ac:spMkLst>
        </pc:spChg>
        <pc:spChg chg="add mod">
          <ac:chgData name="Bernard Haendler" userId="5ae717ff-2f70-4e6f-9995-a2e8c34262ca" providerId="ADAL" clId="{D6FA430F-EE96-427B-8FB7-49A89051139A}" dt="2020-07-22T09:59:35.719" v="1337" actId="1037"/>
          <ac:spMkLst>
            <pc:docMk/>
            <pc:sldMk cId="995481785" sldId="269"/>
            <ac:spMk id="30" creationId="{A1C62B90-F500-4AB9-BA78-E64E9529DA23}"/>
          </ac:spMkLst>
        </pc:spChg>
        <pc:spChg chg="add mod">
          <ac:chgData name="Bernard Haendler" userId="5ae717ff-2f70-4e6f-9995-a2e8c34262ca" providerId="ADAL" clId="{D6FA430F-EE96-427B-8FB7-49A89051139A}" dt="2020-07-22T09:59:35.719" v="1337" actId="1037"/>
          <ac:spMkLst>
            <pc:docMk/>
            <pc:sldMk cId="995481785" sldId="269"/>
            <ac:spMk id="32" creationId="{F5394BCF-F092-4ABB-B8C2-132855F5E3C8}"/>
          </ac:spMkLst>
        </pc:spChg>
        <pc:spChg chg="add del mod">
          <ac:chgData name="Bernard Haendler" userId="5ae717ff-2f70-4e6f-9995-a2e8c34262ca" providerId="ADAL" clId="{D6FA430F-EE96-427B-8FB7-49A89051139A}" dt="2020-07-22T09:51:48.612" v="1032" actId="478"/>
          <ac:spMkLst>
            <pc:docMk/>
            <pc:sldMk cId="995481785" sldId="269"/>
            <ac:spMk id="33" creationId="{25C4DCA5-40A7-409A-A528-96991DA6A233}"/>
          </ac:spMkLst>
        </pc:spChg>
        <pc:spChg chg="del">
          <ac:chgData name="Bernard Haendler" userId="5ae717ff-2f70-4e6f-9995-a2e8c34262ca" providerId="ADAL" clId="{D6FA430F-EE96-427B-8FB7-49A89051139A}" dt="2020-07-22T09:29:56.865" v="190" actId="478"/>
          <ac:spMkLst>
            <pc:docMk/>
            <pc:sldMk cId="995481785" sldId="269"/>
            <ac:spMk id="33" creationId="{4C431F7C-5895-40A7-954A-F23CCEA8F04B}"/>
          </ac:spMkLst>
        </pc:spChg>
        <pc:spChg chg="add mod">
          <ac:chgData name="Bernard Haendler" userId="5ae717ff-2f70-4e6f-9995-a2e8c34262ca" providerId="ADAL" clId="{D6FA430F-EE96-427B-8FB7-49A89051139A}" dt="2020-07-22T10:04:07.815" v="1622" actId="255"/>
          <ac:spMkLst>
            <pc:docMk/>
            <pc:sldMk cId="995481785" sldId="269"/>
            <ac:spMk id="36" creationId="{DB139E46-C385-4F07-B09E-08E2328B79EC}"/>
          </ac:spMkLst>
        </pc:spChg>
        <pc:spChg chg="del">
          <ac:chgData name="Bernard Haendler" userId="5ae717ff-2f70-4e6f-9995-a2e8c34262ca" providerId="ADAL" clId="{D6FA430F-EE96-427B-8FB7-49A89051139A}" dt="2020-07-22T09:29:56.865" v="190" actId="478"/>
          <ac:spMkLst>
            <pc:docMk/>
            <pc:sldMk cId="995481785" sldId="269"/>
            <ac:spMk id="37" creationId="{825DA8F9-254C-4194-AB84-F66180B54B1A}"/>
          </ac:spMkLst>
        </pc:spChg>
        <pc:spChg chg="add mod">
          <ac:chgData name="Bernard Haendler" userId="5ae717ff-2f70-4e6f-9995-a2e8c34262ca" providerId="ADAL" clId="{D6FA430F-EE96-427B-8FB7-49A89051139A}" dt="2020-07-22T09:59:35.719" v="1337" actId="1037"/>
          <ac:spMkLst>
            <pc:docMk/>
            <pc:sldMk cId="995481785" sldId="269"/>
            <ac:spMk id="37" creationId="{B6EDF5D4-BD75-4360-B471-3B0EB9A659E1}"/>
          </ac:spMkLst>
        </pc:spChg>
        <pc:spChg chg="add mod">
          <ac:chgData name="Bernard Haendler" userId="5ae717ff-2f70-4e6f-9995-a2e8c34262ca" providerId="ADAL" clId="{D6FA430F-EE96-427B-8FB7-49A89051139A}" dt="2020-07-22T10:04:15.242" v="1623" actId="255"/>
          <ac:spMkLst>
            <pc:docMk/>
            <pc:sldMk cId="995481785" sldId="269"/>
            <ac:spMk id="38" creationId="{594B3786-6D46-41E0-9860-97181CBF6207}"/>
          </ac:spMkLst>
        </pc:spChg>
        <pc:spChg chg="mod">
          <ac:chgData name="Bernard Haendler" userId="5ae717ff-2f70-4e6f-9995-a2e8c34262ca" providerId="ADAL" clId="{D6FA430F-EE96-427B-8FB7-49A89051139A}" dt="2020-07-22T09:44:51.604" v="559" actId="20577"/>
          <ac:spMkLst>
            <pc:docMk/>
            <pc:sldMk cId="995481785" sldId="269"/>
            <ac:spMk id="39" creationId="{00000000-0000-0000-0000-000000000000}"/>
          </ac:spMkLst>
        </pc:spChg>
        <pc:spChg chg="del">
          <ac:chgData name="Bernard Haendler" userId="5ae717ff-2f70-4e6f-9995-a2e8c34262ca" providerId="ADAL" clId="{D6FA430F-EE96-427B-8FB7-49A89051139A}" dt="2020-07-22T09:29:56.865" v="190" actId="478"/>
          <ac:spMkLst>
            <pc:docMk/>
            <pc:sldMk cId="995481785" sldId="269"/>
            <ac:spMk id="40" creationId="{75096D81-6A09-4C98-9345-A255F851449D}"/>
          </ac:spMkLst>
        </pc:spChg>
        <pc:spChg chg="add del mod">
          <ac:chgData name="Bernard Haendler" userId="5ae717ff-2f70-4e6f-9995-a2e8c34262ca" providerId="ADAL" clId="{D6FA430F-EE96-427B-8FB7-49A89051139A}" dt="2020-07-22T09:51:56.893" v="1033" actId="478"/>
          <ac:spMkLst>
            <pc:docMk/>
            <pc:sldMk cId="995481785" sldId="269"/>
            <ac:spMk id="40" creationId="{EF310A35-635C-4D24-8D55-327E7561D270}"/>
          </ac:spMkLst>
        </pc:spChg>
        <pc:spChg chg="del">
          <ac:chgData name="Bernard Haendler" userId="5ae717ff-2f70-4e6f-9995-a2e8c34262ca" providerId="ADAL" clId="{D6FA430F-EE96-427B-8FB7-49A89051139A}" dt="2020-07-22T09:29:56.865" v="190" actId="478"/>
          <ac:spMkLst>
            <pc:docMk/>
            <pc:sldMk cId="995481785" sldId="269"/>
            <ac:spMk id="41" creationId="{7D344C79-C3C5-436D-BD74-CA1567AF97C3}"/>
          </ac:spMkLst>
        </pc:spChg>
        <pc:spChg chg="add mod">
          <ac:chgData name="Bernard Haendler" userId="5ae717ff-2f70-4e6f-9995-a2e8c34262ca" providerId="ADAL" clId="{D6FA430F-EE96-427B-8FB7-49A89051139A}" dt="2020-07-22T09:59:35.719" v="1337" actId="1037"/>
          <ac:spMkLst>
            <pc:docMk/>
            <pc:sldMk cId="995481785" sldId="269"/>
            <ac:spMk id="42" creationId="{5FB7F50B-35BA-45EE-86FE-E09C42714FEA}"/>
          </ac:spMkLst>
        </pc:spChg>
        <pc:spChg chg="del">
          <ac:chgData name="Bernard Haendler" userId="5ae717ff-2f70-4e6f-9995-a2e8c34262ca" providerId="ADAL" clId="{D6FA430F-EE96-427B-8FB7-49A89051139A}" dt="2020-07-22T09:29:56.865" v="190" actId="478"/>
          <ac:spMkLst>
            <pc:docMk/>
            <pc:sldMk cId="995481785" sldId="269"/>
            <ac:spMk id="42" creationId="{FBBF50CB-D93C-4D81-99D1-5C94A0C34FC3}"/>
          </ac:spMkLst>
        </pc:spChg>
        <pc:spChg chg="add del mod">
          <ac:chgData name="Bernard Haendler" userId="5ae717ff-2f70-4e6f-9995-a2e8c34262ca" providerId="ADAL" clId="{D6FA430F-EE96-427B-8FB7-49A89051139A}" dt="2020-07-22T09:52:14.775" v="1046" actId="478"/>
          <ac:spMkLst>
            <pc:docMk/>
            <pc:sldMk cId="995481785" sldId="269"/>
            <ac:spMk id="43" creationId="{3FD307A3-5196-4BE2-A73D-D2EB4968E91E}"/>
          </ac:spMkLst>
        </pc:spChg>
        <pc:spChg chg="del">
          <ac:chgData name="Bernard Haendler" userId="5ae717ff-2f70-4e6f-9995-a2e8c34262ca" providerId="ADAL" clId="{D6FA430F-EE96-427B-8FB7-49A89051139A}" dt="2020-07-22T09:29:56.865" v="190" actId="478"/>
          <ac:spMkLst>
            <pc:docMk/>
            <pc:sldMk cId="995481785" sldId="269"/>
            <ac:spMk id="43" creationId="{C6380FBE-B607-407A-AE81-96038C45102D}"/>
          </ac:spMkLst>
        </pc:spChg>
        <pc:spChg chg="del">
          <ac:chgData name="Bernard Haendler" userId="5ae717ff-2f70-4e6f-9995-a2e8c34262ca" providerId="ADAL" clId="{D6FA430F-EE96-427B-8FB7-49A89051139A}" dt="2020-07-22T09:29:56.865" v="190" actId="478"/>
          <ac:spMkLst>
            <pc:docMk/>
            <pc:sldMk cId="995481785" sldId="269"/>
            <ac:spMk id="44" creationId="{374D454E-F759-4047-91FF-C6691767756B}"/>
          </ac:spMkLst>
        </pc:spChg>
        <pc:spChg chg="add mod">
          <ac:chgData name="Bernard Haendler" userId="5ae717ff-2f70-4e6f-9995-a2e8c34262ca" providerId="ADAL" clId="{D6FA430F-EE96-427B-8FB7-49A89051139A}" dt="2020-07-22T09:59:35.719" v="1337" actId="1037"/>
          <ac:spMkLst>
            <pc:docMk/>
            <pc:sldMk cId="995481785" sldId="269"/>
            <ac:spMk id="44" creationId="{3CE81CF9-74E1-4B20-8733-F72C9D51220A}"/>
          </ac:spMkLst>
        </pc:spChg>
        <pc:spChg chg="add del mod">
          <ac:chgData name="Bernard Haendler" userId="5ae717ff-2f70-4e6f-9995-a2e8c34262ca" providerId="ADAL" clId="{D6FA430F-EE96-427B-8FB7-49A89051139A}" dt="2020-07-22T09:52:30.249" v="1053" actId="478"/>
          <ac:spMkLst>
            <pc:docMk/>
            <pc:sldMk cId="995481785" sldId="269"/>
            <ac:spMk id="45" creationId="{160DF9E0-D943-4EE0-9694-64701F8DB1A1}"/>
          </ac:spMkLst>
        </pc:spChg>
        <pc:spChg chg="del">
          <ac:chgData name="Bernard Haendler" userId="5ae717ff-2f70-4e6f-9995-a2e8c34262ca" providerId="ADAL" clId="{D6FA430F-EE96-427B-8FB7-49A89051139A}" dt="2020-07-22T09:29:56.865" v="190" actId="478"/>
          <ac:spMkLst>
            <pc:docMk/>
            <pc:sldMk cId="995481785" sldId="269"/>
            <ac:spMk id="46" creationId="{6E910484-24F8-4D45-B7C9-D4B2EB5A7C2B}"/>
          </ac:spMkLst>
        </pc:spChg>
        <pc:spChg chg="add mod">
          <ac:chgData name="Bernard Haendler" userId="5ae717ff-2f70-4e6f-9995-a2e8c34262ca" providerId="ADAL" clId="{D6FA430F-EE96-427B-8FB7-49A89051139A}" dt="2020-07-22T09:59:35.719" v="1337" actId="1037"/>
          <ac:spMkLst>
            <pc:docMk/>
            <pc:sldMk cId="995481785" sldId="269"/>
            <ac:spMk id="47" creationId="{C1C5B576-E29B-4F0F-8653-114F3ACE5907}"/>
          </ac:spMkLst>
        </pc:spChg>
        <pc:spChg chg="del">
          <ac:chgData name="Bernard Haendler" userId="5ae717ff-2f70-4e6f-9995-a2e8c34262ca" providerId="ADAL" clId="{D6FA430F-EE96-427B-8FB7-49A89051139A}" dt="2020-07-22T09:29:56.865" v="190" actId="478"/>
          <ac:spMkLst>
            <pc:docMk/>
            <pc:sldMk cId="995481785" sldId="269"/>
            <ac:spMk id="48" creationId="{2C08A14A-9C7F-46EA-A4E4-440C25C73F45}"/>
          </ac:spMkLst>
        </pc:spChg>
        <pc:spChg chg="add mod">
          <ac:chgData name="Bernard Haendler" userId="5ae717ff-2f70-4e6f-9995-a2e8c34262ca" providerId="ADAL" clId="{D6FA430F-EE96-427B-8FB7-49A89051139A}" dt="2020-07-22T09:59:35.719" v="1337" actId="1037"/>
          <ac:spMkLst>
            <pc:docMk/>
            <pc:sldMk cId="995481785" sldId="269"/>
            <ac:spMk id="48" creationId="{CEECB4AA-87C8-4C5B-8BFB-7D7EF8D89A0B}"/>
          </ac:spMkLst>
        </pc:spChg>
        <pc:spChg chg="del">
          <ac:chgData name="Bernard Haendler" userId="5ae717ff-2f70-4e6f-9995-a2e8c34262ca" providerId="ADAL" clId="{D6FA430F-EE96-427B-8FB7-49A89051139A}" dt="2020-07-22T09:29:56.865" v="190" actId="478"/>
          <ac:spMkLst>
            <pc:docMk/>
            <pc:sldMk cId="995481785" sldId="269"/>
            <ac:spMk id="49" creationId="{00000000-0000-0000-0000-000000000000}"/>
          </ac:spMkLst>
        </pc:spChg>
        <pc:spChg chg="add mod">
          <ac:chgData name="Bernard Haendler" userId="5ae717ff-2f70-4e6f-9995-a2e8c34262ca" providerId="ADAL" clId="{D6FA430F-EE96-427B-8FB7-49A89051139A}" dt="2020-07-22T09:59:35.719" v="1337" actId="1037"/>
          <ac:spMkLst>
            <pc:docMk/>
            <pc:sldMk cId="995481785" sldId="269"/>
            <ac:spMk id="49" creationId="{510191BF-D5E6-4D89-B19A-139D94467655}"/>
          </ac:spMkLst>
        </pc:spChg>
        <pc:spChg chg="add mod">
          <ac:chgData name="Bernard Haendler" userId="5ae717ff-2f70-4e6f-9995-a2e8c34262ca" providerId="ADAL" clId="{D6FA430F-EE96-427B-8FB7-49A89051139A}" dt="2020-07-22T09:59:35.719" v="1337" actId="1037"/>
          <ac:spMkLst>
            <pc:docMk/>
            <pc:sldMk cId="995481785" sldId="269"/>
            <ac:spMk id="50" creationId="{CB8F1C07-0D67-47A6-BBB6-BA835408F2CC}"/>
          </ac:spMkLst>
        </pc:spChg>
        <pc:spChg chg="add mod">
          <ac:chgData name="Bernard Haendler" userId="5ae717ff-2f70-4e6f-9995-a2e8c34262ca" providerId="ADAL" clId="{D6FA430F-EE96-427B-8FB7-49A89051139A}" dt="2020-07-22T10:15:44.634" v="1897" actId="20577"/>
          <ac:spMkLst>
            <pc:docMk/>
            <pc:sldMk cId="995481785" sldId="269"/>
            <ac:spMk id="51" creationId="{C3554500-008E-403E-8719-27354611F0D1}"/>
          </ac:spMkLst>
        </pc:spChg>
        <pc:spChg chg="add mod">
          <ac:chgData name="Bernard Haendler" userId="5ae717ff-2f70-4e6f-9995-a2e8c34262ca" providerId="ADAL" clId="{D6FA430F-EE96-427B-8FB7-49A89051139A}" dt="2020-07-22T09:59:35.719" v="1337" actId="1037"/>
          <ac:spMkLst>
            <pc:docMk/>
            <pc:sldMk cId="995481785" sldId="269"/>
            <ac:spMk id="54" creationId="{91F9F6C9-4918-4684-9D3D-2B03F4C53C12}"/>
          </ac:spMkLst>
        </pc:spChg>
        <pc:spChg chg="add mod">
          <ac:chgData name="Bernard Haendler" userId="5ae717ff-2f70-4e6f-9995-a2e8c34262ca" providerId="ADAL" clId="{D6FA430F-EE96-427B-8FB7-49A89051139A}" dt="2020-07-22T09:59:35.719" v="1337" actId="1037"/>
          <ac:spMkLst>
            <pc:docMk/>
            <pc:sldMk cId="995481785" sldId="269"/>
            <ac:spMk id="55" creationId="{C043B4D7-5E0B-4699-9B23-C6C3A1DADDBD}"/>
          </ac:spMkLst>
        </pc:spChg>
        <pc:spChg chg="add del mod">
          <ac:chgData name="Bernard Haendler" userId="5ae717ff-2f70-4e6f-9995-a2e8c34262ca" providerId="ADAL" clId="{D6FA430F-EE96-427B-8FB7-49A89051139A}" dt="2020-07-22T09:59:35.719" v="1337" actId="1037"/>
          <ac:spMkLst>
            <pc:docMk/>
            <pc:sldMk cId="995481785" sldId="269"/>
            <ac:spMk id="56" creationId="{3034B093-AA0C-4957-AE43-59983C441DC8}"/>
          </ac:spMkLst>
        </pc:spChg>
        <pc:spChg chg="add mod">
          <ac:chgData name="Bernard Haendler" userId="5ae717ff-2f70-4e6f-9995-a2e8c34262ca" providerId="ADAL" clId="{D6FA430F-EE96-427B-8FB7-49A89051139A}" dt="2020-07-22T09:59:35.719" v="1337" actId="1037"/>
          <ac:spMkLst>
            <pc:docMk/>
            <pc:sldMk cId="995481785" sldId="269"/>
            <ac:spMk id="57" creationId="{F4D908DE-AFE4-4A64-A9B4-4961B65492CC}"/>
          </ac:spMkLst>
        </pc:spChg>
        <pc:spChg chg="add del mod">
          <ac:chgData name="Bernard Haendler" userId="5ae717ff-2f70-4e6f-9995-a2e8c34262ca" providerId="ADAL" clId="{D6FA430F-EE96-427B-8FB7-49A89051139A}" dt="2020-07-22T09:54:54.150" v="1165" actId="478"/>
          <ac:spMkLst>
            <pc:docMk/>
            <pc:sldMk cId="995481785" sldId="269"/>
            <ac:spMk id="58" creationId="{9B6D1F84-C688-4163-83AE-12FB5A0CB097}"/>
          </ac:spMkLst>
        </pc:spChg>
        <pc:spChg chg="add del mod">
          <ac:chgData name="Bernard Haendler" userId="5ae717ff-2f70-4e6f-9995-a2e8c34262ca" providerId="ADAL" clId="{D6FA430F-EE96-427B-8FB7-49A89051139A}" dt="2020-07-22T09:54:40.916" v="1156" actId="478"/>
          <ac:spMkLst>
            <pc:docMk/>
            <pc:sldMk cId="995481785" sldId="269"/>
            <ac:spMk id="59" creationId="{3CA7A3F4-DA67-4D2C-B661-354D4394FF04}"/>
          </ac:spMkLst>
        </pc:spChg>
        <pc:spChg chg="add del mod">
          <ac:chgData name="Bernard Haendler" userId="5ae717ff-2f70-4e6f-9995-a2e8c34262ca" providerId="ADAL" clId="{D6FA430F-EE96-427B-8FB7-49A89051139A}" dt="2020-07-22T09:55:38.415" v="1189" actId="478"/>
          <ac:spMkLst>
            <pc:docMk/>
            <pc:sldMk cId="995481785" sldId="269"/>
            <ac:spMk id="60" creationId="{C480014C-1DB7-446E-8536-D7BF37A5EEDC}"/>
          </ac:spMkLst>
        </pc:spChg>
        <pc:spChg chg="add del mod">
          <ac:chgData name="Bernard Haendler" userId="5ae717ff-2f70-4e6f-9995-a2e8c34262ca" providerId="ADAL" clId="{D6FA430F-EE96-427B-8FB7-49A89051139A}" dt="2020-07-22T09:54:30.045" v="1141" actId="478"/>
          <ac:spMkLst>
            <pc:docMk/>
            <pc:sldMk cId="995481785" sldId="269"/>
            <ac:spMk id="61" creationId="{71AFE473-CAE9-44D8-9B55-F2B0C6EF66D3}"/>
          </ac:spMkLst>
        </pc:spChg>
        <pc:spChg chg="add del mod">
          <ac:chgData name="Bernard Haendler" userId="5ae717ff-2f70-4e6f-9995-a2e8c34262ca" providerId="ADAL" clId="{D6FA430F-EE96-427B-8FB7-49A89051139A}" dt="2020-07-22T09:55:59.682" v="1199" actId="478"/>
          <ac:spMkLst>
            <pc:docMk/>
            <pc:sldMk cId="995481785" sldId="269"/>
            <ac:spMk id="62" creationId="{77798051-E9C5-4F1C-882F-18757A751AF8}"/>
          </ac:spMkLst>
        </pc:spChg>
        <pc:spChg chg="add del mod">
          <ac:chgData name="Bernard Haendler" userId="5ae717ff-2f70-4e6f-9995-a2e8c34262ca" providerId="ADAL" clId="{D6FA430F-EE96-427B-8FB7-49A89051139A}" dt="2020-07-22T09:55:53.732" v="1196" actId="478"/>
          <ac:spMkLst>
            <pc:docMk/>
            <pc:sldMk cId="995481785" sldId="269"/>
            <ac:spMk id="63" creationId="{7B094CC3-7B10-43FB-863B-F96711C9854D}"/>
          </ac:spMkLst>
        </pc:spChg>
        <pc:spChg chg="add del mod">
          <ac:chgData name="Bernard Haendler" userId="5ae717ff-2f70-4e6f-9995-a2e8c34262ca" providerId="ADAL" clId="{D6FA430F-EE96-427B-8FB7-49A89051139A}" dt="2020-07-22T09:54:50.500" v="1162" actId="478"/>
          <ac:spMkLst>
            <pc:docMk/>
            <pc:sldMk cId="995481785" sldId="269"/>
            <ac:spMk id="64" creationId="{B94DE028-942A-4139-A249-49CFAAA3D7DB}"/>
          </ac:spMkLst>
        </pc:spChg>
        <pc:spChg chg="add del mod">
          <ac:chgData name="Bernard Haendler" userId="5ae717ff-2f70-4e6f-9995-a2e8c34262ca" providerId="ADAL" clId="{D6FA430F-EE96-427B-8FB7-49A89051139A}" dt="2020-07-22T09:55:01.334" v="1172" actId="478"/>
          <ac:spMkLst>
            <pc:docMk/>
            <pc:sldMk cId="995481785" sldId="269"/>
            <ac:spMk id="65" creationId="{DEE9492D-7EE3-4EEF-95A8-2E87275BD871}"/>
          </ac:spMkLst>
        </pc:spChg>
        <pc:spChg chg="add del mod">
          <ac:chgData name="Bernard Haendler" userId="5ae717ff-2f70-4e6f-9995-a2e8c34262ca" providerId="ADAL" clId="{D6FA430F-EE96-427B-8FB7-49A89051139A}" dt="2020-07-22T09:55:34.501" v="1187" actId="478"/>
          <ac:spMkLst>
            <pc:docMk/>
            <pc:sldMk cId="995481785" sldId="269"/>
            <ac:spMk id="66" creationId="{4EC220FB-D7FD-4846-9026-292F32464167}"/>
          </ac:spMkLst>
        </pc:spChg>
        <pc:spChg chg="add mod">
          <ac:chgData name="Bernard Haendler" userId="5ae717ff-2f70-4e6f-9995-a2e8c34262ca" providerId="ADAL" clId="{D6FA430F-EE96-427B-8FB7-49A89051139A}" dt="2020-07-22T09:59:52.943" v="1350" actId="1037"/>
          <ac:spMkLst>
            <pc:docMk/>
            <pc:sldMk cId="995481785" sldId="269"/>
            <ac:spMk id="68" creationId="{0AFF4CBD-C27E-4331-BBBD-3634FCD72DE0}"/>
          </ac:spMkLst>
        </pc:spChg>
        <pc:spChg chg="add mod">
          <ac:chgData name="Bernard Haendler" userId="5ae717ff-2f70-4e6f-9995-a2e8c34262ca" providerId="ADAL" clId="{D6FA430F-EE96-427B-8FB7-49A89051139A}" dt="2020-07-22T09:59:52.943" v="1350" actId="1037"/>
          <ac:spMkLst>
            <pc:docMk/>
            <pc:sldMk cId="995481785" sldId="269"/>
            <ac:spMk id="69" creationId="{A03F3FC3-9CD3-43AE-8507-4685CACB3871}"/>
          </ac:spMkLst>
        </pc:spChg>
        <pc:spChg chg="add mod">
          <ac:chgData name="Bernard Haendler" userId="5ae717ff-2f70-4e6f-9995-a2e8c34262ca" providerId="ADAL" clId="{D6FA430F-EE96-427B-8FB7-49A89051139A}" dt="2020-07-22T09:59:52.943" v="1350" actId="1037"/>
          <ac:spMkLst>
            <pc:docMk/>
            <pc:sldMk cId="995481785" sldId="269"/>
            <ac:spMk id="71" creationId="{D689CEE8-B8CF-47E7-B9CD-089EDEBC30B3}"/>
          </ac:spMkLst>
        </pc:spChg>
        <pc:spChg chg="add mod">
          <ac:chgData name="Bernard Haendler" userId="5ae717ff-2f70-4e6f-9995-a2e8c34262ca" providerId="ADAL" clId="{D6FA430F-EE96-427B-8FB7-49A89051139A}" dt="2020-07-22T09:59:52.943" v="1350" actId="1037"/>
          <ac:spMkLst>
            <pc:docMk/>
            <pc:sldMk cId="995481785" sldId="269"/>
            <ac:spMk id="72" creationId="{19BC0F91-59C3-4FD7-A77E-877E9283032A}"/>
          </ac:spMkLst>
        </pc:spChg>
        <pc:spChg chg="add mod">
          <ac:chgData name="Bernard Haendler" userId="5ae717ff-2f70-4e6f-9995-a2e8c34262ca" providerId="ADAL" clId="{D6FA430F-EE96-427B-8FB7-49A89051139A}" dt="2020-07-22T09:59:52.943" v="1350" actId="1037"/>
          <ac:spMkLst>
            <pc:docMk/>
            <pc:sldMk cId="995481785" sldId="269"/>
            <ac:spMk id="73" creationId="{0C549BBC-3B64-4269-80FD-500DD8DBC274}"/>
          </ac:spMkLst>
        </pc:spChg>
        <pc:spChg chg="add mod">
          <ac:chgData name="Bernard Haendler" userId="5ae717ff-2f70-4e6f-9995-a2e8c34262ca" providerId="ADAL" clId="{D6FA430F-EE96-427B-8FB7-49A89051139A}" dt="2020-07-22T09:59:52.943" v="1350" actId="1037"/>
          <ac:spMkLst>
            <pc:docMk/>
            <pc:sldMk cId="995481785" sldId="269"/>
            <ac:spMk id="74" creationId="{D060AD31-3A80-408E-81FC-75101C11082D}"/>
          </ac:spMkLst>
        </pc:spChg>
        <pc:spChg chg="add mod">
          <ac:chgData name="Bernard Haendler" userId="5ae717ff-2f70-4e6f-9995-a2e8c34262ca" providerId="ADAL" clId="{D6FA430F-EE96-427B-8FB7-49A89051139A}" dt="2020-07-22T09:59:52.943" v="1350" actId="1037"/>
          <ac:spMkLst>
            <pc:docMk/>
            <pc:sldMk cId="995481785" sldId="269"/>
            <ac:spMk id="75" creationId="{9E57FC87-FD1B-4D10-94B2-6C92A725A46A}"/>
          </ac:spMkLst>
        </pc:spChg>
        <pc:spChg chg="add mod">
          <ac:chgData name="Bernard Haendler" userId="5ae717ff-2f70-4e6f-9995-a2e8c34262ca" providerId="ADAL" clId="{D6FA430F-EE96-427B-8FB7-49A89051139A}" dt="2020-07-22T09:59:52.943" v="1350" actId="1037"/>
          <ac:spMkLst>
            <pc:docMk/>
            <pc:sldMk cId="995481785" sldId="269"/>
            <ac:spMk id="76" creationId="{0CF1B333-810B-4001-B98E-AE41BE943EDF}"/>
          </ac:spMkLst>
        </pc:spChg>
        <pc:spChg chg="add mod">
          <ac:chgData name="Bernard Haendler" userId="5ae717ff-2f70-4e6f-9995-a2e8c34262ca" providerId="ADAL" clId="{D6FA430F-EE96-427B-8FB7-49A89051139A}" dt="2020-07-22T09:59:52.943" v="1350" actId="1037"/>
          <ac:spMkLst>
            <pc:docMk/>
            <pc:sldMk cId="995481785" sldId="269"/>
            <ac:spMk id="77" creationId="{EDC911DC-B834-4BCE-9BD8-2422B364271C}"/>
          </ac:spMkLst>
        </pc:spChg>
        <pc:spChg chg="add mod">
          <ac:chgData name="Bernard Haendler" userId="5ae717ff-2f70-4e6f-9995-a2e8c34262ca" providerId="ADAL" clId="{D6FA430F-EE96-427B-8FB7-49A89051139A}" dt="2020-07-22T09:59:52.943" v="1350" actId="1037"/>
          <ac:spMkLst>
            <pc:docMk/>
            <pc:sldMk cId="995481785" sldId="269"/>
            <ac:spMk id="78" creationId="{E9EFB6BA-75D5-4A42-BDB4-1111E1327B01}"/>
          </ac:spMkLst>
        </pc:spChg>
        <pc:spChg chg="add mod">
          <ac:chgData name="Bernard Haendler" userId="5ae717ff-2f70-4e6f-9995-a2e8c34262ca" providerId="ADAL" clId="{D6FA430F-EE96-427B-8FB7-49A89051139A}" dt="2020-07-22T09:59:52.943" v="1350" actId="1037"/>
          <ac:spMkLst>
            <pc:docMk/>
            <pc:sldMk cId="995481785" sldId="269"/>
            <ac:spMk id="81" creationId="{DCA9821F-533E-4337-9AC7-0F83530E926A}"/>
          </ac:spMkLst>
        </pc:spChg>
        <pc:spChg chg="add mod">
          <ac:chgData name="Bernard Haendler" userId="5ae717ff-2f70-4e6f-9995-a2e8c34262ca" providerId="ADAL" clId="{D6FA430F-EE96-427B-8FB7-49A89051139A}" dt="2020-07-22T09:59:52.943" v="1350" actId="1037"/>
          <ac:spMkLst>
            <pc:docMk/>
            <pc:sldMk cId="995481785" sldId="269"/>
            <ac:spMk id="82" creationId="{39071862-6A56-45E1-98EE-8DA0E3B6F4D7}"/>
          </ac:spMkLst>
        </pc:spChg>
        <pc:spChg chg="add mod">
          <ac:chgData name="Bernard Haendler" userId="5ae717ff-2f70-4e6f-9995-a2e8c34262ca" providerId="ADAL" clId="{D6FA430F-EE96-427B-8FB7-49A89051139A}" dt="2020-07-22T09:59:52.943" v="1350" actId="1037"/>
          <ac:spMkLst>
            <pc:docMk/>
            <pc:sldMk cId="995481785" sldId="269"/>
            <ac:spMk id="83" creationId="{67B70484-0EE0-460F-9780-79842F2C792D}"/>
          </ac:spMkLst>
        </pc:spChg>
        <pc:spChg chg="add mod">
          <ac:chgData name="Bernard Haendler" userId="5ae717ff-2f70-4e6f-9995-a2e8c34262ca" providerId="ADAL" clId="{D6FA430F-EE96-427B-8FB7-49A89051139A}" dt="2020-07-22T09:59:52.943" v="1350" actId="1037"/>
          <ac:spMkLst>
            <pc:docMk/>
            <pc:sldMk cId="995481785" sldId="269"/>
            <ac:spMk id="84" creationId="{DFE8E08D-4A92-4564-BF03-F80940332771}"/>
          </ac:spMkLst>
        </pc:spChg>
        <pc:spChg chg="add mod">
          <ac:chgData name="Bernard Haendler" userId="5ae717ff-2f70-4e6f-9995-a2e8c34262ca" providerId="ADAL" clId="{D6FA430F-EE96-427B-8FB7-49A89051139A}" dt="2020-07-22T10:00:10" v="1360" actId="1037"/>
          <ac:spMkLst>
            <pc:docMk/>
            <pc:sldMk cId="995481785" sldId="269"/>
            <ac:spMk id="85" creationId="{9EAD0605-D511-4DA1-A298-6D896B57C07D}"/>
          </ac:spMkLst>
        </pc:spChg>
        <pc:spChg chg="add mod">
          <ac:chgData name="Bernard Haendler" userId="5ae717ff-2f70-4e6f-9995-a2e8c34262ca" providerId="ADAL" clId="{D6FA430F-EE96-427B-8FB7-49A89051139A}" dt="2020-07-22T10:00:10" v="1360" actId="1037"/>
          <ac:spMkLst>
            <pc:docMk/>
            <pc:sldMk cId="995481785" sldId="269"/>
            <ac:spMk id="86" creationId="{CB6DD51B-5B5F-4DBE-871D-81339E39F664}"/>
          </ac:spMkLst>
        </pc:spChg>
        <pc:spChg chg="add mod">
          <ac:chgData name="Bernard Haendler" userId="5ae717ff-2f70-4e6f-9995-a2e8c34262ca" providerId="ADAL" clId="{D6FA430F-EE96-427B-8FB7-49A89051139A}" dt="2020-07-22T10:00:10" v="1360" actId="1037"/>
          <ac:spMkLst>
            <pc:docMk/>
            <pc:sldMk cId="995481785" sldId="269"/>
            <ac:spMk id="88" creationId="{51D704EF-468A-44CF-9284-27EC7891C891}"/>
          </ac:spMkLst>
        </pc:spChg>
        <pc:spChg chg="add mod">
          <ac:chgData name="Bernard Haendler" userId="5ae717ff-2f70-4e6f-9995-a2e8c34262ca" providerId="ADAL" clId="{D6FA430F-EE96-427B-8FB7-49A89051139A}" dt="2020-07-22T10:00:10" v="1360" actId="1037"/>
          <ac:spMkLst>
            <pc:docMk/>
            <pc:sldMk cId="995481785" sldId="269"/>
            <ac:spMk id="89" creationId="{BA264750-A5FC-4AC3-AD6B-35689327876B}"/>
          </ac:spMkLst>
        </pc:spChg>
        <pc:spChg chg="add mod">
          <ac:chgData name="Bernard Haendler" userId="5ae717ff-2f70-4e6f-9995-a2e8c34262ca" providerId="ADAL" clId="{D6FA430F-EE96-427B-8FB7-49A89051139A}" dt="2020-07-22T10:00:10" v="1360" actId="1037"/>
          <ac:spMkLst>
            <pc:docMk/>
            <pc:sldMk cId="995481785" sldId="269"/>
            <ac:spMk id="90" creationId="{AC3AC6E3-B148-411C-9F68-BDC1B7C2511F}"/>
          </ac:spMkLst>
        </pc:spChg>
        <pc:spChg chg="add mod">
          <ac:chgData name="Bernard Haendler" userId="5ae717ff-2f70-4e6f-9995-a2e8c34262ca" providerId="ADAL" clId="{D6FA430F-EE96-427B-8FB7-49A89051139A}" dt="2020-07-22T10:00:10" v="1360" actId="1037"/>
          <ac:spMkLst>
            <pc:docMk/>
            <pc:sldMk cId="995481785" sldId="269"/>
            <ac:spMk id="91" creationId="{271CD3AA-CFF3-4299-B846-9267AF1B7294}"/>
          </ac:spMkLst>
        </pc:spChg>
        <pc:spChg chg="add mod">
          <ac:chgData name="Bernard Haendler" userId="5ae717ff-2f70-4e6f-9995-a2e8c34262ca" providerId="ADAL" clId="{D6FA430F-EE96-427B-8FB7-49A89051139A}" dt="2020-07-22T10:00:10" v="1360" actId="1037"/>
          <ac:spMkLst>
            <pc:docMk/>
            <pc:sldMk cId="995481785" sldId="269"/>
            <ac:spMk id="92" creationId="{04399F39-B78F-48EE-99F2-C5CD926DF4C0}"/>
          </ac:spMkLst>
        </pc:spChg>
        <pc:spChg chg="add mod">
          <ac:chgData name="Bernard Haendler" userId="5ae717ff-2f70-4e6f-9995-a2e8c34262ca" providerId="ADAL" clId="{D6FA430F-EE96-427B-8FB7-49A89051139A}" dt="2020-07-22T10:00:10" v="1360" actId="1037"/>
          <ac:spMkLst>
            <pc:docMk/>
            <pc:sldMk cId="995481785" sldId="269"/>
            <ac:spMk id="93" creationId="{BB047A5B-D40E-4CD7-A191-A461918C07BA}"/>
          </ac:spMkLst>
        </pc:spChg>
        <pc:spChg chg="add mod">
          <ac:chgData name="Bernard Haendler" userId="5ae717ff-2f70-4e6f-9995-a2e8c34262ca" providerId="ADAL" clId="{D6FA430F-EE96-427B-8FB7-49A89051139A}" dt="2020-07-22T10:00:10" v="1360" actId="1037"/>
          <ac:spMkLst>
            <pc:docMk/>
            <pc:sldMk cId="995481785" sldId="269"/>
            <ac:spMk id="94" creationId="{45F2B893-D91E-40F7-81BD-240EAC0F5231}"/>
          </ac:spMkLst>
        </pc:spChg>
        <pc:spChg chg="add mod">
          <ac:chgData name="Bernard Haendler" userId="5ae717ff-2f70-4e6f-9995-a2e8c34262ca" providerId="ADAL" clId="{D6FA430F-EE96-427B-8FB7-49A89051139A}" dt="2020-07-22T10:00:10" v="1360" actId="1037"/>
          <ac:spMkLst>
            <pc:docMk/>
            <pc:sldMk cId="995481785" sldId="269"/>
            <ac:spMk id="95" creationId="{ED67563F-FE3B-4944-93DB-15D3A6E3FB37}"/>
          </ac:spMkLst>
        </pc:spChg>
        <pc:spChg chg="add mod">
          <ac:chgData name="Bernard Haendler" userId="5ae717ff-2f70-4e6f-9995-a2e8c34262ca" providerId="ADAL" clId="{D6FA430F-EE96-427B-8FB7-49A89051139A}" dt="2020-07-22T10:00:10" v="1360" actId="1037"/>
          <ac:spMkLst>
            <pc:docMk/>
            <pc:sldMk cId="995481785" sldId="269"/>
            <ac:spMk id="98" creationId="{E3185626-7951-41B9-9E2C-19361EDE3C95}"/>
          </ac:spMkLst>
        </pc:spChg>
        <pc:spChg chg="add mod">
          <ac:chgData name="Bernard Haendler" userId="5ae717ff-2f70-4e6f-9995-a2e8c34262ca" providerId="ADAL" clId="{D6FA430F-EE96-427B-8FB7-49A89051139A}" dt="2020-07-22T10:00:10" v="1360" actId="1037"/>
          <ac:spMkLst>
            <pc:docMk/>
            <pc:sldMk cId="995481785" sldId="269"/>
            <ac:spMk id="99" creationId="{DED4231F-61F6-4179-92BE-BAE9443F8DFC}"/>
          </ac:spMkLst>
        </pc:spChg>
        <pc:spChg chg="add mod">
          <ac:chgData name="Bernard Haendler" userId="5ae717ff-2f70-4e6f-9995-a2e8c34262ca" providerId="ADAL" clId="{D6FA430F-EE96-427B-8FB7-49A89051139A}" dt="2020-07-22T10:00:10" v="1360" actId="1037"/>
          <ac:spMkLst>
            <pc:docMk/>
            <pc:sldMk cId="995481785" sldId="269"/>
            <ac:spMk id="100" creationId="{5D44BDBB-0C70-4FCC-B1D8-FE93370E5824}"/>
          </ac:spMkLst>
        </pc:spChg>
        <pc:spChg chg="add mod">
          <ac:chgData name="Bernard Haendler" userId="5ae717ff-2f70-4e6f-9995-a2e8c34262ca" providerId="ADAL" clId="{D6FA430F-EE96-427B-8FB7-49A89051139A}" dt="2020-07-22T10:00:10" v="1360" actId="1037"/>
          <ac:spMkLst>
            <pc:docMk/>
            <pc:sldMk cId="995481785" sldId="269"/>
            <ac:spMk id="101" creationId="{D828ED65-8AD3-4451-A4BC-B3052AE38D5C}"/>
          </ac:spMkLst>
        </pc:spChg>
        <pc:spChg chg="add mod">
          <ac:chgData name="Bernard Haendler" userId="5ae717ff-2f70-4e6f-9995-a2e8c34262ca" providerId="ADAL" clId="{D6FA430F-EE96-427B-8FB7-49A89051139A}" dt="2020-07-22T10:00:38.656" v="1386" actId="1038"/>
          <ac:spMkLst>
            <pc:docMk/>
            <pc:sldMk cId="995481785" sldId="269"/>
            <ac:spMk id="102" creationId="{5590040F-6F39-4D33-AB6E-1DBE22473578}"/>
          </ac:spMkLst>
        </pc:spChg>
        <pc:spChg chg="add mod">
          <ac:chgData name="Bernard Haendler" userId="5ae717ff-2f70-4e6f-9995-a2e8c34262ca" providerId="ADAL" clId="{D6FA430F-EE96-427B-8FB7-49A89051139A}" dt="2020-07-22T10:00:52.996" v="1430" actId="1037"/>
          <ac:spMkLst>
            <pc:docMk/>
            <pc:sldMk cId="995481785" sldId="269"/>
            <ac:spMk id="103" creationId="{90B49FF9-8673-4A6B-86F4-501D37A3B396}"/>
          </ac:spMkLst>
        </pc:spChg>
        <pc:spChg chg="add del mod">
          <ac:chgData name="Bernard Haendler" userId="5ae717ff-2f70-4e6f-9995-a2e8c34262ca" providerId="ADAL" clId="{D6FA430F-EE96-427B-8FB7-49A89051139A}" dt="2020-07-22T10:02:59.292" v="1616" actId="478"/>
          <ac:spMkLst>
            <pc:docMk/>
            <pc:sldMk cId="995481785" sldId="269"/>
            <ac:spMk id="104" creationId="{535CEE55-6DCB-495D-9138-EB1ED7E1CBD1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05" creationId="{2868FDEC-D777-4152-A6A3-899B8E726407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06" creationId="{3D601A65-2859-4625-9346-ECD2E23408DC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08" creationId="{F092C561-3B97-443E-B62C-F92C22A496D5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09" creationId="{E4000AE6-790F-4AEA-9750-61B6F022440D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10" creationId="{3C405141-F4FD-4C20-AE01-CDAF97F8B0A3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11" creationId="{4525DC07-E93D-4695-A19B-8AB2080A0C8E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12" creationId="{16A9036C-110F-4A4D-8F77-2640A2B03B8B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13" creationId="{CCD96D8D-86C6-48DF-8FB9-0A878655B959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14" creationId="{047AD793-F245-479B-A3B4-A144ED1EC3C0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15" creationId="{FBE65393-A31A-41E0-9E3B-BC55F5B16BE5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18" creationId="{9F97CD00-78BA-4450-BFD1-45517EB42200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19" creationId="{1D014C7C-9DC9-4328-9528-FD5FE05A4DD0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20" creationId="{5844F326-C6FE-46F8-9427-2AC0974D162C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21" creationId="{1366CA9D-03C9-4738-B6FD-113B56CF3AFD}"/>
          </ac:spMkLst>
        </pc:spChg>
        <pc:spChg chg="add mod">
          <ac:chgData name="Bernard Haendler" userId="5ae717ff-2f70-4e6f-9995-a2e8c34262ca" providerId="ADAL" clId="{D6FA430F-EE96-427B-8FB7-49A89051139A}" dt="2020-07-22T10:14:52.237" v="1889" actId="20577"/>
          <ac:spMkLst>
            <pc:docMk/>
            <pc:sldMk cId="995481785" sldId="269"/>
            <ac:spMk id="122" creationId="{39B8AAB8-E9E3-4F85-92B2-A9886FC7663A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23" creationId="{7484C3B6-095A-41DD-9BA6-D1930E8F8FFF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24" creationId="{D8725541-B8C6-4C51-9B0A-CC31BBC59ACA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26" creationId="{4DBB7E5E-DBB1-4FC7-9F40-35B35055DA36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27" creationId="{B89EFC4C-9163-4FF8-85C8-7F6D5050C585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28" creationId="{9146FF83-2D23-4540-B3A0-FC834DACC30F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29" creationId="{C83AAE05-E028-43C2-9DEC-8EBA1F8E0B93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30" creationId="{DBC6726A-EE35-4D27-BEAD-EAEDCEA8B635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31" creationId="{AC73CF14-5B1C-472D-9F6E-E6848B0265D4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32" creationId="{91E7C93A-2A23-4F6E-8354-3A338DBF5FEA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33" creationId="{F140AC26-58FA-4F17-B627-142A6ACEDB6A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36" creationId="{92255A34-F1F6-4797-B686-812EF046779C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37" creationId="{324F40C4-3025-4214-8A62-D4664461B925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38" creationId="{C4D22E1C-CB60-4DEC-92F0-6DF6B14B74B0}"/>
          </ac:spMkLst>
        </pc:spChg>
        <pc:spChg chg="add mod">
          <ac:chgData name="Bernard Haendler" userId="5ae717ff-2f70-4e6f-9995-a2e8c34262ca" providerId="ADAL" clId="{D6FA430F-EE96-427B-8FB7-49A89051139A}" dt="2020-07-22T10:04:34.959" v="1626" actId="1036"/>
          <ac:spMkLst>
            <pc:docMk/>
            <pc:sldMk cId="995481785" sldId="269"/>
            <ac:spMk id="139" creationId="{EBB93A37-A101-483A-9976-7472B48CEA61}"/>
          </ac:spMkLst>
        </pc:spChg>
        <pc:spChg chg="add mod">
          <ac:chgData name="Bernard Haendler" userId="5ae717ff-2f70-4e6f-9995-a2e8c34262ca" providerId="ADAL" clId="{D6FA430F-EE96-427B-8FB7-49A89051139A}" dt="2020-07-22T10:14:58.511" v="1890" actId="20577"/>
          <ac:spMkLst>
            <pc:docMk/>
            <pc:sldMk cId="995481785" sldId="269"/>
            <ac:spMk id="140" creationId="{4EDFA979-68D7-4C22-AB2B-2B546032B906}"/>
          </ac:spMkLst>
        </pc:spChg>
        <pc:spChg chg="add del mod">
          <ac:chgData name="Bernard Haendler" userId="5ae717ff-2f70-4e6f-9995-a2e8c34262ca" providerId="ADAL" clId="{D6FA430F-EE96-427B-8FB7-49A89051139A}" dt="2020-07-22T10:11:20.777" v="1787" actId="478"/>
          <ac:spMkLst>
            <pc:docMk/>
            <pc:sldMk cId="995481785" sldId="269"/>
            <ac:spMk id="141" creationId="{75E65C17-A1AC-483B-895F-EA4885CBD6C3}"/>
          </ac:spMkLst>
        </pc:spChg>
        <pc:spChg chg="add del mod">
          <ac:chgData name="Bernard Haendler" userId="5ae717ff-2f70-4e6f-9995-a2e8c34262ca" providerId="ADAL" clId="{D6FA430F-EE96-427B-8FB7-49A89051139A}" dt="2020-07-22T10:11:20.777" v="1787" actId="478"/>
          <ac:spMkLst>
            <pc:docMk/>
            <pc:sldMk cId="995481785" sldId="269"/>
            <ac:spMk id="142" creationId="{9B91C14F-440D-4444-BF9D-AE050D884DBC}"/>
          </ac:spMkLst>
        </pc:spChg>
        <pc:spChg chg="add del mod">
          <ac:chgData name="Bernard Haendler" userId="5ae717ff-2f70-4e6f-9995-a2e8c34262ca" providerId="ADAL" clId="{D6FA430F-EE96-427B-8FB7-49A89051139A}" dt="2020-07-22T10:11:20.777" v="1787" actId="478"/>
          <ac:spMkLst>
            <pc:docMk/>
            <pc:sldMk cId="995481785" sldId="269"/>
            <ac:spMk id="144" creationId="{6CE015E3-5A7A-4765-8D10-6352DBF2D18F}"/>
          </ac:spMkLst>
        </pc:spChg>
        <pc:spChg chg="add del mod">
          <ac:chgData name="Bernard Haendler" userId="5ae717ff-2f70-4e6f-9995-a2e8c34262ca" providerId="ADAL" clId="{D6FA430F-EE96-427B-8FB7-49A89051139A}" dt="2020-07-22T10:11:20.777" v="1787" actId="478"/>
          <ac:spMkLst>
            <pc:docMk/>
            <pc:sldMk cId="995481785" sldId="269"/>
            <ac:spMk id="145" creationId="{3E91A06D-AAB9-4AF8-971E-96D6202D2B8C}"/>
          </ac:spMkLst>
        </pc:spChg>
        <pc:spChg chg="add del mod">
          <ac:chgData name="Bernard Haendler" userId="5ae717ff-2f70-4e6f-9995-a2e8c34262ca" providerId="ADAL" clId="{D6FA430F-EE96-427B-8FB7-49A89051139A}" dt="2020-07-22T10:11:20.777" v="1787" actId="478"/>
          <ac:spMkLst>
            <pc:docMk/>
            <pc:sldMk cId="995481785" sldId="269"/>
            <ac:spMk id="146" creationId="{8D2E786E-3F98-4FA7-808F-366AC06943E6}"/>
          </ac:spMkLst>
        </pc:spChg>
        <pc:spChg chg="add del mod">
          <ac:chgData name="Bernard Haendler" userId="5ae717ff-2f70-4e6f-9995-a2e8c34262ca" providerId="ADAL" clId="{D6FA430F-EE96-427B-8FB7-49A89051139A}" dt="2020-07-22T10:11:20.777" v="1787" actId="478"/>
          <ac:spMkLst>
            <pc:docMk/>
            <pc:sldMk cId="995481785" sldId="269"/>
            <ac:spMk id="147" creationId="{45EB3F84-4274-4E51-BCDB-23D49ABBF461}"/>
          </ac:spMkLst>
        </pc:spChg>
        <pc:spChg chg="add del mod">
          <ac:chgData name="Bernard Haendler" userId="5ae717ff-2f70-4e6f-9995-a2e8c34262ca" providerId="ADAL" clId="{D6FA430F-EE96-427B-8FB7-49A89051139A}" dt="2020-07-22T10:11:20.777" v="1787" actId="478"/>
          <ac:spMkLst>
            <pc:docMk/>
            <pc:sldMk cId="995481785" sldId="269"/>
            <ac:spMk id="148" creationId="{7D0047C3-47CF-45FF-A2AF-A57325F20999}"/>
          </ac:spMkLst>
        </pc:spChg>
        <pc:spChg chg="add del mod">
          <ac:chgData name="Bernard Haendler" userId="5ae717ff-2f70-4e6f-9995-a2e8c34262ca" providerId="ADAL" clId="{D6FA430F-EE96-427B-8FB7-49A89051139A}" dt="2020-07-22T10:11:20.777" v="1787" actId="478"/>
          <ac:spMkLst>
            <pc:docMk/>
            <pc:sldMk cId="995481785" sldId="269"/>
            <ac:spMk id="149" creationId="{0A8709DB-8074-4BB3-AD56-4C14D41770F4}"/>
          </ac:spMkLst>
        </pc:spChg>
        <pc:spChg chg="add del mod">
          <ac:chgData name="Bernard Haendler" userId="5ae717ff-2f70-4e6f-9995-a2e8c34262ca" providerId="ADAL" clId="{D6FA430F-EE96-427B-8FB7-49A89051139A}" dt="2020-07-22T10:11:20.777" v="1787" actId="478"/>
          <ac:spMkLst>
            <pc:docMk/>
            <pc:sldMk cId="995481785" sldId="269"/>
            <ac:spMk id="150" creationId="{9AA553C3-927A-4D7F-8CDF-B0DE0CF0BBEE}"/>
          </ac:spMkLst>
        </pc:spChg>
        <pc:spChg chg="add del mod">
          <ac:chgData name="Bernard Haendler" userId="5ae717ff-2f70-4e6f-9995-a2e8c34262ca" providerId="ADAL" clId="{D6FA430F-EE96-427B-8FB7-49A89051139A}" dt="2020-07-22T10:11:20.777" v="1787" actId="478"/>
          <ac:spMkLst>
            <pc:docMk/>
            <pc:sldMk cId="995481785" sldId="269"/>
            <ac:spMk id="151" creationId="{F08522B8-B21E-4BAC-B71F-3E45B2BC1518}"/>
          </ac:spMkLst>
        </pc:spChg>
        <pc:spChg chg="add del mod">
          <ac:chgData name="Bernard Haendler" userId="5ae717ff-2f70-4e6f-9995-a2e8c34262ca" providerId="ADAL" clId="{D6FA430F-EE96-427B-8FB7-49A89051139A}" dt="2020-07-22T10:11:20.777" v="1787" actId="478"/>
          <ac:spMkLst>
            <pc:docMk/>
            <pc:sldMk cId="995481785" sldId="269"/>
            <ac:spMk id="154" creationId="{92DFC096-8299-434D-A69F-9B774AEB5EA3}"/>
          </ac:spMkLst>
        </pc:spChg>
        <pc:spChg chg="add del mod">
          <ac:chgData name="Bernard Haendler" userId="5ae717ff-2f70-4e6f-9995-a2e8c34262ca" providerId="ADAL" clId="{D6FA430F-EE96-427B-8FB7-49A89051139A}" dt="2020-07-22T10:11:20.777" v="1787" actId="478"/>
          <ac:spMkLst>
            <pc:docMk/>
            <pc:sldMk cId="995481785" sldId="269"/>
            <ac:spMk id="155" creationId="{4319AC2C-5B3A-41E0-BE66-42341BA35446}"/>
          </ac:spMkLst>
        </pc:spChg>
        <pc:spChg chg="add del mod">
          <ac:chgData name="Bernard Haendler" userId="5ae717ff-2f70-4e6f-9995-a2e8c34262ca" providerId="ADAL" clId="{D6FA430F-EE96-427B-8FB7-49A89051139A}" dt="2020-07-22T10:11:20.777" v="1787" actId="478"/>
          <ac:spMkLst>
            <pc:docMk/>
            <pc:sldMk cId="995481785" sldId="269"/>
            <ac:spMk id="156" creationId="{981ED254-BAB8-4630-9BD3-AA22440BC177}"/>
          </ac:spMkLst>
        </pc:spChg>
        <pc:spChg chg="add del mod">
          <ac:chgData name="Bernard Haendler" userId="5ae717ff-2f70-4e6f-9995-a2e8c34262ca" providerId="ADAL" clId="{D6FA430F-EE96-427B-8FB7-49A89051139A}" dt="2020-07-22T10:11:20.777" v="1787" actId="478"/>
          <ac:spMkLst>
            <pc:docMk/>
            <pc:sldMk cId="995481785" sldId="269"/>
            <ac:spMk id="157" creationId="{01A3F2DE-25CA-466B-AF09-A8DE911AFABB}"/>
          </ac:spMkLst>
        </pc:spChg>
        <pc:spChg chg="add del mod">
          <ac:chgData name="Bernard Haendler" userId="5ae717ff-2f70-4e6f-9995-a2e8c34262ca" providerId="ADAL" clId="{D6FA430F-EE96-427B-8FB7-49A89051139A}" dt="2020-07-22T10:11:20.777" v="1787" actId="478"/>
          <ac:spMkLst>
            <pc:docMk/>
            <pc:sldMk cId="995481785" sldId="269"/>
            <ac:spMk id="158" creationId="{ABD6309E-2CA8-4014-ABBB-A1F06B924829}"/>
          </ac:spMkLst>
        </pc:spChg>
        <pc:spChg chg="add mod">
          <ac:chgData name="Bernard Haendler" userId="5ae717ff-2f70-4e6f-9995-a2e8c34262ca" providerId="ADAL" clId="{D6FA430F-EE96-427B-8FB7-49A89051139A}" dt="2020-07-22T10:07:19.740" v="1690" actId="1038"/>
          <ac:spMkLst>
            <pc:docMk/>
            <pc:sldMk cId="995481785" sldId="269"/>
            <ac:spMk id="159" creationId="{A405F2F0-CA7B-482E-B9C5-8ABE256DDB4B}"/>
          </ac:spMkLst>
        </pc:spChg>
        <pc:spChg chg="add mod">
          <ac:chgData name="Bernard Haendler" userId="5ae717ff-2f70-4e6f-9995-a2e8c34262ca" providerId="ADAL" clId="{D6FA430F-EE96-427B-8FB7-49A89051139A}" dt="2020-07-22T10:07:25.159" v="1704" actId="1037"/>
          <ac:spMkLst>
            <pc:docMk/>
            <pc:sldMk cId="995481785" sldId="269"/>
            <ac:spMk id="160" creationId="{E55041E7-167D-4CD1-AE9C-D0AC42313519}"/>
          </ac:spMkLst>
        </pc:spChg>
        <pc:spChg chg="add mod">
          <ac:chgData name="Bernard Haendler" userId="5ae717ff-2f70-4e6f-9995-a2e8c34262ca" providerId="ADAL" clId="{D6FA430F-EE96-427B-8FB7-49A89051139A}" dt="2020-07-22T10:07:37.657" v="1719" actId="1037"/>
          <ac:spMkLst>
            <pc:docMk/>
            <pc:sldMk cId="995481785" sldId="269"/>
            <ac:spMk id="162" creationId="{DC7C9092-12B6-44CB-A840-26C89C7F1786}"/>
          </ac:spMkLst>
        </pc:spChg>
        <pc:spChg chg="add mod">
          <ac:chgData name="Bernard Haendler" userId="5ae717ff-2f70-4e6f-9995-a2e8c34262ca" providerId="ADAL" clId="{D6FA430F-EE96-427B-8FB7-49A89051139A}" dt="2020-07-22T10:07:58.322" v="1743" actId="1037"/>
          <ac:spMkLst>
            <pc:docMk/>
            <pc:sldMk cId="995481785" sldId="269"/>
            <ac:spMk id="163" creationId="{4B9D0E5D-5EF7-498B-8496-0874CE06515D}"/>
          </ac:spMkLst>
        </pc:spChg>
        <pc:spChg chg="add mod">
          <ac:chgData name="Bernard Haendler" userId="5ae717ff-2f70-4e6f-9995-a2e8c34262ca" providerId="ADAL" clId="{D6FA430F-EE96-427B-8FB7-49A89051139A}" dt="2020-07-22T10:08:31.298" v="1768" actId="1037"/>
          <ac:spMkLst>
            <pc:docMk/>
            <pc:sldMk cId="995481785" sldId="269"/>
            <ac:spMk id="164" creationId="{32124D09-0738-4A21-9809-9CBD0EAABF1A}"/>
          </ac:spMkLst>
        </pc:spChg>
        <pc:spChg chg="add mod">
          <ac:chgData name="Bernard Haendler" userId="5ae717ff-2f70-4e6f-9995-a2e8c34262ca" providerId="ADAL" clId="{D6FA430F-EE96-427B-8FB7-49A89051139A}" dt="2020-07-22T10:08:19.612" v="1758" actId="1037"/>
          <ac:spMkLst>
            <pc:docMk/>
            <pc:sldMk cId="995481785" sldId="269"/>
            <ac:spMk id="165" creationId="{E6862E6B-09E2-436F-9BE6-777A263D5700}"/>
          </ac:spMkLst>
        </pc:spChg>
        <pc:spChg chg="add mod">
          <ac:chgData name="Bernard Haendler" userId="5ae717ff-2f70-4e6f-9995-a2e8c34262ca" providerId="ADAL" clId="{D6FA430F-EE96-427B-8FB7-49A89051139A}" dt="2020-07-22T10:08:19.612" v="1758" actId="1037"/>
          <ac:spMkLst>
            <pc:docMk/>
            <pc:sldMk cId="995481785" sldId="269"/>
            <ac:spMk id="166" creationId="{7463627D-9588-48D3-B769-BF761D2D0E8F}"/>
          </ac:spMkLst>
        </pc:spChg>
        <pc:spChg chg="add mod">
          <ac:chgData name="Bernard Haendler" userId="5ae717ff-2f70-4e6f-9995-a2e8c34262ca" providerId="ADAL" clId="{D6FA430F-EE96-427B-8FB7-49A89051139A}" dt="2020-07-22T10:08:19.612" v="1758" actId="1037"/>
          <ac:spMkLst>
            <pc:docMk/>
            <pc:sldMk cId="995481785" sldId="269"/>
            <ac:spMk id="167" creationId="{6ABFA718-54EF-4D58-A152-107327534A7A}"/>
          </ac:spMkLst>
        </pc:spChg>
        <pc:spChg chg="add mod">
          <ac:chgData name="Bernard Haendler" userId="5ae717ff-2f70-4e6f-9995-a2e8c34262ca" providerId="ADAL" clId="{D6FA430F-EE96-427B-8FB7-49A89051139A}" dt="2020-07-22T10:08:45.927" v="1783" actId="1038"/>
          <ac:spMkLst>
            <pc:docMk/>
            <pc:sldMk cId="995481785" sldId="269"/>
            <ac:spMk id="168" creationId="{36E4281E-2025-4267-9CA6-92CD478A30D0}"/>
          </ac:spMkLst>
        </pc:spChg>
        <pc:spChg chg="add mod">
          <ac:chgData name="Bernard Haendler" userId="5ae717ff-2f70-4e6f-9995-a2e8c34262ca" providerId="ADAL" clId="{D6FA430F-EE96-427B-8FB7-49A89051139A}" dt="2020-07-22T10:08:40.220" v="1780" actId="1038"/>
          <ac:spMkLst>
            <pc:docMk/>
            <pc:sldMk cId="995481785" sldId="269"/>
            <ac:spMk id="169" creationId="{C01243B2-164B-44AE-A61C-DFBE8517C09C}"/>
          </ac:spMkLst>
        </pc:spChg>
        <pc:spChg chg="add mod">
          <ac:chgData name="Bernard Haendler" userId="5ae717ff-2f70-4e6f-9995-a2e8c34262ca" providerId="ADAL" clId="{D6FA430F-EE96-427B-8FB7-49A89051139A}" dt="2020-07-22T10:07:45.647" v="1731" actId="1037"/>
          <ac:spMkLst>
            <pc:docMk/>
            <pc:sldMk cId="995481785" sldId="269"/>
            <ac:spMk id="172" creationId="{EE0623A8-6D2E-4DE3-93EF-5B386EFB1AC8}"/>
          </ac:spMkLst>
        </pc:spChg>
        <pc:spChg chg="add mod">
          <ac:chgData name="Bernard Haendler" userId="5ae717ff-2f70-4e6f-9995-a2e8c34262ca" providerId="ADAL" clId="{D6FA430F-EE96-427B-8FB7-49A89051139A}" dt="2020-07-22T10:08:03.790" v="1757" actId="1037"/>
          <ac:spMkLst>
            <pc:docMk/>
            <pc:sldMk cId="995481785" sldId="269"/>
            <ac:spMk id="173" creationId="{EC0443E3-FAF7-46BA-AEA4-DBD0C72F3AE6}"/>
          </ac:spMkLst>
        </pc:spChg>
        <pc:spChg chg="add mod">
          <ac:chgData name="Bernard Haendler" userId="5ae717ff-2f70-4e6f-9995-a2e8c34262ca" providerId="ADAL" clId="{D6FA430F-EE96-427B-8FB7-49A89051139A}" dt="2020-07-22T10:08:19.612" v="1758" actId="1037"/>
          <ac:spMkLst>
            <pc:docMk/>
            <pc:sldMk cId="995481785" sldId="269"/>
            <ac:spMk id="174" creationId="{D0637252-C979-4393-93C4-DFAA905D451F}"/>
          </ac:spMkLst>
        </pc:spChg>
        <pc:spChg chg="add mod">
          <ac:chgData name="Bernard Haendler" userId="5ae717ff-2f70-4e6f-9995-a2e8c34262ca" providerId="ADAL" clId="{D6FA430F-EE96-427B-8FB7-49A89051139A}" dt="2020-07-22T10:08:19.612" v="1758" actId="1037"/>
          <ac:spMkLst>
            <pc:docMk/>
            <pc:sldMk cId="995481785" sldId="269"/>
            <ac:spMk id="175" creationId="{7B56BFCD-7758-4BA8-8C3B-53800D3DE731}"/>
          </ac:spMkLst>
        </pc:spChg>
        <pc:spChg chg="add mod">
          <ac:chgData name="Bernard Haendler" userId="5ae717ff-2f70-4e6f-9995-a2e8c34262ca" providerId="ADAL" clId="{D6FA430F-EE96-427B-8FB7-49A89051139A}" dt="2020-07-22T10:16:27.203" v="1906" actId="20577"/>
          <ac:spMkLst>
            <pc:docMk/>
            <pc:sldMk cId="995481785" sldId="269"/>
            <ac:spMk id="176" creationId="{4D582E0D-7424-44DC-B32B-8A538F58E86D}"/>
          </ac:spMkLst>
        </pc:spChg>
        <pc:spChg chg="add mod">
          <ac:chgData name="Bernard Haendler" userId="5ae717ff-2f70-4e6f-9995-a2e8c34262ca" providerId="ADAL" clId="{D6FA430F-EE96-427B-8FB7-49A89051139A}" dt="2020-07-22T10:11:46.102" v="1843" actId="1037"/>
          <ac:spMkLst>
            <pc:docMk/>
            <pc:sldMk cId="995481785" sldId="269"/>
            <ac:spMk id="177" creationId="{58395F51-C8C9-49C7-9B7D-3E39F3E961FF}"/>
          </ac:spMkLst>
        </pc:spChg>
        <pc:spChg chg="add mod">
          <ac:chgData name="Bernard Haendler" userId="5ae717ff-2f70-4e6f-9995-a2e8c34262ca" providerId="ADAL" clId="{D6FA430F-EE96-427B-8FB7-49A89051139A}" dt="2020-07-22T10:11:46.102" v="1843" actId="1037"/>
          <ac:spMkLst>
            <pc:docMk/>
            <pc:sldMk cId="995481785" sldId="269"/>
            <ac:spMk id="178" creationId="{AB67EB94-B3B7-4CAD-A3C0-E20F21AF2E99}"/>
          </ac:spMkLst>
        </pc:spChg>
        <pc:spChg chg="add mod">
          <ac:chgData name="Bernard Haendler" userId="5ae717ff-2f70-4e6f-9995-a2e8c34262ca" providerId="ADAL" clId="{D6FA430F-EE96-427B-8FB7-49A89051139A}" dt="2020-07-22T10:11:46.102" v="1843" actId="1037"/>
          <ac:spMkLst>
            <pc:docMk/>
            <pc:sldMk cId="995481785" sldId="269"/>
            <ac:spMk id="180" creationId="{F58B4C0E-5956-4298-AF5C-FDC81F53402E}"/>
          </ac:spMkLst>
        </pc:spChg>
        <pc:spChg chg="add mod">
          <ac:chgData name="Bernard Haendler" userId="5ae717ff-2f70-4e6f-9995-a2e8c34262ca" providerId="ADAL" clId="{D6FA430F-EE96-427B-8FB7-49A89051139A}" dt="2020-07-22T10:11:46.102" v="1843" actId="1037"/>
          <ac:spMkLst>
            <pc:docMk/>
            <pc:sldMk cId="995481785" sldId="269"/>
            <ac:spMk id="181" creationId="{905146B9-B617-4921-A304-C5100F31EB97}"/>
          </ac:spMkLst>
        </pc:spChg>
        <pc:spChg chg="add mod">
          <ac:chgData name="Bernard Haendler" userId="5ae717ff-2f70-4e6f-9995-a2e8c34262ca" providerId="ADAL" clId="{D6FA430F-EE96-427B-8FB7-49A89051139A}" dt="2020-07-22T10:11:46.102" v="1843" actId="1037"/>
          <ac:spMkLst>
            <pc:docMk/>
            <pc:sldMk cId="995481785" sldId="269"/>
            <ac:spMk id="182" creationId="{3C930CC4-50D5-421A-A41B-3C11AD573681}"/>
          </ac:spMkLst>
        </pc:spChg>
        <pc:spChg chg="add mod">
          <ac:chgData name="Bernard Haendler" userId="5ae717ff-2f70-4e6f-9995-a2e8c34262ca" providerId="ADAL" clId="{D6FA430F-EE96-427B-8FB7-49A89051139A}" dt="2020-07-22T10:11:46.102" v="1843" actId="1037"/>
          <ac:spMkLst>
            <pc:docMk/>
            <pc:sldMk cId="995481785" sldId="269"/>
            <ac:spMk id="183" creationId="{BFC60C71-4F69-4557-957B-3ECF161983CC}"/>
          </ac:spMkLst>
        </pc:spChg>
        <pc:spChg chg="add mod">
          <ac:chgData name="Bernard Haendler" userId="5ae717ff-2f70-4e6f-9995-a2e8c34262ca" providerId="ADAL" clId="{D6FA430F-EE96-427B-8FB7-49A89051139A}" dt="2020-07-22T10:11:46.102" v="1843" actId="1037"/>
          <ac:spMkLst>
            <pc:docMk/>
            <pc:sldMk cId="995481785" sldId="269"/>
            <ac:spMk id="184" creationId="{6F99E2D4-17D6-4CEF-B1C8-FEA15E54796B}"/>
          </ac:spMkLst>
        </pc:spChg>
        <pc:spChg chg="add mod">
          <ac:chgData name="Bernard Haendler" userId="5ae717ff-2f70-4e6f-9995-a2e8c34262ca" providerId="ADAL" clId="{D6FA430F-EE96-427B-8FB7-49A89051139A}" dt="2020-07-22T10:11:46.102" v="1843" actId="1037"/>
          <ac:spMkLst>
            <pc:docMk/>
            <pc:sldMk cId="995481785" sldId="269"/>
            <ac:spMk id="185" creationId="{DB47F4FA-0864-4409-B7D2-78C38FD233B0}"/>
          </ac:spMkLst>
        </pc:spChg>
        <pc:spChg chg="add mod">
          <ac:chgData name="Bernard Haendler" userId="5ae717ff-2f70-4e6f-9995-a2e8c34262ca" providerId="ADAL" clId="{D6FA430F-EE96-427B-8FB7-49A89051139A}" dt="2020-07-22T10:11:46.102" v="1843" actId="1037"/>
          <ac:spMkLst>
            <pc:docMk/>
            <pc:sldMk cId="995481785" sldId="269"/>
            <ac:spMk id="186" creationId="{A1FC769D-6704-4B1D-A0C4-546101A10C25}"/>
          </ac:spMkLst>
        </pc:spChg>
        <pc:spChg chg="add mod">
          <ac:chgData name="Bernard Haendler" userId="5ae717ff-2f70-4e6f-9995-a2e8c34262ca" providerId="ADAL" clId="{D6FA430F-EE96-427B-8FB7-49A89051139A}" dt="2020-07-22T10:11:46.102" v="1843" actId="1037"/>
          <ac:spMkLst>
            <pc:docMk/>
            <pc:sldMk cId="995481785" sldId="269"/>
            <ac:spMk id="187" creationId="{BC1BBA28-E998-489D-9695-9FD91CCDA920}"/>
          </ac:spMkLst>
        </pc:spChg>
        <pc:spChg chg="add mod">
          <ac:chgData name="Bernard Haendler" userId="5ae717ff-2f70-4e6f-9995-a2e8c34262ca" providerId="ADAL" clId="{D6FA430F-EE96-427B-8FB7-49A89051139A}" dt="2020-07-22T10:11:46.102" v="1843" actId="1037"/>
          <ac:spMkLst>
            <pc:docMk/>
            <pc:sldMk cId="995481785" sldId="269"/>
            <ac:spMk id="190" creationId="{72CE8230-C287-4895-A860-6D4E08660287}"/>
          </ac:spMkLst>
        </pc:spChg>
        <pc:spChg chg="add mod">
          <ac:chgData name="Bernard Haendler" userId="5ae717ff-2f70-4e6f-9995-a2e8c34262ca" providerId="ADAL" clId="{D6FA430F-EE96-427B-8FB7-49A89051139A}" dt="2020-07-22T10:11:46.102" v="1843" actId="1037"/>
          <ac:spMkLst>
            <pc:docMk/>
            <pc:sldMk cId="995481785" sldId="269"/>
            <ac:spMk id="191" creationId="{F5D1BE34-D4FC-4981-BDEE-0659BB49A7FF}"/>
          </ac:spMkLst>
        </pc:spChg>
        <pc:spChg chg="add mod">
          <ac:chgData name="Bernard Haendler" userId="5ae717ff-2f70-4e6f-9995-a2e8c34262ca" providerId="ADAL" clId="{D6FA430F-EE96-427B-8FB7-49A89051139A}" dt="2020-07-22T10:11:46.102" v="1843" actId="1037"/>
          <ac:spMkLst>
            <pc:docMk/>
            <pc:sldMk cId="995481785" sldId="269"/>
            <ac:spMk id="192" creationId="{71D10EA1-BB4D-49F0-B9D8-2DCD6346A941}"/>
          </ac:spMkLst>
        </pc:spChg>
        <pc:spChg chg="add mod">
          <ac:chgData name="Bernard Haendler" userId="5ae717ff-2f70-4e6f-9995-a2e8c34262ca" providerId="ADAL" clId="{D6FA430F-EE96-427B-8FB7-49A89051139A}" dt="2020-07-22T10:11:46.102" v="1843" actId="1037"/>
          <ac:spMkLst>
            <pc:docMk/>
            <pc:sldMk cId="995481785" sldId="269"/>
            <ac:spMk id="193" creationId="{92D75BDB-761E-488F-88B5-E8930403316F}"/>
          </ac:spMkLst>
        </pc:spChg>
        <pc:spChg chg="add mod">
          <ac:chgData name="Bernard Haendler" userId="5ae717ff-2f70-4e6f-9995-a2e8c34262ca" providerId="ADAL" clId="{D6FA430F-EE96-427B-8FB7-49A89051139A}" dt="2020-07-22T10:16:46.171" v="1919" actId="20577"/>
          <ac:spMkLst>
            <pc:docMk/>
            <pc:sldMk cId="995481785" sldId="269"/>
            <ac:spMk id="194" creationId="{5C8B2964-4EFE-4046-990D-278185322036}"/>
          </ac:spMkLst>
        </pc:spChg>
        <pc:picChg chg="add mod">
          <ac:chgData name="Bernard Haendler" userId="5ae717ff-2f70-4e6f-9995-a2e8c34262ca" providerId="ADAL" clId="{D6FA430F-EE96-427B-8FB7-49A89051139A}" dt="2020-07-22T10:04:34.959" v="1626" actId="1036"/>
          <ac:picMkLst>
            <pc:docMk/>
            <pc:sldMk cId="995481785" sldId="269"/>
            <ac:picMk id="21" creationId="{E2451B49-D71A-4DC7-9CA5-78F674323620}"/>
          </ac:picMkLst>
        </pc:picChg>
        <pc:picChg chg="add mod">
          <ac:chgData name="Bernard Haendler" userId="5ae717ff-2f70-4e6f-9995-a2e8c34262ca" providerId="ADAL" clId="{D6FA430F-EE96-427B-8FB7-49A89051139A}" dt="2020-07-22T10:05:22.827" v="1631" actId="1036"/>
          <ac:picMkLst>
            <pc:docMk/>
            <pc:sldMk cId="995481785" sldId="269"/>
            <ac:picMk id="22" creationId="{BB51974F-EBC0-428B-A130-3408482AFE14}"/>
          </ac:picMkLst>
        </pc:picChg>
        <pc:picChg chg="add mod">
          <ac:chgData name="Bernard Haendler" userId="5ae717ff-2f70-4e6f-9995-a2e8c34262ca" providerId="ADAL" clId="{D6FA430F-EE96-427B-8FB7-49A89051139A}" dt="2020-07-22T10:04:34.959" v="1626" actId="1036"/>
          <ac:picMkLst>
            <pc:docMk/>
            <pc:sldMk cId="995481785" sldId="269"/>
            <ac:picMk id="23" creationId="{E621CD26-F2ED-4BC4-B2F6-B0368D8D1BB5}"/>
          </ac:picMkLst>
        </pc:picChg>
        <pc:picChg chg="add mod">
          <ac:chgData name="Bernard Haendler" userId="5ae717ff-2f70-4e6f-9995-a2e8c34262ca" providerId="ADAL" clId="{D6FA430F-EE96-427B-8FB7-49A89051139A}" dt="2020-07-22T10:05:25.695" v="1632" actId="1036"/>
          <ac:picMkLst>
            <pc:docMk/>
            <pc:sldMk cId="995481785" sldId="269"/>
            <ac:picMk id="24" creationId="{3AD47AFD-19A8-4F72-AA10-9A31E05005AB}"/>
          </ac:picMkLst>
        </pc:picChg>
        <pc:picChg chg="add mod">
          <ac:chgData name="Bernard Haendler" userId="5ae717ff-2f70-4e6f-9995-a2e8c34262ca" providerId="ADAL" clId="{D6FA430F-EE96-427B-8FB7-49A89051139A}" dt="2020-07-22T10:05:28.189" v="1633" actId="1036"/>
          <ac:picMkLst>
            <pc:docMk/>
            <pc:sldMk cId="995481785" sldId="269"/>
            <ac:picMk id="25" creationId="{9C54C497-31EF-443A-9C99-FC68140D1D11}"/>
          </ac:picMkLst>
        </pc:picChg>
        <pc:picChg chg="del">
          <ac:chgData name="Bernard Haendler" userId="5ae717ff-2f70-4e6f-9995-a2e8c34262ca" providerId="ADAL" clId="{D6FA430F-EE96-427B-8FB7-49A89051139A}" dt="2020-07-22T09:29:56.865" v="190" actId="478"/>
          <ac:picMkLst>
            <pc:docMk/>
            <pc:sldMk cId="995481785" sldId="269"/>
            <ac:picMk id="30" creationId="{9DA41686-5693-4B43-A7FE-D27E237D57F2}"/>
          </ac:picMkLst>
        </pc:picChg>
        <pc:picChg chg="del">
          <ac:chgData name="Bernard Haendler" userId="5ae717ff-2f70-4e6f-9995-a2e8c34262ca" providerId="ADAL" clId="{D6FA430F-EE96-427B-8FB7-49A89051139A}" dt="2020-07-22T09:29:56.865" v="190" actId="478"/>
          <ac:picMkLst>
            <pc:docMk/>
            <pc:sldMk cId="995481785" sldId="269"/>
            <ac:picMk id="31" creationId="{3260586B-77C2-45D5-9EE3-EA49C8C9B799}"/>
          </ac:picMkLst>
        </pc:picChg>
        <pc:picChg chg="del">
          <ac:chgData name="Bernard Haendler" userId="5ae717ff-2f70-4e6f-9995-a2e8c34262ca" providerId="ADAL" clId="{D6FA430F-EE96-427B-8FB7-49A89051139A}" dt="2020-07-22T09:29:56.865" v="190" actId="478"/>
          <ac:picMkLst>
            <pc:docMk/>
            <pc:sldMk cId="995481785" sldId="269"/>
            <ac:picMk id="32" creationId="{CD1F2DBC-E747-4E0D-8EC3-5E00D2306F03}"/>
          </ac:picMkLst>
        </pc:picChg>
        <pc:picChg chg="add mod">
          <ac:chgData name="Bernard Haendler" userId="5ae717ff-2f70-4e6f-9995-a2e8c34262ca" providerId="ADAL" clId="{D6FA430F-EE96-427B-8FB7-49A89051139A}" dt="2020-07-22T09:44:35.364" v="544" actId="1035"/>
          <ac:picMkLst>
            <pc:docMk/>
            <pc:sldMk cId="995481785" sldId="269"/>
            <ac:picMk id="34" creationId="{A728C35B-63A2-4E21-97EC-FF75FF823170}"/>
          </ac:picMkLst>
        </pc:picChg>
        <pc:picChg chg="add mod">
          <ac:chgData name="Bernard Haendler" userId="5ae717ff-2f70-4e6f-9995-a2e8c34262ca" providerId="ADAL" clId="{D6FA430F-EE96-427B-8FB7-49A89051139A}" dt="2020-07-22T09:44:35.364" v="544" actId="1035"/>
          <ac:picMkLst>
            <pc:docMk/>
            <pc:sldMk cId="995481785" sldId="269"/>
            <ac:picMk id="35" creationId="{8299AE2A-5DD1-4AA1-9D69-6233414E270C}"/>
          </ac:picMkLst>
        </pc:picChg>
        <pc:cxnChg chg="add mod">
          <ac:chgData name="Bernard Haendler" userId="5ae717ff-2f70-4e6f-9995-a2e8c34262ca" providerId="ADAL" clId="{D6FA430F-EE96-427B-8FB7-49A89051139A}" dt="2020-07-22T10:05:15.439" v="1630" actId="1035"/>
          <ac:cxnSpMkLst>
            <pc:docMk/>
            <pc:sldMk cId="995481785" sldId="269"/>
            <ac:cxnSpMk id="31" creationId="{165E86E0-FE9C-4896-907D-079172698B4F}"/>
          </ac:cxnSpMkLst>
        </pc:cxnChg>
        <pc:cxnChg chg="add del mod">
          <ac:chgData name="Bernard Haendler" userId="5ae717ff-2f70-4e6f-9995-a2e8c34262ca" providerId="ADAL" clId="{D6FA430F-EE96-427B-8FB7-49A89051139A}" dt="2020-07-22T09:46:44.124" v="600" actId="478"/>
          <ac:cxnSpMkLst>
            <pc:docMk/>
            <pc:sldMk cId="995481785" sldId="269"/>
            <ac:cxnSpMk id="41" creationId="{8B16D49E-A3A2-491E-8AB3-B2301190B250}"/>
          </ac:cxnSpMkLst>
        </pc:cxnChg>
        <pc:cxnChg chg="add del mod">
          <ac:chgData name="Bernard Haendler" userId="5ae717ff-2f70-4e6f-9995-a2e8c34262ca" providerId="ADAL" clId="{D6FA430F-EE96-427B-8FB7-49A89051139A}" dt="2020-07-22T09:46:47.343" v="601" actId="478"/>
          <ac:cxnSpMkLst>
            <pc:docMk/>
            <pc:sldMk cId="995481785" sldId="269"/>
            <ac:cxnSpMk id="46" creationId="{8D50D5CA-3469-4E0A-8A52-1A73E38CCE97}"/>
          </ac:cxnSpMkLst>
        </pc:cxnChg>
        <pc:cxnChg chg="add mod">
          <ac:chgData name="Bernard Haendler" userId="5ae717ff-2f70-4e6f-9995-a2e8c34262ca" providerId="ADAL" clId="{D6FA430F-EE96-427B-8FB7-49A89051139A}" dt="2020-07-22T10:05:15.439" v="1630" actId="1035"/>
          <ac:cxnSpMkLst>
            <pc:docMk/>
            <pc:sldMk cId="995481785" sldId="269"/>
            <ac:cxnSpMk id="52" creationId="{BABFC07D-01AE-492C-9864-C8A51D5BABE7}"/>
          </ac:cxnSpMkLst>
        </pc:cxnChg>
        <pc:cxnChg chg="add mod">
          <ac:chgData name="Bernard Haendler" userId="5ae717ff-2f70-4e6f-9995-a2e8c34262ca" providerId="ADAL" clId="{D6FA430F-EE96-427B-8FB7-49A89051139A}" dt="2020-07-22T10:05:15.439" v="1630" actId="1035"/>
          <ac:cxnSpMkLst>
            <pc:docMk/>
            <pc:sldMk cId="995481785" sldId="269"/>
            <ac:cxnSpMk id="53" creationId="{CC85254E-CC58-4EB6-99A2-03130C491BA1}"/>
          </ac:cxnSpMkLst>
        </pc:cxnChg>
        <pc:cxnChg chg="add del mod">
          <ac:chgData name="Bernard Haendler" userId="5ae717ff-2f70-4e6f-9995-a2e8c34262ca" providerId="ADAL" clId="{D6FA430F-EE96-427B-8FB7-49A89051139A}" dt="2020-07-22T09:56:29.852" v="1209" actId="478"/>
          <ac:cxnSpMkLst>
            <pc:docMk/>
            <pc:sldMk cId="995481785" sldId="269"/>
            <ac:cxnSpMk id="67" creationId="{132DDDC7-D05B-4ADA-9092-FC5CD8EB1498}"/>
          </ac:cxnSpMkLst>
        </pc:cxnChg>
        <pc:cxnChg chg="add mod">
          <ac:chgData name="Bernard Haendler" userId="5ae717ff-2f70-4e6f-9995-a2e8c34262ca" providerId="ADAL" clId="{D6FA430F-EE96-427B-8FB7-49A89051139A}" dt="2020-07-22T10:05:15.439" v="1630" actId="1035"/>
          <ac:cxnSpMkLst>
            <pc:docMk/>
            <pc:sldMk cId="995481785" sldId="269"/>
            <ac:cxnSpMk id="70" creationId="{B241C8CB-AAA4-4683-9611-B22D2215816B}"/>
          </ac:cxnSpMkLst>
        </pc:cxnChg>
        <pc:cxnChg chg="add mod">
          <ac:chgData name="Bernard Haendler" userId="5ae717ff-2f70-4e6f-9995-a2e8c34262ca" providerId="ADAL" clId="{D6FA430F-EE96-427B-8FB7-49A89051139A}" dt="2020-07-22T10:05:15.439" v="1630" actId="1035"/>
          <ac:cxnSpMkLst>
            <pc:docMk/>
            <pc:sldMk cId="995481785" sldId="269"/>
            <ac:cxnSpMk id="79" creationId="{33C69DC9-3741-4B44-9FFF-B362055AA8F3}"/>
          </ac:cxnSpMkLst>
        </pc:cxnChg>
        <pc:cxnChg chg="add mod">
          <ac:chgData name="Bernard Haendler" userId="5ae717ff-2f70-4e6f-9995-a2e8c34262ca" providerId="ADAL" clId="{D6FA430F-EE96-427B-8FB7-49A89051139A}" dt="2020-07-22T10:05:15.439" v="1630" actId="1035"/>
          <ac:cxnSpMkLst>
            <pc:docMk/>
            <pc:sldMk cId="995481785" sldId="269"/>
            <ac:cxnSpMk id="80" creationId="{69E9FA5B-B3E2-4B98-B4BC-4C3C5C514FEB}"/>
          </ac:cxnSpMkLst>
        </pc:cxnChg>
        <pc:cxnChg chg="add mod">
          <ac:chgData name="Bernard Haendler" userId="5ae717ff-2f70-4e6f-9995-a2e8c34262ca" providerId="ADAL" clId="{D6FA430F-EE96-427B-8FB7-49A89051139A}" dt="2020-07-22T10:05:15.439" v="1630" actId="1035"/>
          <ac:cxnSpMkLst>
            <pc:docMk/>
            <pc:sldMk cId="995481785" sldId="269"/>
            <ac:cxnSpMk id="87" creationId="{9E572935-039F-4254-BC7F-CDC748CA46C4}"/>
          </ac:cxnSpMkLst>
        </pc:cxnChg>
        <pc:cxnChg chg="add mod">
          <ac:chgData name="Bernard Haendler" userId="5ae717ff-2f70-4e6f-9995-a2e8c34262ca" providerId="ADAL" clId="{D6FA430F-EE96-427B-8FB7-49A89051139A}" dt="2020-07-22T10:05:15.439" v="1630" actId="1035"/>
          <ac:cxnSpMkLst>
            <pc:docMk/>
            <pc:sldMk cId="995481785" sldId="269"/>
            <ac:cxnSpMk id="96" creationId="{0C32F669-E600-4BAC-9BFA-E775FED75662}"/>
          </ac:cxnSpMkLst>
        </pc:cxnChg>
        <pc:cxnChg chg="add mod">
          <ac:chgData name="Bernard Haendler" userId="5ae717ff-2f70-4e6f-9995-a2e8c34262ca" providerId="ADAL" clId="{D6FA430F-EE96-427B-8FB7-49A89051139A}" dt="2020-07-22T10:05:15.439" v="1630" actId="1035"/>
          <ac:cxnSpMkLst>
            <pc:docMk/>
            <pc:sldMk cId="995481785" sldId="269"/>
            <ac:cxnSpMk id="97" creationId="{A516A7AC-E650-4057-A6B0-87C565DFD188}"/>
          </ac:cxnSpMkLst>
        </pc:cxnChg>
        <pc:cxnChg chg="add mod">
          <ac:chgData name="Bernard Haendler" userId="5ae717ff-2f70-4e6f-9995-a2e8c34262ca" providerId="ADAL" clId="{D6FA430F-EE96-427B-8FB7-49A89051139A}" dt="2020-07-22T10:13:31.593" v="1865" actId="1038"/>
          <ac:cxnSpMkLst>
            <pc:docMk/>
            <pc:sldMk cId="995481785" sldId="269"/>
            <ac:cxnSpMk id="107" creationId="{E3DA6D77-2C05-42F1-ADDD-A0346579FEA6}"/>
          </ac:cxnSpMkLst>
        </pc:cxnChg>
        <pc:cxnChg chg="add mod">
          <ac:chgData name="Bernard Haendler" userId="5ae717ff-2f70-4e6f-9995-a2e8c34262ca" providerId="ADAL" clId="{D6FA430F-EE96-427B-8FB7-49A89051139A}" dt="2020-07-22T10:12:58.265" v="1851" actId="1038"/>
          <ac:cxnSpMkLst>
            <pc:docMk/>
            <pc:sldMk cId="995481785" sldId="269"/>
            <ac:cxnSpMk id="116" creationId="{F80A9242-294A-43AB-9690-1F673F230A54}"/>
          </ac:cxnSpMkLst>
        </pc:cxnChg>
        <pc:cxnChg chg="add mod">
          <ac:chgData name="Bernard Haendler" userId="5ae717ff-2f70-4e6f-9995-a2e8c34262ca" providerId="ADAL" clId="{D6FA430F-EE96-427B-8FB7-49A89051139A}" dt="2020-07-22T10:04:34.959" v="1626" actId="1036"/>
          <ac:cxnSpMkLst>
            <pc:docMk/>
            <pc:sldMk cId="995481785" sldId="269"/>
            <ac:cxnSpMk id="117" creationId="{D02E21C8-67C9-4DEA-BC21-334633AD0AD0}"/>
          </ac:cxnSpMkLst>
        </pc:cxnChg>
        <pc:cxnChg chg="add mod">
          <ac:chgData name="Bernard Haendler" userId="5ae717ff-2f70-4e6f-9995-a2e8c34262ca" providerId="ADAL" clId="{D6FA430F-EE96-427B-8FB7-49A89051139A}" dt="2020-07-22T10:14:17.910" v="1888" actId="1038"/>
          <ac:cxnSpMkLst>
            <pc:docMk/>
            <pc:sldMk cId="995481785" sldId="269"/>
            <ac:cxnSpMk id="125" creationId="{D584DF6D-56CE-493C-B9F6-CEFAC128F822}"/>
          </ac:cxnSpMkLst>
        </pc:cxnChg>
        <pc:cxnChg chg="add mod">
          <ac:chgData name="Bernard Haendler" userId="5ae717ff-2f70-4e6f-9995-a2e8c34262ca" providerId="ADAL" clId="{D6FA430F-EE96-427B-8FB7-49A89051139A}" dt="2020-07-22T10:14:11.620" v="1878" actId="1037"/>
          <ac:cxnSpMkLst>
            <pc:docMk/>
            <pc:sldMk cId="995481785" sldId="269"/>
            <ac:cxnSpMk id="134" creationId="{571C696F-609E-40A5-9100-08B9842948F0}"/>
          </ac:cxnSpMkLst>
        </pc:cxnChg>
        <pc:cxnChg chg="add mod">
          <ac:chgData name="Bernard Haendler" userId="5ae717ff-2f70-4e6f-9995-a2e8c34262ca" providerId="ADAL" clId="{D6FA430F-EE96-427B-8FB7-49A89051139A}" dt="2020-07-22T10:04:34.959" v="1626" actId="1036"/>
          <ac:cxnSpMkLst>
            <pc:docMk/>
            <pc:sldMk cId="995481785" sldId="269"/>
            <ac:cxnSpMk id="135" creationId="{D91B0C49-D54C-4D57-B5C1-82A256CF50BA}"/>
          </ac:cxnSpMkLst>
        </pc:cxnChg>
        <pc:cxnChg chg="add del mod">
          <ac:chgData name="Bernard Haendler" userId="5ae717ff-2f70-4e6f-9995-a2e8c34262ca" providerId="ADAL" clId="{D6FA430F-EE96-427B-8FB7-49A89051139A}" dt="2020-07-22T10:11:20.777" v="1787" actId="478"/>
          <ac:cxnSpMkLst>
            <pc:docMk/>
            <pc:sldMk cId="995481785" sldId="269"/>
            <ac:cxnSpMk id="143" creationId="{1DACF815-2F8C-49D0-A304-7796D1D43AA0}"/>
          </ac:cxnSpMkLst>
        </pc:cxnChg>
        <pc:cxnChg chg="add del mod">
          <ac:chgData name="Bernard Haendler" userId="5ae717ff-2f70-4e6f-9995-a2e8c34262ca" providerId="ADAL" clId="{D6FA430F-EE96-427B-8FB7-49A89051139A}" dt="2020-07-22T10:11:20.777" v="1787" actId="478"/>
          <ac:cxnSpMkLst>
            <pc:docMk/>
            <pc:sldMk cId="995481785" sldId="269"/>
            <ac:cxnSpMk id="152" creationId="{CC283CDB-7FDE-45D0-9622-13686E6DB4EF}"/>
          </ac:cxnSpMkLst>
        </pc:cxnChg>
        <pc:cxnChg chg="add del mod">
          <ac:chgData name="Bernard Haendler" userId="5ae717ff-2f70-4e6f-9995-a2e8c34262ca" providerId="ADAL" clId="{D6FA430F-EE96-427B-8FB7-49A89051139A}" dt="2020-07-22T10:11:20.777" v="1787" actId="478"/>
          <ac:cxnSpMkLst>
            <pc:docMk/>
            <pc:sldMk cId="995481785" sldId="269"/>
            <ac:cxnSpMk id="153" creationId="{28D8415C-D9B7-4066-A87E-294646F91DD5}"/>
          </ac:cxnSpMkLst>
        </pc:cxnChg>
        <pc:cxnChg chg="add mod">
          <ac:chgData name="Bernard Haendler" userId="5ae717ff-2f70-4e6f-9995-a2e8c34262ca" providerId="ADAL" clId="{D6FA430F-EE96-427B-8FB7-49A89051139A}" dt="2020-07-22T10:06:53.616" v="1657" actId="1037"/>
          <ac:cxnSpMkLst>
            <pc:docMk/>
            <pc:sldMk cId="995481785" sldId="269"/>
            <ac:cxnSpMk id="161" creationId="{4367B498-7619-458F-B4F3-C860F4D4CC6E}"/>
          </ac:cxnSpMkLst>
        </pc:cxnChg>
        <pc:cxnChg chg="add mod">
          <ac:chgData name="Bernard Haendler" userId="5ae717ff-2f70-4e6f-9995-a2e8c34262ca" providerId="ADAL" clId="{D6FA430F-EE96-427B-8FB7-49A89051139A}" dt="2020-07-22T10:06:59.323" v="1666" actId="1037"/>
          <ac:cxnSpMkLst>
            <pc:docMk/>
            <pc:sldMk cId="995481785" sldId="269"/>
            <ac:cxnSpMk id="170" creationId="{C740FBF8-95CC-4FA8-BF19-F4F62F75EDA4}"/>
          </ac:cxnSpMkLst>
        </pc:cxnChg>
        <pc:cxnChg chg="add mod">
          <ac:chgData name="Bernard Haendler" userId="5ae717ff-2f70-4e6f-9995-a2e8c34262ca" providerId="ADAL" clId="{D6FA430F-EE96-427B-8FB7-49A89051139A}" dt="2020-07-22T10:09:10.067" v="1786" actId="1038"/>
          <ac:cxnSpMkLst>
            <pc:docMk/>
            <pc:sldMk cId="995481785" sldId="269"/>
            <ac:cxnSpMk id="171" creationId="{87F219D3-0257-47BD-AAC8-9D3AA3E57272}"/>
          </ac:cxnSpMkLst>
        </pc:cxnChg>
        <pc:cxnChg chg="add mod">
          <ac:chgData name="Bernard Haendler" userId="5ae717ff-2f70-4e6f-9995-a2e8c34262ca" providerId="ADAL" clId="{D6FA430F-EE96-427B-8FB7-49A89051139A}" dt="2020-07-22T10:11:46.102" v="1843" actId="1037"/>
          <ac:cxnSpMkLst>
            <pc:docMk/>
            <pc:sldMk cId="995481785" sldId="269"/>
            <ac:cxnSpMk id="179" creationId="{BC6A5259-9CAA-4228-A9EC-5C0417D5E3C9}"/>
          </ac:cxnSpMkLst>
        </pc:cxnChg>
        <pc:cxnChg chg="add mod">
          <ac:chgData name="Bernard Haendler" userId="5ae717ff-2f70-4e6f-9995-a2e8c34262ca" providerId="ADAL" clId="{D6FA430F-EE96-427B-8FB7-49A89051139A}" dt="2020-07-22T10:11:46.102" v="1843" actId="1037"/>
          <ac:cxnSpMkLst>
            <pc:docMk/>
            <pc:sldMk cId="995481785" sldId="269"/>
            <ac:cxnSpMk id="188" creationId="{8AD7F3F3-3643-48FC-B0DB-D0EC28849311}"/>
          </ac:cxnSpMkLst>
        </pc:cxnChg>
        <pc:cxnChg chg="add mod">
          <ac:chgData name="Bernard Haendler" userId="5ae717ff-2f70-4e6f-9995-a2e8c34262ca" providerId="ADAL" clId="{D6FA430F-EE96-427B-8FB7-49A89051139A}" dt="2020-07-22T10:11:46.102" v="1843" actId="1037"/>
          <ac:cxnSpMkLst>
            <pc:docMk/>
            <pc:sldMk cId="995481785" sldId="269"/>
            <ac:cxnSpMk id="189" creationId="{50D8602B-3F71-48BB-B600-41B16B01E889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BBDF4-E082-443C-A012-4FB411862F06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844B-9359-43A1-AD3B-396DA0F21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397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BBDF4-E082-443C-A012-4FB411862F06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844B-9359-43A1-AD3B-396DA0F21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944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BBDF4-E082-443C-A012-4FB411862F06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844B-9359-43A1-AD3B-396DA0F21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440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BBDF4-E082-443C-A012-4FB411862F06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844B-9359-43A1-AD3B-396DA0F21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359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BBDF4-E082-443C-A012-4FB411862F06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844B-9359-43A1-AD3B-396DA0F21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16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BBDF4-E082-443C-A012-4FB411862F06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844B-9359-43A1-AD3B-396DA0F21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245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BBDF4-E082-443C-A012-4FB411862F06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844B-9359-43A1-AD3B-396DA0F21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587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BBDF4-E082-443C-A012-4FB411862F06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844B-9359-43A1-AD3B-396DA0F21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082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BBDF4-E082-443C-A012-4FB411862F06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844B-9359-43A1-AD3B-396DA0F21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549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BBDF4-E082-443C-A012-4FB411862F06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844B-9359-43A1-AD3B-396DA0F21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693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BBDF4-E082-443C-A012-4FB411862F06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844B-9359-43A1-AD3B-396DA0F21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701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BBDF4-E082-443C-A012-4FB411862F06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1844B-9359-43A1-AD3B-396DA0F21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733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>
            <a:extLst>
              <a:ext uri="{FF2B5EF4-FFF2-40B4-BE49-F238E27FC236}">
                <a16:creationId xmlns:a16="http://schemas.microsoft.com/office/drawing/2014/main" id="{5C6D9122-063F-4DF1-8582-8ACBD3E50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30" y="408568"/>
            <a:ext cx="5473457" cy="790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48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F95EE698-0881-4082-A5CB-6C9950708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30" y="327425"/>
            <a:ext cx="5762339" cy="82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43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582C00F6-EEBC-4D85-A7BC-5033C0BA4F6E}"/>
              </a:ext>
            </a:extLst>
          </p:cNvPr>
          <p:cNvSpPr txBox="1"/>
          <p:nvPr/>
        </p:nvSpPr>
        <p:spPr>
          <a:xfrm>
            <a:off x="188640" y="7473449"/>
            <a:ext cx="64087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b="1">
                <a:latin typeface="Arial" panose="020B0604020202020204" pitchFamily="34" charset="0"/>
                <a:cs typeface="Arial" panose="020B0604020202020204" pitchFamily="34" charset="0"/>
              </a:rPr>
              <a:t>Table S1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Results of the kinase panel tested at 10 µM ATP concentration. Percentage activity compared to buffer control is given. (h): human.</a:t>
            </a:r>
            <a:endParaRPr 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D67B7D6-D6A0-471B-ADA3-323A4386B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796" y="603159"/>
            <a:ext cx="4555428" cy="712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147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1810D184-EA72-4A90-BBC8-70ADFFFFFF2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30427" y="3305383"/>
          <a:ext cx="6366848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0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32016"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Cell</a:t>
                      </a:r>
                      <a:r>
                        <a:rPr lang="de-DE" sz="10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line</a:t>
                      </a:r>
                    </a:p>
                    <a:p>
                      <a:pPr algn="ctr"/>
                      <a:endParaRPr lang="de-DE" sz="10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Origin</a:t>
                      </a:r>
                      <a:endParaRPr lang="en-US"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IMR32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brain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U251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brain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IMR-5/75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neuroblastoma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MDA-MB-231</a:t>
                      </a: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breast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MDA-MB-453</a:t>
                      </a: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breast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HeLa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cervix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Colo201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colon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Treatment duration</a:t>
                      </a:r>
                      <a:r>
                        <a:rPr lang="de-DE" sz="10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(days)</a:t>
                      </a:r>
                      <a:endParaRPr lang="en-US"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</a:t>
                      </a:r>
                      <a:r>
                        <a:rPr lang="de-DE" sz="1000" baseline="-25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r>
                        <a:rPr lang="de-DE"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(µM)</a:t>
                      </a:r>
                      <a:endParaRPr lang="en-US"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11.5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20.9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de-DE" sz="1000" b="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30.0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14.6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25.7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BA6CF1FF-BF89-4FE9-8720-090B6656513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8638" y="4738832"/>
          <a:ext cx="6368637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20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Cell</a:t>
                      </a:r>
                      <a:r>
                        <a:rPr lang="de-DE" sz="10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line</a:t>
                      </a:r>
                    </a:p>
                    <a:p>
                      <a:pPr algn="ctr"/>
                      <a:endParaRPr lang="de-DE" sz="10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Origin</a:t>
                      </a:r>
                      <a:endParaRPr lang="en-US"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Colo320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colon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LS174T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colon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SW480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colon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Snu398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liver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A549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lung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NCI-H292</a:t>
                      </a: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lung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NCI-H460</a:t>
                      </a: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lung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Treatment duration</a:t>
                      </a:r>
                      <a:r>
                        <a:rPr lang="de-DE" sz="10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(days)</a:t>
                      </a:r>
                      <a:endParaRPr lang="en-US"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240"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</a:t>
                      </a:r>
                      <a:r>
                        <a:rPr lang="de-DE" sz="1000" baseline="-25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r>
                        <a:rPr lang="de-DE"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(µM)</a:t>
                      </a:r>
                      <a:endParaRPr lang="en-US"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22.2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30.0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27.8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25.8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17.1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33.0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44E8AB4E-D9F9-42F3-8C65-598560DB897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60571" y="282747"/>
          <a:ext cx="6336704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Cell</a:t>
                      </a:r>
                      <a:r>
                        <a:rPr lang="de-DE" sz="10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line</a:t>
                      </a:r>
                    </a:p>
                    <a:p>
                      <a:pPr algn="ctr"/>
                      <a:endParaRPr lang="de-DE" sz="10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Origin</a:t>
                      </a:r>
                      <a:endParaRPr lang="en-US"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Oci-Ly-7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de-DE" sz="1000" b="1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cell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Ramos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de-DE" sz="1000" b="1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cell</a:t>
                      </a:r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REC-1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 cell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RAJI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lympho-blast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SU-DHL-10</a:t>
                      </a: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lymph node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Daudi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lymphoma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L-363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plasma cell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Treatment duration</a:t>
                      </a:r>
                      <a:r>
                        <a:rPr lang="de-DE" sz="10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(days)</a:t>
                      </a:r>
                      <a:endParaRPr lang="en-US"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856"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</a:t>
                      </a:r>
                      <a:r>
                        <a:rPr lang="de-DE" sz="1000" baseline="-25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r>
                        <a:rPr lang="de-DE"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(µM)</a:t>
                      </a:r>
                      <a:endParaRPr lang="en-US"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12.2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12.1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33.0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22.9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10.8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630290D5-8FAB-4105-9ABB-2345903AE71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60571" y="1717081"/>
          <a:ext cx="6336704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Cell line</a:t>
                      </a:r>
                    </a:p>
                    <a:p>
                      <a:pPr marL="0" algn="ctr" defTabSz="914400" rtl="0" eaLnBrk="1" latinLnBrk="0" hangingPunct="1"/>
                      <a:endParaRPr lang="de-DE" sz="10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de-DE" sz="10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Origin</a:t>
                      </a:r>
                      <a:endParaRPr lang="en-US" sz="10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JJN-3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plasma</a:t>
                      </a:r>
                      <a:r>
                        <a:rPr lang="de-DE" sz="1000" b="1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cell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AMO-1</a:t>
                      </a:r>
                    </a:p>
                    <a:p>
                      <a:pPr algn="ctr"/>
                      <a:endParaRPr lang="de-DE"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plasma-cytoma</a:t>
                      </a:r>
                      <a:endParaRPr lang="en-US"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SK-N-F-1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bone marrow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LP-1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 myeloma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OPM-2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 myeloma</a:t>
                      </a:r>
                    </a:p>
                    <a:p>
                      <a:pPr algn="ctr"/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SW780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bladder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U2-OS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bone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Treatment duration</a:t>
                      </a:r>
                      <a:r>
                        <a:rPr lang="de-DE" sz="10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(days)</a:t>
                      </a:r>
                      <a:endParaRPr lang="en-US"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472"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</a:t>
                      </a:r>
                      <a:r>
                        <a:rPr lang="de-DE" sz="1000" baseline="-25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r>
                        <a:rPr lang="de-DE"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(µM)</a:t>
                      </a:r>
                      <a:endParaRPr lang="en-US"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20.0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33.0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21.2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18.7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490F493F-4FF4-48D3-9B51-542C35FFBAE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09773" y="6012160"/>
          <a:ext cx="566742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Cell</a:t>
                      </a:r>
                      <a:r>
                        <a:rPr lang="de-DE" sz="10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line</a:t>
                      </a:r>
                    </a:p>
                    <a:p>
                      <a:pPr algn="ctr"/>
                      <a:endParaRPr lang="de-DE" sz="10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Origin</a:t>
                      </a:r>
                      <a:endParaRPr lang="en-US"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NCI-H520</a:t>
                      </a: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lung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A2780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ovary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BxPC3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pancreas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PANC-1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pancreas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A375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skin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Snu16</a:t>
                      </a:r>
                    </a:p>
                    <a:p>
                      <a:pPr algn="ctr"/>
                      <a:endParaRPr lang="de-DE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DE" sz="1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stomach</a:t>
                      </a:r>
                      <a:endParaRPr lang="en-US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Treatment duration</a:t>
                      </a:r>
                      <a:r>
                        <a:rPr lang="de-DE" sz="10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(days)</a:t>
                      </a:r>
                      <a:endParaRPr lang="en-US"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240">
                <a:tc>
                  <a:txBody>
                    <a:bodyPr/>
                    <a:lstStyle/>
                    <a:p>
                      <a:pPr algn="ctr"/>
                      <a:r>
                        <a:rPr lang="de-DE"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</a:t>
                      </a:r>
                      <a:r>
                        <a:rPr lang="de-DE" sz="1000" baseline="-25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r>
                        <a:rPr lang="de-DE"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(µM)</a:t>
                      </a:r>
                      <a:endParaRPr lang="en-US"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24.1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33.0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11.4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17.1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22.8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</a:t>
                      </a:r>
                      <a:endParaRPr lang="en-US" sz="10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feld 6">
            <a:extLst>
              <a:ext uri="{FF2B5EF4-FFF2-40B4-BE49-F238E27FC236}">
                <a16:creationId xmlns:a16="http://schemas.microsoft.com/office/drawing/2014/main" id="{05FCF7D9-097C-4EF5-97E0-531527E0CF3D}"/>
              </a:ext>
            </a:extLst>
          </p:cNvPr>
          <p:cNvSpPr txBox="1"/>
          <p:nvPr/>
        </p:nvSpPr>
        <p:spPr>
          <a:xfrm>
            <a:off x="188640" y="7473449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>
                <a:latin typeface="Arial" panose="020B0604020202020204" pitchFamily="34" charset="0"/>
                <a:cs typeface="Arial" panose="020B0604020202020204" pitchFamily="34" charset="0"/>
              </a:rPr>
              <a:t>Table S2 </a:t>
            </a:r>
            <a:r>
              <a:rPr lang="de-DE" sz="1200">
                <a:latin typeface="Arial" panose="020B0604020202020204" pitchFamily="34" charset="0"/>
                <a:cs typeface="Arial" panose="020B0604020202020204" pitchFamily="34" charset="0"/>
              </a:rPr>
              <a:t>Anti-proliferative activity of BAY-3827. Cancer cell viability was determined by CellTiter-Glo</a:t>
            </a:r>
            <a:r>
              <a:rPr lang="de-DE" sz="1200" baseline="30000"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de-DE" sz="1200">
                <a:latin typeface="Arial" panose="020B0604020202020204" pitchFamily="34" charset="0"/>
                <a:cs typeface="Arial" panose="020B0604020202020204" pitchFamily="34" charset="0"/>
              </a:rPr>
              <a:t> after treatment with BAY-3827 for the indicated time. Mean IC</a:t>
            </a:r>
            <a:r>
              <a:rPr lang="de-DE" sz="1200" baseline="-2500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de-DE" sz="1200">
                <a:latin typeface="Arial" panose="020B0604020202020204" pitchFamily="34" charset="0"/>
                <a:cs typeface="Arial" panose="020B0604020202020204" pitchFamily="34" charset="0"/>
              </a:rPr>
              <a:t> values are given.</a:t>
            </a:r>
            <a:endParaRPr 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333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feld 38"/>
          <p:cNvSpPr txBox="1"/>
          <p:nvPr/>
        </p:nvSpPr>
        <p:spPr>
          <a:xfrm>
            <a:off x="332656" y="8316416"/>
            <a:ext cx="6258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Figure S1 </a:t>
            </a:r>
            <a:r>
              <a:rPr lang="en-US" b="0"/>
              <a:t>Western blot analysis of ACC1, AMPKa, CaMKK2 protein levels, and of ACC1 and AMPKa phosphorylation in LNCaP cells. HSP90 protein levels were determined as loading control.</a:t>
            </a:r>
          </a:p>
        </p:txBody>
      </p:sp>
      <p:sp>
        <p:nvSpPr>
          <p:cNvPr id="19" name="Textfeld 36">
            <a:extLst>
              <a:ext uri="{FF2B5EF4-FFF2-40B4-BE49-F238E27FC236}">
                <a16:creationId xmlns:a16="http://schemas.microsoft.com/office/drawing/2014/main" id="{036953AD-E294-4319-81CF-2E9BE0C9694C}"/>
              </a:ext>
            </a:extLst>
          </p:cNvPr>
          <p:cNvSpPr txBox="1"/>
          <p:nvPr/>
        </p:nvSpPr>
        <p:spPr>
          <a:xfrm>
            <a:off x="1878412" y="1474223"/>
            <a:ext cx="107365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ACC1 </a:t>
            </a:r>
            <a:r>
              <a:rPr kumimoji="0" lang="de-DE" sz="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(280 kDa</a:t>
            </a:r>
            <a:r>
              <a:rPr kumimoji="0" lang="de-DE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0" name="Textfeld 86">
            <a:extLst>
              <a:ext uri="{FF2B5EF4-FFF2-40B4-BE49-F238E27FC236}">
                <a16:creationId xmlns:a16="http://schemas.microsoft.com/office/drawing/2014/main" id="{E5F836C3-2A6C-4547-80F6-4CB7671B3EB3}"/>
              </a:ext>
            </a:extLst>
          </p:cNvPr>
          <p:cNvSpPr txBox="1"/>
          <p:nvPr/>
        </p:nvSpPr>
        <p:spPr>
          <a:xfrm>
            <a:off x="4099464" y="2094408"/>
            <a:ext cx="99310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AMPK</a:t>
            </a:r>
            <a:r>
              <a:rPr kumimoji="0" lang="de-DE" sz="5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kumimoji="0" lang="de-DE" sz="5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sz="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(62 kDa</a:t>
            </a:r>
            <a:r>
              <a:rPr kumimoji="0" lang="de-DE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21" name="Grafik 46">
            <a:extLst>
              <a:ext uri="{FF2B5EF4-FFF2-40B4-BE49-F238E27FC236}">
                <a16:creationId xmlns:a16="http://schemas.microsoft.com/office/drawing/2014/main" id="{E2451B49-D71A-4DC7-9CA5-78F6743236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2" t="14172" r="66168" b="-2005"/>
          <a:stretch/>
        </p:blipFill>
        <p:spPr>
          <a:xfrm>
            <a:off x="3574845" y="3914783"/>
            <a:ext cx="1805498" cy="1305289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BB51974F-EBC0-428B-A130-3408482AF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40" y="1211760"/>
            <a:ext cx="1761897" cy="1298561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E621CD26-F2ED-4BC4-B2F6-B0368D8D1B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753" y="3914783"/>
            <a:ext cx="1780186" cy="1225402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3AD47AFD-19A8-4F72-AA10-9A31E05005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0888" y="1211760"/>
            <a:ext cx="1743607" cy="1298561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9C54C497-31EF-443A-9C99-FC68140D1D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3136" y="1218083"/>
            <a:ext cx="1719221" cy="1310754"/>
          </a:xfrm>
          <a:prstGeom prst="rect">
            <a:avLst/>
          </a:prstGeom>
        </p:spPr>
      </p:pic>
      <p:sp>
        <p:nvSpPr>
          <p:cNvPr id="26" name="Textfeld 35">
            <a:extLst>
              <a:ext uri="{FF2B5EF4-FFF2-40B4-BE49-F238E27FC236}">
                <a16:creationId xmlns:a16="http://schemas.microsoft.com/office/drawing/2014/main" id="{47E144CF-4FCB-4567-B093-7DFF90B503FB}"/>
              </a:ext>
            </a:extLst>
          </p:cNvPr>
          <p:cNvSpPr txBox="1"/>
          <p:nvPr/>
        </p:nvSpPr>
        <p:spPr>
          <a:xfrm>
            <a:off x="6307991" y="1909469"/>
            <a:ext cx="604653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HSP90</a:t>
            </a:r>
            <a:r>
              <a:rPr kumimoji="0" lang="de-DE" sz="500" b="0" i="0" u="none" strike="noStrike" kern="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sz="400" b="0" i="0" u="none" strike="noStrike" kern="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de-DE" sz="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90 kDa)</a:t>
            </a:r>
            <a:endParaRPr kumimoji="0" lang="de-DE" sz="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feld 36">
            <a:extLst>
              <a:ext uri="{FF2B5EF4-FFF2-40B4-BE49-F238E27FC236}">
                <a16:creationId xmlns:a16="http://schemas.microsoft.com/office/drawing/2014/main" id="{7475DF55-3209-4578-B31C-FA2D5E1FA576}"/>
              </a:ext>
            </a:extLst>
          </p:cNvPr>
          <p:cNvSpPr txBox="1"/>
          <p:nvPr/>
        </p:nvSpPr>
        <p:spPr>
          <a:xfrm>
            <a:off x="2767812" y="4134818"/>
            <a:ext cx="91891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pACC1</a:t>
            </a:r>
            <a:r>
              <a:rPr lang="de-DE" sz="500" ker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sz="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(280 kDa</a:t>
            </a:r>
            <a:r>
              <a:rPr kumimoji="0" lang="de-DE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8" name="Textfeld 43">
            <a:extLst>
              <a:ext uri="{FF2B5EF4-FFF2-40B4-BE49-F238E27FC236}">
                <a16:creationId xmlns:a16="http://schemas.microsoft.com/office/drawing/2014/main" id="{283C8EF3-3F92-4062-A3AA-27E91ED7F4A9}"/>
              </a:ext>
            </a:extLst>
          </p:cNvPr>
          <p:cNvSpPr txBox="1"/>
          <p:nvPr/>
        </p:nvSpPr>
        <p:spPr>
          <a:xfrm>
            <a:off x="5377339" y="4598766"/>
            <a:ext cx="8671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HSP90</a:t>
            </a:r>
            <a:r>
              <a:rPr kumimoji="0" lang="de-DE" sz="5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sz="4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de-DE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90 </a:t>
            </a:r>
            <a:r>
              <a:rPr kumimoji="0" lang="de-DE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kumimoji="0" lang="de-DE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9" name="Textfeld 36">
            <a:extLst>
              <a:ext uri="{FF2B5EF4-FFF2-40B4-BE49-F238E27FC236}">
                <a16:creationId xmlns:a16="http://schemas.microsoft.com/office/drawing/2014/main" id="{4BF4D889-CA1F-4169-8302-1278E592AF8D}"/>
              </a:ext>
            </a:extLst>
          </p:cNvPr>
          <p:cNvSpPr txBox="1"/>
          <p:nvPr/>
        </p:nvSpPr>
        <p:spPr>
          <a:xfrm>
            <a:off x="5378808" y="4754628"/>
            <a:ext cx="98558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pAMPK</a:t>
            </a:r>
            <a:r>
              <a:rPr kumimoji="0" lang="de-DE" sz="5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kumimoji="0" lang="de-DE" sz="5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sz="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(62 kDa</a:t>
            </a:r>
            <a:r>
              <a:rPr kumimoji="0" lang="de-DE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34" name="Grafik 33">
            <a:extLst>
              <a:ext uri="{FF2B5EF4-FFF2-40B4-BE49-F238E27FC236}">
                <a16:creationId xmlns:a16="http://schemas.microsoft.com/office/drawing/2014/main" id="{A728C35B-63A2-4E21-97EC-FF75FF8231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753" y="6516216"/>
            <a:ext cx="1798476" cy="1048603"/>
          </a:xfrm>
          <a:prstGeom prst="rect">
            <a:avLst/>
          </a:prstGeom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8299AE2A-5DD1-4AA1-9D69-6233414E27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7911" y="6516216"/>
            <a:ext cx="1798476" cy="1048603"/>
          </a:xfrm>
          <a:prstGeom prst="rect">
            <a:avLst/>
          </a:prstGeom>
        </p:spPr>
      </p:pic>
      <p:sp>
        <p:nvSpPr>
          <p:cNvPr id="36" name="Textfeld 36">
            <a:extLst>
              <a:ext uri="{FF2B5EF4-FFF2-40B4-BE49-F238E27FC236}">
                <a16:creationId xmlns:a16="http://schemas.microsoft.com/office/drawing/2014/main" id="{DB139E46-C385-4F07-B09E-08E2328B79EC}"/>
              </a:ext>
            </a:extLst>
          </p:cNvPr>
          <p:cNvSpPr txBox="1"/>
          <p:nvPr/>
        </p:nvSpPr>
        <p:spPr>
          <a:xfrm>
            <a:off x="2759979" y="7156266"/>
            <a:ext cx="100811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CaMKK2 </a:t>
            </a:r>
            <a:r>
              <a:rPr kumimoji="0" lang="de-DE" sz="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(68 kDa</a:t>
            </a:r>
            <a:r>
              <a:rPr kumimoji="0" lang="de-DE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8" name="Textfeld 92">
            <a:extLst>
              <a:ext uri="{FF2B5EF4-FFF2-40B4-BE49-F238E27FC236}">
                <a16:creationId xmlns:a16="http://schemas.microsoft.com/office/drawing/2014/main" id="{594B3786-6D46-41E0-9860-97181CBF6207}"/>
              </a:ext>
            </a:extLst>
          </p:cNvPr>
          <p:cNvSpPr txBox="1"/>
          <p:nvPr/>
        </p:nvSpPr>
        <p:spPr>
          <a:xfrm>
            <a:off x="5396387" y="6991000"/>
            <a:ext cx="93376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HSP90</a:t>
            </a:r>
            <a:r>
              <a:rPr kumimoji="0" lang="de-DE" sz="5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sz="4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de-DE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90 </a:t>
            </a:r>
            <a:r>
              <a:rPr kumimoji="0" lang="de-DE" sz="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kumimoji="0" lang="de-DE" sz="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8" name="Textfeld 95">
            <a:extLst>
              <a:ext uri="{FF2B5EF4-FFF2-40B4-BE49-F238E27FC236}">
                <a16:creationId xmlns:a16="http://schemas.microsoft.com/office/drawing/2014/main" id="{1375C840-0595-4EC8-807B-9D527385AB1A}"/>
              </a:ext>
            </a:extLst>
          </p:cNvPr>
          <p:cNvSpPr txBox="1"/>
          <p:nvPr/>
        </p:nvSpPr>
        <p:spPr>
          <a:xfrm rot="16200000">
            <a:off x="218710" y="813410"/>
            <a:ext cx="4219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>
                <a:latin typeface="Arial" panose="020B0604020202020204" pitchFamily="34" charset="0"/>
                <a:cs typeface="Arial" panose="020B0604020202020204" pitchFamily="34" charset="0"/>
              </a:rPr>
              <a:t>normal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A1C62B90-F500-4AB9-BA78-E64E9529DA23}"/>
              </a:ext>
            </a:extLst>
          </p:cNvPr>
          <p:cNvSpPr txBox="1"/>
          <p:nvPr/>
        </p:nvSpPr>
        <p:spPr>
          <a:xfrm rot="16200000">
            <a:off x="320787" y="804407"/>
            <a:ext cx="44275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>
                <a:latin typeface="Arial" panose="020B0604020202020204" pitchFamily="34" charset="0"/>
                <a:cs typeface="Arial" panose="020B0604020202020204" pitchFamily="34" charset="0"/>
              </a:rPr>
              <a:t>+ cFCS</a:t>
            </a:r>
            <a:endParaRPr lang="de-DE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Gerade Verbindung 59">
            <a:extLst>
              <a:ext uri="{FF2B5EF4-FFF2-40B4-BE49-F238E27FC236}">
                <a16:creationId xmlns:a16="http://schemas.microsoft.com/office/drawing/2014/main" id="{165E86E0-FE9C-4896-907D-079172698B4F}"/>
              </a:ext>
            </a:extLst>
          </p:cNvPr>
          <p:cNvCxnSpPr>
            <a:cxnSpLocks/>
          </p:cNvCxnSpPr>
          <p:nvPr/>
        </p:nvCxnSpPr>
        <p:spPr>
          <a:xfrm flipV="1">
            <a:off x="588760" y="1187625"/>
            <a:ext cx="396000" cy="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32" name="Textfeld 26">
            <a:extLst>
              <a:ext uri="{FF2B5EF4-FFF2-40B4-BE49-F238E27FC236}">
                <a16:creationId xmlns:a16="http://schemas.microsoft.com/office/drawing/2014/main" id="{F5394BCF-F092-4ABB-B8C2-132855F5E3C8}"/>
              </a:ext>
            </a:extLst>
          </p:cNvPr>
          <p:cNvSpPr txBox="1"/>
          <p:nvPr/>
        </p:nvSpPr>
        <p:spPr>
          <a:xfrm rot="16200000">
            <a:off x="350055" y="722298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37" name="Textfeld 28">
            <a:extLst>
              <a:ext uri="{FF2B5EF4-FFF2-40B4-BE49-F238E27FC236}">
                <a16:creationId xmlns:a16="http://schemas.microsoft.com/office/drawing/2014/main" id="{B6EDF5D4-BD75-4360-B471-3B0EB9A659E1}"/>
              </a:ext>
            </a:extLst>
          </p:cNvPr>
          <p:cNvSpPr txBox="1"/>
          <p:nvPr/>
        </p:nvSpPr>
        <p:spPr>
          <a:xfrm rot="16200000">
            <a:off x="544560" y="720155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42" name="Textfeld 50">
            <a:extLst>
              <a:ext uri="{FF2B5EF4-FFF2-40B4-BE49-F238E27FC236}">
                <a16:creationId xmlns:a16="http://schemas.microsoft.com/office/drawing/2014/main" id="{5FB7F50B-35BA-45EE-86FE-E09C42714FEA}"/>
              </a:ext>
            </a:extLst>
          </p:cNvPr>
          <p:cNvSpPr txBox="1"/>
          <p:nvPr/>
        </p:nvSpPr>
        <p:spPr>
          <a:xfrm rot="16200000">
            <a:off x="752169" y="720155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44" name="Textfeld 52">
            <a:extLst>
              <a:ext uri="{FF2B5EF4-FFF2-40B4-BE49-F238E27FC236}">
                <a16:creationId xmlns:a16="http://schemas.microsoft.com/office/drawing/2014/main" id="{3CE81CF9-74E1-4B20-8733-F72C9D51220A}"/>
              </a:ext>
            </a:extLst>
          </p:cNvPr>
          <p:cNvSpPr txBox="1"/>
          <p:nvPr/>
        </p:nvSpPr>
        <p:spPr>
          <a:xfrm rot="16200000">
            <a:off x="959778" y="720155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47" name="Textfeld 57">
            <a:extLst>
              <a:ext uri="{FF2B5EF4-FFF2-40B4-BE49-F238E27FC236}">
                <a16:creationId xmlns:a16="http://schemas.microsoft.com/office/drawing/2014/main" id="{C1C5B576-E29B-4F0F-8653-114F3ACE5907}"/>
              </a:ext>
            </a:extLst>
          </p:cNvPr>
          <p:cNvSpPr txBox="1"/>
          <p:nvPr/>
        </p:nvSpPr>
        <p:spPr>
          <a:xfrm rot="16200000">
            <a:off x="1167890" y="720155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48" name="Textfeld 58">
            <a:extLst>
              <a:ext uri="{FF2B5EF4-FFF2-40B4-BE49-F238E27FC236}">
                <a16:creationId xmlns:a16="http://schemas.microsoft.com/office/drawing/2014/main" id="{CEECB4AA-87C8-4C5B-8BFB-7D7EF8D89A0B}"/>
              </a:ext>
            </a:extLst>
          </p:cNvPr>
          <p:cNvSpPr txBox="1"/>
          <p:nvPr/>
        </p:nvSpPr>
        <p:spPr>
          <a:xfrm rot="16200000">
            <a:off x="1236608" y="688095"/>
            <a:ext cx="6703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49" name="Textfeld 60">
            <a:extLst>
              <a:ext uri="{FF2B5EF4-FFF2-40B4-BE49-F238E27FC236}">
                <a16:creationId xmlns:a16="http://schemas.microsoft.com/office/drawing/2014/main" id="{510191BF-D5E6-4D89-B19A-139D94467655}"/>
              </a:ext>
            </a:extLst>
          </p:cNvPr>
          <p:cNvSpPr txBox="1"/>
          <p:nvPr/>
        </p:nvSpPr>
        <p:spPr>
          <a:xfrm rot="16200000">
            <a:off x="1383411" y="720155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50" name="Textfeld 61">
            <a:extLst>
              <a:ext uri="{FF2B5EF4-FFF2-40B4-BE49-F238E27FC236}">
                <a16:creationId xmlns:a16="http://schemas.microsoft.com/office/drawing/2014/main" id="{CB8F1C07-0D67-47A6-BBB6-BA835408F2CC}"/>
              </a:ext>
            </a:extLst>
          </p:cNvPr>
          <p:cNvSpPr txBox="1"/>
          <p:nvPr/>
        </p:nvSpPr>
        <p:spPr>
          <a:xfrm rot="16200000">
            <a:off x="1470245" y="698514"/>
            <a:ext cx="6495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51" name="Textfeld 20">
            <a:extLst>
              <a:ext uri="{FF2B5EF4-FFF2-40B4-BE49-F238E27FC236}">
                <a16:creationId xmlns:a16="http://schemas.microsoft.com/office/drawing/2014/main" id="{C3554500-008E-403E-8719-27354611F0D1}"/>
              </a:ext>
            </a:extLst>
          </p:cNvPr>
          <p:cNvSpPr txBox="1"/>
          <p:nvPr/>
        </p:nvSpPr>
        <p:spPr>
          <a:xfrm>
            <a:off x="404664" y="339497"/>
            <a:ext cx="33800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>
                <a:latin typeface="Arial" panose="020B0604020202020204" pitchFamily="34" charset="0"/>
                <a:cs typeface="Arial" panose="020B0604020202020204" pitchFamily="34" charset="0"/>
              </a:rPr>
              <a:t>     24 hours  72 hours   144 hours   </a:t>
            </a:r>
            <a:endParaRPr lang="de-DE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2" name="Gerade Verbindung 59">
            <a:extLst>
              <a:ext uri="{FF2B5EF4-FFF2-40B4-BE49-F238E27FC236}">
                <a16:creationId xmlns:a16="http://schemas.microsoft.com/office/drawing/2014/main" id="{BABFC07D-01AE-492C-9864-C8A51D5BABE7}"/>
              </a:ext>
            </a:extLst>
          </p:cNvPr>
          <p:cNvCxnSpPr>
            <a:cxnSpLocks/>
          </p:cNvCxnSpPr>
          <p:nvPr/>
        </p:nvCxnSpPr>
        <p:spPr>
          <a:xfrm flipV="1">
            <a:off x="1008491" y="1187625"/>
            <a:ext cx="396000" cy="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53" name="Gerade Verbindung 59">
            <a:extLst>
              <a:ext uri="{FF2B5EF4-FFF2-40B4-BE49-F238E27FC236}">
                <a16:creationId xmlns:a16="http://schemas.microsoft.com/office/drawing/2014/main" id="{CC85254E-CC58-4EB6-99A2-03130C491BA1}"/>
              </a:ext>
            </a:extLst>
          </p:cNvPr>
          <p:cNvCxnSpPr>
            <a:cxnSpLocks/>
          </p:cNvCxnSpPr>
          <p:nvPr/>
        </p:nvCxnSpPr>
        <p:spPr>
          <a:xfrm flipV="1">
            <a:off x="1434553" y="1187625"/>
            <a:ext cx="396000" cy="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54" name="Textfeld 27">
            <a:extLst>
              <a:ext uri="{FF2B5EF4-FFF2-40B4-BE49-F238E27FC236}">
                <a16:creationId xmlns:a16="http://schemas.microsoft.com/office/drawing/2014/main" id="{91F9F6C9-4918-4684-9D3D-2B03F4C53C12}"/>
              </a:ext>
            </a:extLst>
          </p:cNvPr>
          <p:cNvSpPr txBox="1"/>
          <p:nvPr/>
        </p:nvSpPr>
        <p:spPr>
          <a:xfrm rot="16200000">
            <a:off x="409840" y="688095"/>
            <a:ext cx="6703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55" name="Textfeld 31">
            <a:extLst>
              <a:ext uri="{FF2B5EF4-FFF2-40B4-BE49-F238E27FC236}">
                <a16:creationId xmlns:a16="http://schemas.microsoft.com/office/drawing/2014/main" id="{C043B4D7-5E0B-4699-9B23-C6C3A1DADDBD}"/>
              </a:ext>
            </a:extLst>
          </p:cNvPr>
          <p:cNvSpPr txBox="1"/>
          <p:nvPr/>
        </p:nvSpPr>
        <p:spPr>
          <a:xfrm rot="16200000">
            <a:off x="628591" y="698514"/>
            <a:ext cx="6495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56" name="Textfeld 51">
            <a:extLst>
              <a:ext uri="{FF2B5EF4-FFF2-40B4-BE49-F238E27FC236}">
                <a16:creationId xmlns:a16="http://schemas.microsoft.com/office/drawing/2014/main" id="{3034B093-AA0C-4957-AE43-59983C441DC8}"/>
              </a:ext>
            </a:extLst>
          </p:cNvPr>
          <p:cNvSpPr txBox="1"/>
          <p:nvPr/>
        </p:nvSpPr>
        <p:spPr>
          <a:xfrm rot="16200000">
            <a:off x="821391" y="688094"/>
            <a:ext cx="6703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57" name="Textfeld 54">
            <a:extLst>
              <a:ext uri="{FF2B5EF4-FFF2-40B4-BE49-F238E27FC236}">
                <a16:creationId xmlns:a16="http://schemas.microsoft.com/office/drawing/2014/main" id="{F4D908DE-AFE4-4A64-A9B4-4961B65492CC}"/>
              </a:ext>
            </a:extLst>
          </p:cNvPr>
          <p:cNvSpPr txBox="1"/>
          <p:nvPr/>
        </p:nvSpPr>
        <p:spPr>
          <a:xfrm rot="16200000">
            <a:off x="1043809" y="698514"/>
            <a:ext cx="6495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68" name="Textfeld 95">
            <a:extLst>
              <a:ext uri="{FF2B5EF4-FFF2-40B4-BE49-F238E27FC236}">
                <a16:creationId xmlns:a16="http://schemas.microsoft.com/office/drawing/2014/main" id="{0AFF4CBD-C27E-4331-BBBD-3634FCD72DE0}"/>
              </a:ext>
            </a:extLst>
          </p:cNvPr>
          <p:cNvSpPr txBox="1"/>
          <p:nvPr/>
        </p:nvSpPr>
        <p:spPr>
          <a:xfrm rot="16200000">
            <a:off x="2501203" y="813409"/>
            <a:ext cx="4219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>
                <a:latin typeface="Arial" panose="020B0604020202020204" pitchFamily="34" charset="0"/>
                <a:cs typeface="Arial" panose="020B0604020202020204" pitchFamily="34" charset="0"/>
              </a:rPr>
              <a:t>normal</a:t>
            </a:r>
          </a:p>
        </p:txBody>
      </p:sp>
      <p:sp>
        <p:nvSpPr>
          <p:cNvPr id="69" name="Textfeld 68">
            <a:extLst>
              <a:ext uri="{FF2B5EF4-FFF2-40B4-BE49-F238E27FC236}">
                <a16:creationId xmlns:a16="http://schemas.microsoft.com/office/drawing/2014/main" id="{A03F3FC3-9CD3-43AE-8507-4685CACB3871}"/>
              </a:ext>
            </a:extLst>
          </p:cNvPr>
          <p:cNvSpPr txBox="1"/>
          <p:nvPr/>
        </p:nvSpPr>
        <p:spPr>
          <a:xfrm rot="16200000">
            <a:off x="2603280" y="804406"/>
            <a:ext cx="44275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>
                <a:latin typeface="Arial" panose="020B0604020202020204" pitchFamily="34" charset="0"/>
                <a:cs typeface="Arial" panose="020B0604020202020204" pitchFamily="34" charset="0"/>
              </a:rPr>
              <a:t>+ cFCS</a:t>
            </a:r>
            <a:endParaRPr lang="de-DE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0" name="Gerade Verbindung 59">
            <a:extLst>
              <a:ext uri="{FF2B5EF4-FFF2-40B4-BE49-F238E27FC236}">
                <a16:creationId xmlns:a16="http://schemas.microsoft.com/office/drawing/2014/main" id="{B241C8CB-AAA4-4683-9611-B22D2215816B}"/>
              </a:ext>
            </a:extLst>
          </p:cNvPr>
          <p:cNvCxnSpPr>
            <a:cxnSpLocks/>
          </p:cNvCxnSpPr>
          <p:nvPr/>
        </p:nvCxnSpPr>
        <p:spPr>
          <a:xfrm flipV="1">
            <a:off x="2871253" y="1187624"/>
            <a:ext cx="396000" cy="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71" name="Textfeld 26">
            <a:extLst>
              <a:ext uri="{FF2B5EF4-FFF2-40B4-BE49-F238E27FC236}">
                <a16:creationId xmlns:a16="http://schemas.microsoft.com/office/drawing/2014/main" id="{D689CEE8-B8CF-47E7-B9CD-089EDEBC30B3}"/>
              </a:ext>
            </a:extLst>
          </p:cNvPr>
          <p:cNvSpPr txBox="1"/>
          <p:nvPr/>
        </p:nvSpPr>
        <p:spPr>
          <a:xfrm rot="16200000">
            <a:off x="2632548" y="722297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72" name="Textfeld 28">
            <a:extLst>
              <a:ext uri="{FF2B5EF4-FFF2-40B4-BE49-F238E27FC236}">
                <a16:creationId xmlns:a16="http://schemas.microsoft.com/office/drawing/2014/main" id="{19BC0F91-59C3-4FD7-A77E-877E9283032A}"/>
              </a:ext>
            </a:extLst>
          </p:cNvPr>
          <p:cNvSpPr txBox="1"/>
          <p:nvPr/>
        </p:nvSpPr>
        <p:spPr>
          <a:xfrm rot="16200000">
            <a:off x="2827053" y="720154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73" name="Textfeld 50">
            <a:extLst>
              <a:ext uri="{FF2B5EF4-FFF2-40B4-BE49-F238E27FC236}">
                <a16:creationId xmlns:a16="http://schemas.microsoft.com/office/drawing/2014/main" id="{0C549BBC-3B64-4269-80FD-500DD8DBC274}"/>
              </a:ext>
            </a:extLst>
          </p:cNvPr>
          <p:cNvSpPr txBox="1"/>
          <p:nvPr/>
        </p:nvSpPr>
        <p:spPr>
          <a:xfrm rot="16200000">
            <a:off x="3034662" y="720154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74" name="Textfeld 52">
            <a:extLst>
              <a:ext uri="{FF2B5EF4-FFF2-40B4-BE49-F238E27FC236}">
                <a16:creationId xmlns:a16="http://schemas.microsoft.com/office/drawing/2014/main" id="{D060AD31-3A80-408E-81FC-75101C11082D}"/>
              </a:ext>
            </a:extLst>
          </p:cNvPr>
          <p:cNvSpPr txBox="1"/>
          <p:nvPr/>
        </p:nvSpPr>
        <p:spPr>
          <a:xfrm rot="16200000">
            <a:off x="3242271" y="720154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75" name="Textfeld 57">
            <a:extLst>
              <a:ext uri="{FF2B5EF4-FFF2-40B4-BE49-F238E27FC236}">
                <a16:creationId xmlns:a16="http://schemas.microsoft.com/office/drawing/2014/main" id="{9E57FC87-FD1B-4D10-94B2-6C92A725A46A}"/>
              </a:ext>
            </a:extLst>
          </p:cNvPr>
          <p:cNvSpPr txBox="1"/>
          <p:nvPr/>
        </p:nvSpPr>
        <p:spPr>
          <a:xfrm rot="16200000">
            <a:off x="3450383" y="720154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76" name="Textfeld 58">
            <a:extLst>
              <a:ext uri="{FF2B5EF4-FFF2-40B4-BE49-F238E27FC236}">
                <a16:creationId xmlns:a16="http://schemas.microsoft.com/office/drawing/2014/main" id="{0CF1B333-810B-4001-B98E-AE41BE943EDF}"/>
              </a:ext>
            </a:extLst>
          </p:cNvPr>
          <p:cNvSpPr txBox="1"/>
          <p:nvPr/>
        </p:nvSpPr>
        <p:spPr>
          <a:xfrm rot="16200000">
            <a:off x="3519101" y="688094"/>
            <a:ext cx="6703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77" name="Textfeld 60">
            <a:extLst>
              <a:ext uri="{FF2B5EF4-FFF2-40B4-BE49-F238E27FC236}">
                <a16:creationId xmlns:a16="http://schemas.microsoft.com/office/drawing/2014/main" id="{EDC911DC-B834-4BCE-9BD8-2422B364271C}"/>
              </a:ext>
            </a:extLst>
          </p:cNvPr>
          <p:cNvSpPr txBox="1"/>
          <p:nvPr/>
        </p:nvSpPr>
        <p:spPr>
          <a:xfrm rot="16200000">
            <a:off x="3665904" y="720154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78" name="Textfeld 61">
            <a:extLst>
              <a:ext uri="{FF2B5EF4-FFF2-40B4-BE49-F238E27FC236}">
                <a16:creationId xmlns:a16="http://schemas.microsoft.com/office/drawing/2014/main" id="{E9EFB6BA-75D5-4A42-BDB4-1111E1327B01}"/>
              </a:ext>
            </a:extLst>
          </p:cNvPr>
          <p:cNvSpPr txBox="1"/>
          <p:nvPr/>
        </p:nvSpPr>
        <p:spPr>
          <a:xfrm rot="16200000">
            <a:off x="3752738" y="698513"/>
            <a:ext cx="6495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cxnSp>
        <p:nvCxnSpPr>
          <p:cNvPr id="79" name="Gerade Verbindung 59">
            <a:extLst>
              <a:ext uri="{FF2B5EF4-FFF2-40B4-BE49-F238E27FC236}">
                <a16:creationId xmlns:a16="http://schemas.microsoft.com/office/drawing/2014/main" id="{33C69DC9-3741-4B44-9FFF-B362055AA8F3}"/>
              </a:ext>
            </a:extLst>
          </p:cNvPr>
          <p:cNvCxnSpPr>
            <a:cxnSpLocks/>
          </p:cNvCxnSpPr>
          <p:nvPr/>
        </p:nvCxnSpPr>
        <p:spPr>
          <a:xfrm flipV="1">
            <a:off x="3290984" y="1187624"/>
            <a:ext cx="396000" cy="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80" name="Gerade Verbindung 59">
            <a:extLst>
              <a:ext uri="{FF2B5EF4-FFF2-40B4-BE49-F238E27FC236}">
                <a16:creationId xmlns:a16="http://schemas.microsoft.com/office/drawing/2014/main" id="{69E9FA5B-B3E2-4B98-B4BC-4C3C5C514FEB}"/>
              </a:ext>
            </a:extLst>
          </p:cNvPr>
          <p:cNvCxnSpPr>
            <a:cxnSpLocks/>
          </p:cNvCxnSpPr>
          <p:nvPr/>
        </p:nvCxnSpPr>
        <p:spPr>
          <a:xfrm flipV="1">
            <a:off x="3717046" y="1187624"/>
            <a:ext cx="396000" cy="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81" name="Textfeld 27">
            <a:extLst>
              <a:ext uri="{FF2B5EF4-FFF2-40B4-BE49-F238E27FC236}">
                <a16:creationId xmlns:a16="http://schemas.microsoft.com/office/drawing/2014/main" id="{DCA9821F-533E-4337-9AC7-0F83530E926A}"/>
              </a:ext>
            </a:extLst>
          </p:cNvPr>
          <p:cNvSpPr txBox="1"/>
          <p:nvPr/>
        </p:nvSpPr>
        <p:spPr>
          <a:xfrm rot="16200000">
            <a:off x="2692333" y="688094"/>
            <a:ext cx="6703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82" name="Textfeld 31">
            <a:extLst>
              <a:ext uri="{FF2B5EF4-FFF2-40B4-BE49-F238E27FC236}">
                <a16:creationId xmlns:a16="http://schemas.microsoft.com/office/drawing/2014/main" id="{39071862-6A56-45E1-98EE-8DA0E3B6F4D7}"/>
              </a:ext>
            </a:extLst>
          </p:cNvPr>
          <p:cNvSpPr txBox="1"/>
          <p:nvPr/>
        </p:nvSpPr>
        <p:spPr>
          <a:xfrm rot="16200000">
            <a:off x="2911084" y="698513"/>
            <a:ext cx="6495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83" name="Textfeld 51">
            <a:extLst>
              <a:ext uri="{FF2B5EF4-FFF2-40B4-BE49-F238E27FC236}">
                <a16:creationId xmlns:a16="http://schemas.microsoft.com/office/drawing/2014/main" id="{67B70484-0EE0-460F-9780-79842F2C792D}"/>
              </a:ext>
            </a:extLst>
          </p:cNvPr>
          <p:cNvSpPr txBox="1"/>
          <p:nvPr/>
        </p:nvSpPr>
        <p:spPr>
          <a:xfrm rot="16200000">
            <a:off x="3103884" y="688093"/>
            <a:ext cx="6703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84" name="Textfeld 54">
            <a:extLst>
              <a:ext uri="{FF2B5EF4-FFF2-40B4-BE49-F238E27FC236}">
                <a16:creationId xmlns:a16="http://schemas.microsoft.com/office/drawing/2014/main" id="{DFE8E08D-4A92-4564-BF03-F80940332771}"/>
              </a:ext>
            </a:extLst>
          </p:cNvPr>
          <p:cNvSpPr txBox="1"/>
          <p:nvPr/>
        </p:nvSpPr>
        <p:spPr>
          <a:xfrm rot="16200000">
            <a:off x="3326302" y="698513"/>
            <a:ext cx="6495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85" name="Textfeld 95">
            <a:extLst>
              <a:ext uri="{FF2B5EF4-FFF2-40B4-BE49-F238E27FC236}">
                <a16:creationId xmlns:a16="http://schemas.microsoft.com/office/drawing/2014/main" id="{9EAD0605-D511-4DA1-A298-6D896B57C07D}"/>
              </a:ext>
            </a:extLst>
          </p:cNvPr>
          <p:cNvSpPr txBox="1"/>
          <p:nvPr/>
        </p:nvSpPr>
        <p:spPr>
          <a:xfrm rot="16200000">
            <a:off x="4712827" y="813409"/>
            <a:ext cx="4219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>
                <a:latin typeface="Arial" panose="020B0604020202020204" pitchFamily="34" charset="0"/>
                <a:cs typeface="Arial" panose="020B0604020202020204" pitchFamily="34" charset="0"/>
              </a:rPr>
              <a:t>normal</a:t>
            </a:r>
          </a:p>
        </p:txBody>
      </p:sp>
      <p:sp>
        <p:nvSpPr>
          <p:cNvPr id="86" name="Textfeld 85">
            <a:extLst>
              <a:ext uri="{FF2B5EF4-FFF2-40B4-BE49-F238E27FC236}">
                <a16:creationId xmlns:a16="http://schemas.microsoft.com/office/drawing/2014/main" id="{CB6DD51B-5B5F-4DBE-871D-81339E39F664}"/>
              </a:ext>
            </a:extLst>
          </p:cNvPr>
          <p:cNvSpPr txBox="1"/>
          <p:nvPr/>
        </p:nvSpPr>
        <p:spPr>
          <a:xfrm rot="16200000">
            <a:off x="4814904" y="804406"/>
            <a:ext cx="44275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>
                <a:latin typeface="Arial" panose="020B0604020202020204" pitchFamily="34" charset="0"/>
                <a:cs typeface="Arial" panose="020B0604020202020204" pitchFamily="34" charset="0"/>
              </a:rPr>
              <a:t>+ cFCS</a:t>
            </a:r>
            <a:endParaRPr lang="de-DE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7" name="Gerade Verbindung 59">
            <a:extLst>
              <a:ext uri="{FF2B5EF4-FFF2-40B4-BE49-F238E27FC236}">
                <a16:creationId xmlns:a16="http://schemas.microsoft.com/office/drawing/2014/main" id="{9E572935-039F-4254-BC7F-CDC748CA46C4}"/>
              </a:ext>
            </a:extLst>
          </p:cNvPr>
          <p:cNvCxnSpPr>
            <a:cxnSpLocks/>
          </p:cNvCxnSpPr>
          <p:nvPr/>
        </p:nvCxnSpPr>
        <p:spPr>
          <a:xfrm flipV="1">
            <a:off x="5082877" y="1187624"/>
            <a:ext cx="396000" cy="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88" name="Textfeld 26">
            <a:extLst>
              <a:ext uri="{FF2B5EF4-FFF2-40B4-BE49-F238E27FC236}">
                <a16:creationId xmlns:a16="http://schemas.microsoft.com/office/drawing/2014/main" id="{51D704EF-468A-44CF-9284-27EC7891C891}"/>
              </a:ext>
            </a:extLst>
          </p:cNvPr>
          <p:cNvSpPr txBox="1"/>
          <p:nvPr/>
        </p:nvSpPr>
        <p:spPr>
          <a:xfrm rot="16200000">
            <a:off x="4844172" y="722297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89" name="Textfeld 28">
            <a:extLst>
              <a:ext uri="{FF2B5EF4-FFF2-40B4-BE49-F238E27FC236}">
                <a16:creationId xmlns:a16="http://schemas.microsoft.com/office/drawing/2014/main" id="{BA264750-A5FC-4AC3-AD6B-35689327876B}"/>
              </a:ext>
            </a:extLst>
          </p:cNvPr>
          <p:cNvSpPr txBox="1"/>
          <p:nvPr/>
        </p:nvSpPr>
        <p:spPr>
          <a:xfrm rot="16200000">
            <a:off x="5038677" y="720154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90" name="Textfeld 50">
            <a:extLst>
              <a:ext uri="{FF2B5EF4-FFF2-40B4-BE49-F238E27FC236}">
                <a16:creationId xmlns:a16="http://schemas.microsoft.com/office/drawing/2014/main" id="{AC3AC6E3-B148-411C-9F68-BDC1B7C2511F}"/>
              </a:ext>
            </a:extLst>
          </p:cNvPr>
          <p:cNvSpPr txBox="1"/>
          <p:nvPr/>
        </p:nvSpPr>
        <p:spPr>
          <a:xfrm rot="16200000">
            <a:off x="5246286" y="720154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91" name="Textfeld 52">
            <a:extLst>
              <a:ext uri="{FF2B5EF4-FFF2-40B4-BE49-F238E27FC236}">
                <a16:creationId xmlns:a16="http://schemas.microsoft.com/office/drawing/2014/main" id="{271CD3AA-CFF3-4299-B846-9267AF1B7294}"/>
              </a:ext>
            </a:extLst>
          </p:cNvPr>
          <p:cNvSpPr txBox="1"/>
          <p:nvPr/>
        </p:nvSpPr>
        <p:spPr>
          <a:xfrm rot="16200000">
            <a:off x="5453895" y="720154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92" name="Textfeld 57">
            <a:extLst>
              <a:ext uri="{FF2B5EF4-FFF2-40B4-BE49-F238E27FC236}">
                <a16:creationId xmlns:a16="http://schemas.microsoft.com/office/drawing/2014/main" id="{04399F39-B78F-48EE-99F2-C5CD926DF4C0}"/>
              </a:ext>
            </a:extLst>
          </p:cNvPr>
          <p:cNvSpPr txBox="1"/>
          <p:nvPr/>
        </p:nvSpPr>
        <p:spPr>
          <a:xfrm rot="16200000">
            <a:off x="5662007" y="720154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93" name="Textfeld 58">
            <a:extLst>
              <a:ext uri="{FF2B5EF4-FFF2-40B4-BE49-F238E27FC236}">
                <a16:creationId xmlns:a16="http://schemas.microsoft.com/office/drawing/2014/main" id="{BB047A5B-D40E-4CD7-A191-A461918C07BA}"/>
              </a:ext>
            </a:extLst>
          </p:cNvPr>
          <p:cNvSpPr txBox="1"/>
          <p:nvPr/>
        </p:nvSpPr>
        <p:spPr>
          <a:xfrm rot="16200000">
            <a:off x="5730725" y="688094"/>
            <a:ext cx="6703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94" name="Textfeld 60">
            <a:extLst>
              <a:ext uri="{FF2B5EF4-FFF2-40B4-BE49-F238E27FC236}">
                <a16:creationId xmlns:a16="http://schemas.microsoft.com/office/drawing/2014/main" id="{45F2B893-D91E-40F7-81BD-240EAC0F5231}"/>
              </a:ext>
            </a:extLst>
          </p:cNvPr>
          <p:cNvSpPr txBox="1"/>
          <p:nvPr/>
        </p:nvSpPr>
        <p:spPr>
          <a:xfrm rot="16200000">
            <a:off x="5877528" y="720154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95" name="Textfeld 61">
            <a:extLst>
              <a:ext uri="{FF2B5EF4-FFF2-40B4-BE49-F238E27FC236}">
                <a16:creationId xmlns:a16="http://schemas.microsoft.com/office/drawing/2014/main" id="{ED67563F-FE3B-4944-93DB-15D3A6E3FB37}"/>
              </a:ext>
            </a:extLst>
          </p:cNvPr>
          <p:cNvSpPr txBox="1"/>
          <p:nvPr/>
        </p:nvSpPr>
        <p:spPr>
          <a:xfrm rot="16200000">
            <a:off x="5964362" y="698513"/>
            <a:ext cx="6495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cxnSp>
        <p:nvCxnSpPr>
          <p:cNvPr id="96" name="Gerade Verbindung 59">
            <a:extLst>
              <a:ext uri="{FF2B5EF4-FFF2-40B4-BE49-F238E27FC236}">
                <a16:creationId xmlns:a16="http://schemas.microsoft.com/office/drawing/2014/main" id="{0C32F669-E600-4BAC-9BFA-E775FED75662}"/>
              </a:ext>
            </a:extLst>
          </p:cNvPr>
          <p:cNvCxnSpPr>
            <a:cxnSpLocks/>
          </p:cNvCxnSpPr>
          <p:nvPr/>
        </p:nvCxnSpPr>
        <p:spPr>
          <a:xfrm flipV="1">
            <a:off x="5502608" y="1187624"/>
            <a:ext cx="396000" cy="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97" name="Gerade Verbindung 59">
            <a:extLst>
              <a:ext uri="{FF2B5EF4-FFF2-40B4-BE49-F238E27FC236}">
                <a16:creationId xmlns:a16="http://schemas.microsoft.com/office/drawing/2014/main" id="{A516A7AC-E650-4057-A6B0-87C565DFD188}"/>
              </a:ext>
            </a:extLst>
          </p:cNvPr>
          <p:cNvCxnSpPr>
            <a:cxnSpLocks/>
          </p:cNvCxnSpPr>
          <p:nvPr/>
        </p:nvCxnSpPr>
        <p:spPr>
          <a:xfrm flipV="1">
            <a:off x="5928670" y="1187624"/>
            <a:ext cx="396000" cy="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98" name="Textfeld 27">
            <a:extLst>
              <a:ext uri="{FF2B5EF4-FFF2-40B4-BE49-F238E27FC236}">
                <a16:creationId xmlns:a16="http://schemas.microsoft.com/office/drawing/2014/main" id="{E3185626-7951-41B9-9E2C-19361EDE3C95}"/>
              </a:ext>
            </a:extLst>
          </p:cNvPr>
          <p:cNvSpPr txBox="1"/>
          <p:nvPr/>
        </p:nvSpPr>
        <p:spPr>
          <a:xfrm rot="16200000">
            <a:off x="4903957" y="688094"/>
            <a:ext cx="6703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99" name="Textfeld 31">
            <a:extLst>
              <a:ext uri="{FF2B5EF4-FFF2-40B4-BE49-F238E27FC236}">
                <a16:creationId xmlns:a16="http://schemas.microsoft.com/office/drawing/2014/main" id="{DED4231F-61F6-4179-92BE-BAE9443F8DFC}"/>
              </a:ext>
            </a:extLst>
          </p:cNvPr>
          <p:cNvSpPr txBox="1"/>
          <p:nvPr/>
        </p:nvSpPr>
        <p:spPr>
          <a:xfrm rot="16200000">
            <a:off x="5122708" y="698513"/>
            <a:ext cx="6495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00" name="Textfeld 51">
            <a:extLst>
              <a:ext uri="{FF2B5EF4-FFF2-40B4-BE49-F238E27FC236}">
                <a16:creationId xmlns:a16="http://schemas.microsoft.com/office/drawing/2014/main" id="{5D44BDBB-0C70-4FCC-B1D8-FE93370E5824}"/>
              </a:ext>
            </a:extLst>
          </p:cNvPr>
          <p:cNvSpPr txBox="1"/>
          <p:nvPr/>
        </p:nvSpPr>
        <p:spPr>
          <a:xfrm rot="16200000">
            <a:off x="5315508" y="688093"/>
            <a:ext cx="6703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01" name="Textfeld 54">
            <a:extLst>
              <a:ext uri="{FF2B5EF4-FFF2-40B4-BE49-F238E27FC236}">
                <a16:creationId xmlns:a16="http://schemas.microsoft.com/office/drawing/2014/main" id="{D828ED65-8AD3-4451-A4BC-B3052AE38D5C}"/>
              </a:ext>
            </a:extLst>
          </p:cNvPr>
          <p:cNvSpPr txBox="1"/>
          <p:nvPr/>
        </p:nvSpPr>
        <p:spPr>
          <a:xfrm rot="16200000">
            <a:off x="5537926" y="698513"/>
            <a:ext cx="6495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02" name="Textfeld 20">
            <a:extLst>
              <a:ext uri="{FF2B5EF4-FFF2-40B4-BE49-F238E27FC236}">
                <a16:creationId xmlns:a16="http://schemas.microsoft.com/office/drawing/2014/main" id="{5590040F-6F39-4D33-AB6E-1DBE22473578}"/>
              </a:ext>
            </a:extLst>
          </p:cNvPr>
          <p:cNvSpPr txBox="1"/>
          <p:nvPr/>
        </p:nvSpPr>
        <p:spPr>
          <a:xfrm>
            <a:off x="2683706" y="338456"/>
            <a:ext cx="160939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>
                <a:latin typeface="Arial" panose="020B0604020202020204" pitchFamily="34" charset="0"/>
                <a:cs typeface="Arial" panose="020B0604020202020204" pitchFamily="34" charset="0"/>
              </a:rPr>
              <a:t>     24 hours  72 hours  144 hours   </a:t>
            </a:r>
            <a:endParaRPr lang="de-DE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extfeld 20">
            <a:extLst>
              <a:ext uri="{FF2B5EF4-FFF2-40B4-BE49-F238E27FC236}">
                <a16:creationId xmlns:a16="http://schemas.microsoft.com/office/drawing/2014/main" id="{90B49FF9-8673-4A6B-86F4-501D37A3B396}"/>
              </a:ext>
            </a:extLst>
          </p:cNvPr>
          <p:cNvSpPr txBox="1"/>
          <p:nvPr/>
        </p:nvSpPr>
        <p:spPr>
          <a:xfrm>
            <a:off x="4897294" y="338456"/>
            <a:ext cx="160939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>
                <a:latin typeface="Arial" panose="020B0604020202020204" pitchFamily="34" charset="0"/>
                <a:cs typeface="Arial" panose="020B0604020202020204" pitchFamily="34" charset="0"/>
              </a:rPr>
              <a:t>     24 hours  72 hours  144 hours   </a:t>
            </a:r>
            <a:endParaRPr lang="de-DE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feld 95">
            <a:extLst>
              <a:ext uri="{FF2B5EF4-FFF2-40B4-BE49-F238E27FC236}">
                <a16:creationId xmlns:a16="http://schemas.microsoft.com/office/drawing/2014/main" id="{2868FDEC-D777-4152-A6A3-899B8E726407}"/>
              </a:ext>
            </a:extLst>
          </p:cNvPr>
          <p:cNvSpPr txBox="1"/>
          <p:nvPr/>
        </p:nvSpPr>
        <p:spPr>
          <a:xfrm rot="16200000">
            <a:off x="1061043" y="3498177"/>
            <a:ext cx="4219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>
                <a:latin typeface="Arial" panose="020B0604020202020204" pitchFamily="34" charset="0"/>
                <a:cs typeface="Arial" panose="020B0604020202020204" pitchFamily="34" charset="0"/>
              </a:rPr>
              <a:t>normal</a:t>
            </a:r>
          </a:p>
        </p:txBody>
      </p:sp>
      <p:sp>
        <p:nvSpPr>
          <p:cNvPr id="106" name="Textfeld 105">
            <a:extLst>
              <a:ext uri="{FF2B5EF4-FFF2-40B4-BE49-F238E27FC236}">
                <a16:creationId xmlns:a16="http://schemas.microsoft.com/office/drawing/2014/main" id="{3D601A65-2859-4625-9346-ECD2E23408DC}"/>
              </a:ext>
            </a:extLst>
          </p:cNvPr>
          <p:cNvSpPr txBox="1"/>
          <p:nvPr/>
        </p:nvSpPr>
        <p:spPr>
          <a:xfrm rot="16200000">
            <a:off x="1163120" y="3489174"/>
            <a:ext cx="44275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>
                <a:latin typeface="Arial" panose="020B0604020202020204" pitchFamily="34" charset="0"/>
                <a:cs typeface="Arial" panose="020B0604020202020204" pitchFamily="34" charset="0"/>
              </a:rPr>
              <a:t>+ cFCS</a:t>
            </a:r>
            <a:endParaRPr lang="de-DE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7" name="Gerade Verbindung 59">
            <a:extLst>
              <a:ext uri="{FF2B5EF4-FFF2-40B4-BE49-F238E27FC236}">
                <a16:creationId xmlns:a16="http://schemas.microsoft.com/office/drawing/2014/main" id="{E3DA6D77-2C05-42F1-ADDD-A0346579FEA6}"/>
              </a:ext>
            </a:extLst>
          </p:cNvPr>
          <p:cNvCxnSpPr>
            <a:cxnSpLocks/>
          </p:cNvCxnSpPr>
          <p:nvPr/>
        </p:nvCxnSpPr>
        <p:spPr>
          <a:xfrm flipV="1">
            <a:off x="1484485" y="3871942"/>
            <a:ext cx="360000" cy="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108" name="Textfeld 26">
            <a:extLst>
              <a:ext uri="{FF2B5EF4-FFF2-40B4-BE49-F238E27FC236}">
                <a16:creationId xmlns:a16="http://schemas.microsoft.com/office/drawing/2014/main" id="{F092C561-3B97-443E-B62C-F92C22A496D5}"/>
              </a:ext>
            </a:extLst>
          </p:cNvPr>
          <p:cNvSpPr txBox="1"/>
          <p:nvPr/>
        </p:nvSpPr>
        <p:spPr>
          <a:xfrm rot="16200000">
            <a:off x="1192388" y="3407065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09" name="Textfeld 28">
            <a:extLst>
              <a:ext uri="{FF2B5EF4-FFF2-40B4-BE49-F238E27FC236}">
                <a16:creationId xmlns:a16="http://schemas.microsoft.com/office/drawing/2014/main" id="{E4000AE6-790F-4AEA-9750-61B6F022440D}"/>
              </a:ext>
            </a:extLst>
          </p:cNvPr>
          <p:cNvSpPr txBox="1"/>
          <p:nvPr/>
        </p:nvSpPr>
        <p:spPr>
          <a:xfrm rot="16200000">
            <a:off x="1386893" y="3404922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10" name="Textfeld 50">
            <a:extLst>
              <a:ext uri="{FF2B5EF4-FFF2-40B4-BE49-F238E27FC236}">
                <a16:creationId xmlns:a16="http://schemas.microsoft.com/office/drawing/2014/main" id="{3C405141-F4FD-4C20-AE01-CDAF97F8B0A3}"/>
              </a:ext>
            </a:extLst>
          </p:cNvPr>
          <p:cNvSpPr txBox="1"/>
          <p:nvPr/>
        </p:nvSpPr>
        <p:spPr>
          <a:xfrm rot="16200000">
            <a:off x="1594502" y="3404922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11" name="Textfeld 52">
            <a:extLst>
              <a:ext uri="{FF2B5EF4-FFF2-40B4-BE49-F238E27FC236}">
                <a16:creationId xmlns:a16="http://schemas.microsoft.com/office/drawing/2014/main" id="{4525DC07-E93D-4695-A19B-8AB2080A0C8E}"/>
              </a:ext>
            </a:extLst>
          </p:cNvPr>
          <p:cNvSpPr txBox="1"/>
          <p:nvPr/>
        </p:nvSpPr>
        <p:spPr>
          <a:xfrm rot="16200000">
            <a:off x="1802111" y="3404922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12" name="Textfeld 57">
            <a:extLst>
              <a:ext uri="{FF2B5EF4-FFF2-40B4-BE49-F238E27FC236}">
                <a16:creationId xmlns:a16="http://schemas.microsoft.com/office/drawing/2014/main" id="{16A9036C-110F-4A4D-8F77-2640A2B03B8B}"/>
              </a:ext>
            </a:extLst>
          </p:cNvPr>
          <p:cNvSpPr txBox="1"/>
          <p:nvPr/>
        </p:nvSpPr>
        <p:spPr>
          <a:xfrm rot="16200000">
            <a:off x="2010223" y="3404922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13" name="Textfeld 58">
            <a:extLst>
              <a:ext uri="{FF2B5EF4-FFF2-40B4-BE49-F238E27FC236}">
                <a16:creationId xmlns:a16="http://schemas.microsoft.com/office/drawing/2014/main" id="{CCD96D8D-86C6-48DF-8FB9-0A878655B959}"/>
              </a:ext>
            </a:extLst>
          </p:cNvPr>
          <p:cNvSpPr txBox="1"/>
          <p:nvPr/>
        </p:nvSpPr>
        <p:spPr>
          <a:xfrm rot="16200000">
            <a:off x="2078941" y="3372862"/>
            <a:ext cx="6703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14" name="Textfeld 60">
            <a:extLst>
              <a:ext uri="{FF2B5EF4-FFF2-40B4-BE49-F238E27FC236}">
                <a16:creationId xmlns:a16="http://schemas.microsoft.com/office/drawing/2014/main" id="{047AD793-F245-479B-A3B4-A144ED1EC3C0}"/>
              </a:ext>
            </a:extLst>
          </p:cNvPr>
          <p:cNvSpPr txBox="1"/>
          <p:nvPr/>
        </p:nvSpPr>
        <p:spPr>
          <a:xfrm rot="16200000">
            <a:off x="2225744" y="3404922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15" name="Textfeld 61">
            <a:extLst>
              <a:ext uri="{FF2B5EF4-FFF2-40B4-BE49-F238E27FC236}">
                <a16:creationId xmlns:a16="http://schemas.microsoft.com/office/drawing/2014/main" id="{FBE65393-A31A-41E0-9E3B-BC55F5B16BE5}"/>
              </a:ext>
            </a:extLst>
          </p:cNvPr>
          <p:cNvSpPr txBox="1"/>
          <p:nvPr/>
        </p:nvSpPr>
        <p:spPr>
          <a:xfrm rot="16200000">
            <a:off x="2312578" y="3383281"/>
            <a:ext cx="6495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cxnSp>
        <p:nvCxnSpPr>
          <p:cNvPr id="116" name="Gerade Verbindung 59">
            <a:extLst>
              <a:ext uri="{FF2B5EF4-FFF2-40B4-BE49-F238E27FC236}">
                <a16:creationId xmlns:a16="http://schemas.microsoft.com/office/drawing/2014/main" id="{F80A9242-294A-43AB-9690-1F673F230A54}"/>
              </a:ext>
            </a:extLst>
          </p:cNvPr>
          <p:cNvCxnSpPr>
            <a:cxnSpLocks/>
          </p:cNvCxnSpPr>
          <p:nvPr/>
        </p:nvCxnSpPr>
        <p:spPr>
          <a:xfrm flipV="1">
            <a:off x="1880857" y="3872391"/>
            <a:ext cx="360000" cy="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17" name="Gerade Verbindung 59">
            <a:extLst>
              <a:ext uri="{FF2B5EF4-FFF2-40B4-BE49-F238E27FC236}">
                <a16:creationId xmlns:a16="http://schemas.microsoft.com/office/drawing/2014/main" id="{D02E21C8-67C9-4DEA-BC21-334633AD0AD0}"/>
              </a:ext>
            </a:extLst>
          </p:cNvPr>
          <p:cNvCxnSpPr>
            <a:cxnSpLocks/>
          </p:cNvCxnSpPr>
          <p:nvPr/>
        </p:nvCxnSpPr>
        <p:spPr>
          <a:xfrm flipV="1">
            <a:off x="2276886" y="3872391"/>
            <a:ext cx="396000" cy="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118" name="Textfeld 27">
            <a:extLst>
              <a:ext uri="{FF2B5EF4-FFF2-40B4-BE49-F238E27FC236}">
                <a16:creationId xmlns:a16="http://schemas.microsoft.com/office/drawing/2014/main" id="{9F97CD00-78BA-4450-BFD1-45517EB42200}"/>
              </a:ext>
            </a:extLst>
          </p:cNvPr>
          <p:cNvSpPr txBox="1"/>
          <p:nvPr/>
        </p:nvSpPr>
        <p:spPr>
          <a:xfrm rot="16200000">
            <a:off x="1252173" y="3372862"/>
            <a:ext cx="6703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19" name="Textfeld 31">
            <a:extLst>
              <a:ext uri="{FF2B5EF4-FFF2-40B4-BE49-F238E27FC236}">
                <a16:creationId xmlns:a16="http://schemas.microsoft.com/office/drawing/2014/main" id="{1D014C7C-9DC9-4328-9528-FD5FE05A4DD0}"/>
              </a:ext>
            </a:extLst>
          </p:cNvPr>
          <p:cNvSpPr txBox="1"/>
          <p:nvPr/>
        </p:nvSpPr>
        <p:spPr>
          <a:xfrm rot="16200000">
            <a:off x="1470924" y="3383281"/>
            <a:ext cx="6495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20" name="Textfeld 51">
            <a:extLst>
              <a:ext uri="{FF2B5EF4-FFF2-40B4-BE49-F238E27FC236}">
                <a16:creationId xmlns:a16="http://schemas.microsoft.com/office/drawing/2014/main" id="{5844F326-C6FE-46F8-9427-2AC0974D162C}"/>
              </a:ext>
            </a:extLst>
          </p:cNvPr>
          <p:cNvSpPr txBox="1"/>
          <p:nvPr/>
        </p:nvSpPr>
        <p:spPr>
          <a:xfrm rot="16200000">
            <a:off x="1663724" y="3372861"/>
            <a:ext cx="6703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21" name="Textfeld 54">
            <a:extLst>
              <a:ext uri="{FF2B5EF4-FFF2-40B4-BE49-F238E27FC236}">
                <a16:creationId xmlns:a16="http://schemas.microsoft.com/office/drawing/2014/main" id="{1366CA9D-03C9-4738-B6FD-113B56CF3AFD}"/>
              </a:ext>
            </a:extLst>
          </p:cNvPr>
          <p:cNvSpPr txBox="1"/>
          <p:nvPr/>
        </p:nvSpPr>
        <p:spPr>
          <a:xfrm rot="16200000">
            <a:off x="1886142" y="3383281"/>
            <a:ext cx="6495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22" name="Textfeld 20">
            <a:extLst>
              <a:ext uri="{FF2B5EF4-FFF2-40B4-BE49-F238E27FC236}">
                <a16:creationId xmlns:a16="http://schemas.microsoft.com/office/drawing/2014/main" id="{39B8AAB8-E9E3-4F85-92B2-A9886FC7663A}"/>
              </a:ext>
            </a:extLst>
          </p:cNvPr>
          <p:cNvSpPr txBox="1"/>
          <p:nvPr/>
        </p:nvSpPr>
        <p:spPr>
          <a:xfrm>
            <a:off x="1243546" y="3023224"/>
            <a:ext cx="160939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>
                <a:latin typeface="Arial" panose="020B0604020202020204" pitchFamily="34" charset="0"/>
                <a:cs typeface="Arial" panose="020B0604020202020204" pitchFamily="34" charset="0"/>
              </a:rPr>
              <a:t>     24 hours   72 hours  144 hours   </a:t>
            </a:r>
            <a:endParaRPr lang="de-DE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feld 95">
            <a:extLst>
              <a:ext uri="{FF2B5EF4-FFF2-40B4-BE49-F238E27FC236}">
                <a16:creationId xmlns:a16="http://schemas.microsoft.com/office/drawing/2014/main" id="{7484C3B6-095A-41DD-9BA6-D1930E8F8FFF}"/>
              </a:ext>
            </a:extLst>
          </p:cNvPr>
          <p:cNvSpPr txBox="1"/>
          <p:nvPr/>
        </p:nvSpPr>
        <p:spPr>
          <a:xfrm rot="16200000">
            <a:off x="3640562" y="3498177"/>
            <a:ext cx="4219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>
                <a:latin typeface="Arial" panose="020B0604020202020204" pitchFamily="34" charset="0"/>
                <a:cs typeface="Arial" panose="020B0604020202020204" pitchFamily="34" charset="0"/>
              </a:rPr>
              <a:t>normal</a:t>
            </a:r>
          </a:p>
        </p:txBody>
      </p:sp>
      <p:sp>
        <p:nvSpPr>
          <p:cNvPr id="124" name="Textfeld 123">
            <a:extLst>
              <a:ext uri="{FF2B5EF4-FFF2-40B4-BE49-F238E27FC236}">
                <a16:creationId xmlns:a16="http://schemas.microsoft.com/office/drawing/2014/main" id="{D8725541-B8C6-4C51-9B0A-CC31BBC59ACA}"/>
              </a:ext>
            </a:extLst>
          </p:cNvPr>
          <p:cNvSpPr txBox="1"/>
          <p:nvPr/>
        </p:nvSpPr>
        <p:spPr>
          <a:xfrm rot="16200000">
            <a:off x="3742639" y="3489174"/>
            <a:ext cx="44275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>
                <a:latin typeface="Arial" panose="020B0604020202020204" pitchFamily="34" charset="0"/>
                <a:cs typeface="Arial" panose="020B0604020202020204" pitchFamily="34" charset="0"/>
              </a:rPr>
              <a:t>+ cFCS</a:t>
            </a:r>
            <a:endParaRPr lang="de-DE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5" name="Gerade Verbindung 59">
            <a:extLst>
              <a:ext uri="{FF2B5EF4-FFF2-40B4-BE49-F238E27FC236}">
                <a16:creationId xmlns:a16="http://schemas.microsoft.com/office/drawing/2014/main" id="{D584DF6D-56CE-493C-B9F6-CEFAC128F822}"/>
              </a:ext>
            </a:extLst>
          </p:cNvPr>
          <p:cNvCxnSpPr>
            <a:cxnSpLocks/>
          </p:cNvCxnSpPr>
          <p:nvPr/>
        </p:nvCxnSpPr>
        <p:spPr>
          <a:xfrm flipV="1">
            <a:off x="4043982" y="3872391"/>
            <a:ext cx="360000" cy="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126" name="Textfeld 26">
            <a:extLst>
              <a:ext uri="{FF2B5EF4-FFF2-40B4-BE49-F238E27FC236}">
                <a16:creationId xmlns:a16="http://schemas.microsoft.com/office/drawing/2014/main" id="{4DBB7E5E-DBB1-4FC7-9F40-35B35055DA36}"/>
              </a:ext>
            </a:extLst>
          </p:cNvPr>
          <p:cNvSpPr txBox="1"/>
          <p:nvPr/>
        </p:nvSpPr>
        <p:spPr>
          <a:xfrm rot="16200000">
            <a:off x="3771907" y="3407065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27" name="Textfeld 28">
            <a:extLst>
              <a:ext uri="{FF2B5EF4-FFF2-40B4-BE49-F238E27FC236}">
                <a16:creationId xmlns:a16="http://schemas.microsoft.com/office/drawing/2014/main" id="{B89EFC4C-9163-4FF8-85C8-7F6D5050C585}"/>
              </a:ext>
            </a:extLst>
          </p:cNvPr>
          <p:cNvSpPr txBox="1"/>
          <p:nvPr/>
        </p:nvSpPr>
        <p:spPr>
          <a:xfrm rot="16200000">
            <a:off x="3966412" y="3404922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28" name="Textfeld 50">
            <a:extLst>
              <a:ext uri="{FF2B5EF4-FFF2-40B4-BE49-F238E27FC236}">
                <a16:creationId xmlns:a16="http://schemas.microsoft.com/office/drawing/2014/main" id="{9146FF83-2D23-4540-B3A0-FC834DACC30F}"/>
              </a:ext>
            </a:extLst>
          </p:cNvPr>
          <p:cNvSpPr txBox="1"/>
          <p:nvPr/>
        </p:nvSpPr>
        <p:spPr>
          <a:xfrm rot="16200000">
            <a:off x="4174021" y="3404922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29" name="Textfeld 52">
            <a:extLst>
              <a:ext uri="{FF2B5EF4-FFF2-40B4-BE49-F238E27FC236}">
                <a16:creationId xmlns:a16="http://schemas.microsoft.com/office/drawing/2014/main" id="{C83AAE05-E028-43C2-9DEC-8EBA1F8E0B93}"/>
              </a:ext>
            </a:extLst>
          </p:cNvPr>
          <p:cNvSpPr txBox="1"/>
          <p:nvPr/>
        </p:nvSpPr>
        <p:spPr>
          <a:xfrm rot="16200000">
            <a:off x="4381630" y="3404922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30" name="Textfeld 57">
            <a:extLst>
              <a:ext uri="{FF2B5EF4-FFF2-40B4-BE49-F238E27FC236}">
                <a16:creationId xmlns:a16="http://schemas.microsoft.com/office/drawing/2014/main" id="{DBC6726A-EE35-4D27-BEAD-EAEDCEA8B635}"/>
              </a:ext>
            </a:extLst>
          </p:cNvPr>
          <p:cNvSpPr txBox="1"/>
          <p:nvPr/>
        </p:nvSpPr>
        <p:spPr>
          <a:xfrm rot="16200000">
            <a:off x="4589742" y="3404922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31" name="Textfeld 58">
            <a:extLst>
              <a:ext uri="{FF2B5EF4-FFF2-40B4-BE49-F238E27FC236}">
                <a16:creationId xmlns:a16="http://schemas.microsoft.com/office/drawing/2014/main" id="{AC73CF14-5B1C-472D-9F6E-E6848B0265D4}"/>
              </a:ext>
            </a:extLst>
          </p:cNvPr>
          <p:cNvSpPr txBox="1"/>
          <p:nvPr/>
        </p:nvSpPr>
        <p:spPr>
          <a:xfrm rot="16200000">
            <a:off x="4658460" y="3372862"/>
            <a:ext cx="6703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32" name="Textfeld 60">
            <a:extLst>
              <a:ext uri="{FF2B5EF4-FFF2-40B4-BE49-F238E27FC236}">
                <a16:creationId xmlns:a16="http://schemas.microsoft.com/office/drawing/2014/main" id="{91E7C93A-2A23-4F6E-8354-3A338DBF5FEA}"/>
              </a:ext>
            </a:extLst>
          </p:cNvPr>
          <p:cNvSpPr txBox="1"/>
          <p:nvPr/>
        </p:nvSpPr>
        <p:spPr>
          <a:xfrm rot="16200000">
            <a:off x="4805263" y="3404922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33" name="Textfeld 61">
            <a:extLst>
              <a:ext uri="{FF2B5EF4-FFF2-40B4-BE49-F238E27FC236}">
                <a16:creationId xmlns:a16="http://schemas.microsoft.com/office/drawing/2014/main" id="{F140AC26-58FA-4F17-B627-142A6ACEDB6A}"/>
              </a:ext>
            </a:extLst>
          </p:cNvPr>
          <p:cNvSpPr txBox="1"/>
          <p:nvPr/>
        </p:nvSpPr>
        <p:spPr>
          <a:xfrm rot="16200000">
            <a:off x="4892097" y="3383281"/>
            <a:ext cx="6495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cxnSp>
        <p:nvCxnSpPr>
          <p:cNvPr id="134" name="Gerade Verbindung 59">
            <a:extLst>
              <a:ext uri="{FF2B5EF4-FFF2-40B4-BE49-F238E27FC236}">
                <a16:creationId xmlns:a16="http://schemas.microsoft.com/office/drawing/2014/main" id="{571C696F-609E-40A5-9100-08B9842948F0}"/>
              </a:ext>
            </a:extLst>
          </p:cNvPr>
          <p:cNvCxnSpPr>
            <a:cxnSpLocks/>
          </p:cNvCxnSpPr>
          <p:nvPr/>
        </p:nvCxnSpPr>
        <p:spPr>
          <a:xfrm flipV="1">
            <a:off x="4447028" y="3872391"/>
            <a:ext cx="360000" cy="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35" name="Gerade Verbindung 59">
            <a:extLst>
              <a:ext uri="{FF2B5EF4-FFF2-40B4-BE49-F238E27FC236}">
                <a16:creationId xmlns:a16="http://schemas.microsoft.com/office/drawing/2014/main" id="{D91B0C49-D54C-4D57-B5C1-82A256CF50BA}"/>
              </a:ext>
            </a:extLst>
          </p:cNvPr>
          <p:cNvCxnSpPr>
            <a:cxnSpLocks/>
          </p:cNvCxnSpPr>
          <p:nvPr/>
        </p:nvCxnSpPr>
        <p:spPr>
          <a:xfrm flipV="1">
            <a:off x="4856405" y="3872391"/>
            <a:ext cx="396000" cy="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136" name="Textfeld 27">
            <a:extLst>
              <a:ext uri="{FF2B5EF4-FFF2-40B4-BE49-F238E27FC236}">
                <a16:creationId xmlns:a16="http://schemas.microsoft.com/office/drawing/2014/main" id="{92255A34-F1F6-4797-B686-812EF046779C}"/>
              </a:ext>
            </a:extLst>
          </p:cNvPr>
          <p:cNvSpPr txBox="1"/>
          <p:nvPr/>
        </p:nvSpPr>
        <p:spPr>
          <a:xfrm rot="16200000">
            <a:off x="3831692" y="3372862"/>
            <a:ext cx="6703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37" name="Textfeld 31">
            <a:extLst>
              <a:ext uri="{FF2B5EF4-FFF2-40B4-BE49-F238E27FC236}">
                <a16:creationId xmlns:a16="http://schemas.microsoft.com/office/drawing/2014/main" id="{324F40C4-3025-4214-8A62-D4664461B925}"/>
              </a:ext>
            </a:extLst>
          </p:cNvPr>
          <p:cNvSpPr txBox="1"/>
          <p:nvPr/>
        </p:nvSpPr>
        <p:spPr>
          <a:xfrm rot="16200000">
            <a:off x="4050443" y="3383281"/>
            <a:ext cx="6495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38" name="Textfeld 51">
            <a:extLst>
              <a:ext uri="{FF2B5EF4-FFF2-40B4-BE49-F238E27FC236}">
                <a16:creationId xmlns:a16="http://schemas.microsoft.com/office/drawing/2014/main" id="{C4D22E1C-CB60-4DEC-92F0-6DF6B14B74B0}"/>
              </a:ext>
            </a:extLst>
          </p:cNvPr>
          <p:cNvSpPr txBox="1"/>
          <p:nvPr/>
        </p:nvSpPr>
        <p:spPr>
          <a:xfrm rot="16200000">
            <a:off x="4243243" y="3372861"/>
            <a:ext cx="6703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39" name="Textfeld 54">
            <a:extLst>
              <a:ext uri="{FF2B5EF4-FFF2-40B4-BE49-F238E27FC236}">
                <a16:creationId xmlns:a16="http://schemas.microsoft.com/office/drawing/2014/main" id="{EBB93A37-A101-483A-9976-7472B48CEA61}"/>
              </a:ext>
            </a:extLst>
          </p:cNvPr>
          <p:cNvSpPr txBox="1"/>
          <p:nvPr/>
        </p:nvSpPr>
        <p:spPr>
          <a:xfrm rot="16200000">
            <a:off x="4465661" y="3383281"/>
            <a:ext cx="6495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40" name="Textfeld 20">
            <a:extLst>
              <a:ext uri="{FF2B5EF4-FFF2-40B4-BE49-F238E27FC236}">
                <a16:creationId xmlns:a16="http://schemas.microsoft.com/office/drawing/2014/main" id="{4EDFA979-68D7-4C22-AB2B-2B546032B906}"/>
              </a:ext>
            </a:extLst>
          </p:cNvPr>
          <p:cNvSpPr txBox="1"/>
          <p:nvPr/>
        </p:nvSpPr>
        <p:spPr>
          <a:xfrm>
            <a:off x="3823065" y="3023224"/>
            <a:ext cx="160939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>
                <a:latin typeface="Arial" panose="020B0604020202020204" pitchFamily="34" charset="0"/>
                <a:cs typeface="Arial" panose="020B0604020202020204" pitchFamily="34" charset="0"/>
              </a:rPr>
              <a:t>     24 hours   72 hours  144 hours   </a:t>
            </a:r>
            <a:endParaRPr lang="de-DE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Textfeld 95">
            <a:extLst>
              <a:ext uri="{FF2B5EF4-FFF2-40B4-BE49-F238E27FC236}">
                <a16:creationId xmlns:a16="http://schemas.microsoft.com/office/drawing/2014/main" id="{A405F2F0-CA7B-482E-B9C5-8ABE256DDB4B}"/>
              </a:ext>
            </a:extLst>
          </p:cNvPr>
          <p:cNvSpPr txBox="1"/>
          <p:nvPr/>
        </p:nvSpPr>
        <p:spPr>
          <a:xfrm rot="16200000">
            <a:off x="1046166" y="6096117"/>
            <a:ext cx="4219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>
                <a:latin typeface="Arial" panose="020B0604020202020204" pitchFamily="34" charset="0"/>
                <a:cs typeface="Arial" panose="020B0604020202020204" pitchFamily="34" charset="0"/>
              </a:rPr>
              <a:t>normal</a:t>
            </a:r>
          </a:p>
        </p:txBody>
      </p:sp>
      <p:sp>
        <p:nvSpPr>
          <p:cNvPr id="160" name="Textfeld 159">
            <a:extLst>
              <a:ext uri="{FF2B5EF4-FFF2-40B4-BE49-F238E27FC236}">
                <a16:creationId xmlns:a16="http://schemas.microsoft.com/office/drawing/2014/main" id="{E55041E7-167D-4CD1-AE9C-D0AC42313519}"/>
              </a:ext>
            </a:extLst>
          </p:cNvPr>
          <p:cNvSpPr txBox="1"/>
          <p:nvPr/>
        </p:nvSpPr>
        <p:spPr>
          <a:xfrm rot="16200000">
            <a:off x="1158554" y="6087114"/>
            <a:ext cx="44275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>
                <a:latin typeface="Arial" panose="020B0604020202020204" pitchFamily="34" charset="0"/>
                <a:cs typeface="Arial" panose="020B0604020202020204" pitchFamily="34" charset="0"/>
              </a:rPr>
              <a:t>+ cFCS</a:t>
            </a:r>
            <a:endParaRPr lang="de-DE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1" name="Gerade Verbindung 59">
            <a:extLst>
              <a:ext uri="{FF2B5EF4-FFF2-40B4-BE49-F238E27FC236}">
                <a16:creationId xmlns:a16="http://schemas.microsoft.com/office/drawing/2014/main" id="{4367B498-7619-458F-B4F3-C860F4D4CC6E}"/>
              </a:ext>
            </a:extLst>
          </p:cNvPr>
          <p:cNvCxnSpPr>
            <a:cxnSpLocks/>
          </p:cNvCxnSpPr>
          <p:nvPr/>
        </p:nvCxnSpPr>
        <p:spPr>
          <a:xfrm flipV="1">
            <a:off x="1436538" y="6470331"/>
            <a:ext cx="396000" cy="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162" name="Textfeld 26">
            <a:extLst>
              <a:ext uri="{FF2B5EF4-FFF2-40B4-BE49-F238E27FC236}">
                <a16:creationId xmlns:a16="http://schemas.microsoft.com/office/drawing/2014/main" id="{DC7C9092-12B6-44CB-A840-26C89C7F1786}"/>
              </a:ext>
            </a:extLst>
          </p:cNvPr>
          <p:cNvSpPr txBox="1"/>
          <p:nvPr/>
        </p:nvSpPr>
        <p:spPr>
          <a:xfrm rot="16200000">
            <a:off x="1184485" y="6005005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63" name="Textfeld 28">
            <a:extLst>
              <a:ext uri="{FF2B5EF4-FFF2-40B4-BE49-F238E27FC236}">
                <a16:creationId xmlns:a16="http://schemas.microsoft.com/office/drawing/2014/main" id="{4B9D0E5D-5EF7-498B-8496-0874CE06515D}"/>
              </a:ext>
            </a:extLst>
          </p:cNvPr>
          <p:cNvSpPr txBox="1"/>
          <p:nvPr/>
        </p:nvSpPr>
        <p:spPr>
          <a:xfrm rot="16200000">
            <a:off x="1389001" y="6002862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64" name="Textfeld 50">
            <a:extLst>
              <a:ext uri="{FF2B5EF4-FFF2-40B4-BE49-F238E27FC236}">
                <a16:creationId xmlns:a16="http://schemas.microsoft.com/office/drawing/2014/main" id="{32124D09-0738-4A21-9809-9CBD0EAABF1A}"/>
              </a:ext>
            </a:extLst>
          </p:cNvPr>
          <p:cNvSpPr txBox="1"/>
          <p:nvPr/>
        </p:nvSpPr>
        <p:spPr>
          <a:xfrm rot="16200000">
            <a:off x="1603284" y="6002862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65" name="Textfeld 52">
            <a:extLst>
              <a:ext uri="{FF2B5EF4-FFF2-40B4-BE49-F238E27FC236}">
                <a16:creationId xmlns:a16="http://schemas.microsoft.com/office/drawing/2014/main" id="{E6862E6B-09E2-436F-9BE6-777A263D5700}"/>
              </a:ext>
            </a:extLst>
          </p:cNvPr>
          <p:cNvSpPr txBox="1"/>
          <p:nvPr/>
        </p:nvSpPr>
        <p:spPr>
          <a:xfrm rot="16200000">
            <a:off x="1812364" y="6002862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66" name="Textfeld 57">
            <a:extLst>
              <a:ext uri="{FF2B5EF4-FFF2-40B4-BE49-F238E27FC236}">
                <a16:creationId xmlns:a16="http://schemas.microsoft.com/office/drawing/2014/main" id="{7463627D-9588-48D3-B769-BF761D2D0E8F}"/>
              </a:ext>
            </a:extLst>
          </p:cNvPr>
          <p:cNvSpPr txBox="1"/>
          <p:nvPr/>
        </p:nvSpPr>
        <p:spPr>
          <a:xfrm rot="16200000">
            <a:off x="2020476" y="6002862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67" name="Textfeld 58">
            <a:extLst>
              <a:ext uri="{FF2B5EF4-FFF2-40B4-BE49-F238E27FC236}">
                <a16:creationId xmlns:a16="http://schemas.microsoft.com/office/drawing/2014/main" id="{6ABFA718-54EF-4D58-A152-107327534A7A}"/>
              </a:ext>
            </a:extLst>
          </p:cNvPr>
          <p:cNvSpPr txBox="1"/>
          <p:nvPr/>
        </p:nvSpPr>
        <p:spPr>
          <a:xfrm rot="16200000">
            <a:off x="2089194" y="5970802"/>
            <a:ext cx="6703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68" name="Textfeld 60">
            <a:extLst>
              <a:ext uri="{FF2B5EF4-FFF2-40B4-BE49-F238E27FC236}">
                <a16:creationId xmlns:a16="http://schemas.microsoft.com/office/drawing/2014/main" id="{36E4281E-2025-4267-9CA6-92CD478A30D0}"/>
              </a:ext>
            </a:extLst>
          </p:cNvPr>
          <p:cNvSpPr txBox="1"/>
          <p:nvPr/>
        </p:nvSpPr>
        <p:spPr>
          <a:xfrm rot="16200000">
            <a:off x="2246008" y="6002862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69" name="Textfeld 61">
            <a:extLst>
              <a:ext uri="{FF2B5EF4-FFF2-40B4-BE49-F238E27FC236}">
                <a16:creationId xmlns:a16="http://schemas.microsoft.com/office/drawing/2014/main" id="{C01243B2-164B-44AE-A61C-DFBE8517C09C}"/>
              </a:ext>
            </a:extLst>
          </p:cNvPr>
          <p:cNvSpPr txBox="1"/>
          <p:nvPr/>
        </p:nvSpPr>
        <p:spPr>
          <a:xfrm rot="16200000">
            <a:off x="2359539" y="5981221"/>
            <a:ext cx="6495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cxnSp>
        <p:nvCxnSpPr>
          <p:cNvPr id="170" name="Gerade Verbindung 59">
            <a:extLst>
              <a:ext uri="{FF2B5EF4-FFF2-40B4-BE49-F238E27FC236}">
                <a16:creationId xmlns:a16="http://schemas.microsoft.com/office/drawing/2014/main" id="{C740FBF8-95CC-4FA8-BF19-F4F62F75EDA4}"/>
              </a:ext>
            </a:extLst>
          </p:cNvPr>
          <p:cNvCxnSpPr>
            <a:cxnSpLocks/>
          </p:cNvCxnSpPr>
          <p:nvPr/>
        </p:nvCxnSpPr>
        <p:spPr>
          <a:xfrm flipV="1">
            <a:off x="1862943" y="6470331"/>
            <a:ext cx="396000" cy="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71" name="Gerade Verbindung 59">
            <a:extLst>
              <a:ext uri="{FF2B5EF4-FFF2-40B4-BE49-F238E27FC236}">
                <a16:creationId xmlns:a16="http://schemas.microsoft.com/office/drawing/2014/main" id="{87F219D3-0257-47BD-AAC8-9D3AA3E57272}"/>
              </a:ext>
            </a:extLst>
          </p:cNvPr>
          <p:cNvCxnSpPr>
            <a:cxnSpLocks/>
          </p:cNvCxnSpPr>
          <p:nvPr/>
        </p:nvCxnSpPr>
        <p:spPr>
          <a:xfrm flipV="1">
            <a:off x="2292342" y="6470331"/>
            <a:ext cx="432000" cy="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172" name="Textfeld 27">
            <a:extLst>
              <a:ext uri="{FF2B5EF4-FFF2-40B4-BE49-F238E27FC236}">
                <a16:creationId xmlns:a16="http://schemas.microsoft.com/office/drawing/2014/main" id="{EE0623A8-6D2E-4DE3-93EF-5B386EFB1AC8}"/>
              </a:ext>
            </a:extLst>
          </p:cNvPr>
          <p:cNvSpPr txBox="1"/>
          <p:nvPr/>
        </p:nvSpPr>
        <p:spPr>
          <a:xfrm rot="16200000">
            <a:off x="1254281" y="5970802"/>
            <a:ext cx="6703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73" name="Textfeld 31">
            <a:extLst>
              <a:ext uri="{FF2B5EF4-FFF2-40B4-BE49-F238E27FC236}">
                <a16:creationId xmlns:a16="http://schemas.microsoft.com/office/drawing/2014/main" id="{EC0443E3-FAF7-46BA-AEA4-DBD0C72F3AE6}"/>
              </a:ext>
            </a:extLst>
          </p:cNvPr>
          <p:cNvSpPr txBox="1"/>
          <p:nvPr/>
        </p:nvSpPr>
        <p:spPr>
          <a:xfrm rot="16200000">
            <a:off x="1466358" y="5981221"/>
            <a:ext cx="6495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74" name="Textfeld 51">
            <a:extLst>
              <a:ext uri="{FF2B5EF4-FFF2-40B4-BE49-F238E27FC236}">
                <a16:creationId xmlns:a16="http://schemas.microsoft.com/office/drawing/2014/main" id="{D0637252-C979-4393-93C4-DFAA905D451F}"/>
              </a:ext>
            </a:extLst>
          </p:cNvPr>
          <p:cNvSpPr txBox="1"/>
          <p:nvPr/>
        </p:nvSpPr>
        <p:spPr>
          <a:xfrm rot="16200000">
            <a:off x="1673977" y="5970801"/>
            <a:ext cx="6703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75" name="Textfeld 54">
            <a:extLst>
              <a:ext uri="{FF2B5EF4-FFF2-40B4-BE49-F238E27FC236}">
                <a16:creationId xmlns:a16="http://schemas.microsoft.com/office/drawing/2014/main" id="{7B56BFCD-7758-4BA8-8C3B-53800D3DE731}"/>
              </a:ext>
            </a:extLst>
          </p:cNvPr>
          <p:cNvSpPr txBox="1"/>
          <p:nvPr/>
        </p:nvSpPr>
        <p:spPr>
          <a:xfrm rot="16200000">
            <a:off x="1896395" y="5981221"/>
            <a:ext cx="6495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76" name="Textfeld 20">
            <a:extLst>
              <a:ext uri="{FF2B5EF4-FFF2-40B4-BE49-F238E27FC236}">
                <a16:creationId xmlns:a16="http://schemas.microsoft.com/office/drawing/2014/main" id="{4D582E0D-7424-44DC-B32B-8A538F58E86D}"/>
              </a:ext>
            </a:extLst>
          </p:cNvPr>
          <p:cNvSpPr txBox="1"/>
          <p:nvPr/>
        </p:nvSpPr>
        <p:spPr>
          <a:xfrm>
            <a:off x="1250018" y="5621164"/>
            <a:ext cx="160939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>
                <a:latin typeface="Arial" panose="020B0604020202020204" pitchFamily="34" charset="0"/>
                <a:cs typeface="Arial" panose="020B0604020202020204" pitchFamily="34" charset="0"/>
              </a:rPr>
              <a:t>     24 hours   72 hours  144 hours   </a:t>
            </a:r>
            <a:endParaRPr lang="de-DE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Textfeld 95">
            <a:extLst>
              <a:ext uri="{FF2B5EF4-FFF2-40B4-BE49-F238E27FC236}">
                <a16:creationId xmlns:a16="http://schemas.microsoft.com/office/drawing/2014/main" id="{58395F51-C8C9-49C7-9B7D-3E39F3E961FF}"/>
              </a:ext>
            </a:extLst>
          </p:cNvPr>
          <p:cNvSpPr txBox="1"/>
          <p:nvPr/>
        </p:nvSpPr>
        <p:spPr>
          <a:xfrm rot="16200000">
            <a:off x="3598410" y="6095109"/>
            <a:ext cx="4219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>
                <a:latin typeface="Arial" panose="020B0604020202020204" pitchFamily="34" charset="0"/>
                <a:cs typeface="Arial" panose="020B0604020202020204" pitchFamily="34" charset="0"/>
              </a:rPr>
              <a:t>normal</a:t>
            </a:r>
          </a:p>
        </p:txBody>
      </p:sp>
      <p:sp>
        <p:nvSpPr>
          <p:cNvPr id="178" name="Textfeld 177">
            <a:extLst>
              <a:ext uri="{FF2B5EF4-FFF2-40B4-BE49-F238E27FC236}">
                <a16:creationId xmlns:a16="http://schemas.microsoft.com/office/drawing/2014/main" id="{AB67EB94-B3B7-4CAD-A3C0-E20F21AF2E99}"/>
              </a:ext>
            </a:extLst>
          </p:cNvPr>
          <p:cNvSpPr txBox="1"/>
          <p:nvPr/>
        </p:nvSpPr>
        <p:spPr>
          <a:xfrm rot="16200000">
            <a:off x="3710798" y="6086106"/>
            <a:ext cx="44275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>
                <a:latin typeface="Arial" panose="020B0604020202020204" pitchFamily="34" charset="0"/>
                <a:cs typeface="Arial" panose="020B0604020202020204" pitchFamily="34" charset="0"/>
              </a:rPr>
              <a:t>+ cFCS</a:t>
            </a:r>
            <a:endParaRPr lang="de-DE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9" name="Gerade Verbindung 59">
            <a:extLst>
              <a:ext uri="{FF2B5EF4-FFF2-40B4-BE49-F238E27FC236}">
                <a16:creationId xmlns:a16="http://schemas.microsoft.com/office/drawing/2014/main" id="{BC6A5259-9CAA-4228-A9EC-5C0417D5E3C9}"/>
              </a:ext>
            </a:extLst>
          </p:cNvPr>
          <p:cNvCxnSpPr>
            <a:cxnSpLocks/>
          </p:cNvCxnSpPr>
          <p:nvPr/>
        </p:nvCxnSpPr>
        <p:spPr>
          <a:xfrm flipV="1">
            <a:off x="3988782" y="6469323"/>
            <a:ext cx="396000" cy="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180" name="Textfeld 26">
            <a:extLst>
              <a:ext uri="{FF2B5EF4-FFF2-40B4-BE49-F238E27FC236}">
                <a16:creationId xmlns:a16="http://schemas.microsoft.com/office/drawing/2014/main" id="{F58B4C0E-5956-4298-AF5C-FDC81F53402E}"/>
              </a:ext>
            </a:extLst>
          </p:cNvPr>
          <p:cNvSpPr txBox="1"/>
          <p:nvPr/>
        </p:nvSpPr>
        <p:spPr>
          <a:xfrm rot="16200000">
            <a:off x="3736729" y="6003997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81" name="Textfeld 28">
            <a:extLst>
              <a:ext uri="{FF2B5EF4-FFF2-40B4-BE49-F238E27FC236}">
                <a16:creationId xmlns:a16="http://schemas.microsoft.com/office/drawing/2014/main" id="{905146B9-B617-4921-A304-C5100F31EB97}"/>
              </a:ext>
            </a:extLst>
          </p:cNvPr>
          <p:cNvSpPr txBox="1"/>
          <p:nvPr/>
        </p:nvSpPr>
        <p:spPr>
          <a:xfrm rot="16200000">
            <a:off x="3941245" y="6001854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82" name="Textfeld 50">
            <a:extLst>
              <a:ext uri="{FF2B5EF4-FFF2-40B4-BE49-F238E27FC236}">
                <a16:creationId xmlns:a16="http://schemas.microsoft.com/office/drawing/2014/main" id="{3C930CC4-50D5-421A-A41B-3C11AD573681}"/>
              </a:ext>
            </a:extLst>
          </p:cNvPr>
          <p:cNvSpPr txBox="1"/>
          <p:nvPr/>
        </p:nvSpPr>
        <p:spPr>
          <a:xfrm rot="16200000">
            <a:off x="4155528" y="6001854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83" name="Textfeld 52">
            <a:extLst>
              <a:ext uri="{FF2B5EF4-FFF2-40B4-BE49-F238E27FC236}">
                <a16:creationId xmlns:a16="http://schemas.microsoft.com/office/drawing/2014/main" id="{BFC60C71-4F69-4557-957B-3ECF161983CC}"/>
              </a:ext>
            </a:extLst>
          </p:cNvPr>
          <p:cNvSpPr txBox="1"/>
          <p:nvPr/>
        </p:nvSpPr>
        <p:spPr>
          <a:xfrm rot="16200000">
            <a:off x="4364608" y="6001854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84" name="Textfeld 57">
            <a:extLst>
              <a:ext uri="{FF2B5EF4-FFF2-40B4-BE49-F238E27FC236}">
                <a16:creationId xmlns:a16="http://schemas.microsoft.com/office/drawing/2014/main" id="{6F99E2D4-17D6-4CEF-B1C8-FEA15E54796B}"/>
              </a:ext>
            </a:extLst>
          </p:cNvPr>
          <p:cNvSpPr txBox="1"/>
          <p:nvPr/>
        </p:nvSpPr>
        <p:spPr>
          <a:xfrm rot="16200000">
            <a:off x="4572720" y="6001854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85" name="Textfeld 58">
            <a:extLst>
              <a:ext uri="{FF2B5EF4-FFF2-40B4-BE49-F238E27FC236}">
                <a16:creationId xmlns:a16="http://schemas.microsoft.com/office/drawing/2014/main" id="{DB47F4FA-0864-4409-B7D2-78C38FD233B0}"/>
              </a:ext>
            </a:extLst>
          </p:cNvPr>
          <p:cNvSpPr txBox="1"/>
          <p:nvPr/>
        </p:nvSpPr>
        <p:spPr>
          <a:xfrm rot="16200000">
            <a:off x="4641438" y="5969794"/>
            <a:ext cx="6703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86" name="Textfeld 60">
            <a:extLst>
              <a:ext uri="{FF2B5EF4-FFF2-40B4-BE49-F238E27FC236}">
                <a16:creationId xmlns:a16="http://schemas.microsoft.com/office/drawing/2014/main" id="{A1FC769D-6704-4B1D-A0C4-546101A10C25}"/>
              </a:ext>
            </a:extLst>
          </p:cNvPr>
          <p:cNvSpPr txBox="1"/>
          <p:nvPr/>
        </p:nvSpPr>
        <p:spPr>
          <a:xfrm rot="16200000">
            <a:off x="4798252" y="6001854"/>
            <a:ext cx="6062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87" name="Textfeld 61">
            <a:extLst>
              <a:ext uri="{FF2B5EF4-FFF2-40B4-BE49-F238E27FC236}">
                <a16:creationId xmlns:a16="http://schemas.microsoft.com/office/drawing/2014/main" id="{BC1BBA28-E998-489D-9695-9FD91CCDA920}"/>
              </a:ext>
            </a:extLst>
          </p:cNvPr>
          <p:cNvSpPr txBox="1"/>
          <p:nvPr/>
        </p:nvSpPr>
        <p:spPr>
          <a:xfrm rot="16200000">
            <a:off x="4911783" y="5980213"/>
            <a:ext cx="6495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cxnSp>
        <p:nvCxnSpPr>
          <p:cNvPr id="188" name="Gerade Verbindung 59">
            <a:extLst>
              <a:ext uri="{FF2B5EF4-FFF2-40B4-BE49-F238E27FC236}">
                <a16:creationId xmlns:a16="http://schemas.microsoft.com/office/drawing/2014/main" id="{8AD7F3F3-3643-48FC-B0DB-D0EC28849311}"/>
              </a:ext>
            </a:extLst>
          </p:cNvPr>
          <p:cNvCxnSpPr>
            <a:cxnSpLocks/>
          </p:cNvCxnSpPr>
          <p:nvPr/>
        </p:nvCxnSpPr>
        <p:spPr>
          <a:xfrm flipV="1">
            <a:off x="4415187" y="6469323"/>
            <a:ext cx="396000" cy="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89" name="Gerade Verbindung 59">
            <a:extLst>
              <a:ext uri="{FF2B5EF4-FFF2-40B4-BE49-F238E27FC236}">
                <a16:creationId xmlns:a16="http://schemas.microsoft.com/office/drawing/2014/main" id="{50D8602B-3F71-48BB-B600-41B16B01E889}"/>
              </a:ext>
            </a:extLst>
          </p:cNvPr>
          <p:cNvCxnSpPr>
            <a:cxnSpLocks/>
          </p:cNvCxnSpPr>
          <p:nvPr/>
        </p:nvCxnSpPr>
        <p:spPr>
          <a:xfrm flipV="1">
            <a:off x="4844586" y="6469323"/>
            <a:ext cx="432000" cy="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190" name="Textfeld 27">
            <a:extLst>
              <a:ext uri="{FF2B5EF4-FFF2-40B4-BE49-F238E27FC236}">
                <a16:creationId xmlns:a16="http://schemas.microsoft.com/office/drawing/2014/main" id="{72CE8230-C287-4895-A860-6D4E08660287}"/>
              </a:ext>
            </a:extLst>
          </p:cNvPr>
          <p:cNvSpPr txBox="1"/>
          <p:nvPr/>
        </p:nvSpPr>
        <p:spPr>
          <a:xfrm rot="16200000">
            <a:off x="3806525" y="5969794"/>
            <a:ext cx="6703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91" name="Textfeld 31">
            <a:extLst>
              <a:ext uri="{FF2B5EF4-FFF2-40B4-BE49-F238E27FC236}">
                <a16:creationId xmlns:a16="http://schemas.microsoft.com/office/drawing/2014/main" id="{F5D1BE34-D4FC-4981-BDEE-0659BB49A7FF}"/>
              </a:ext>
            </a:extLst>
          </p:cNvPr>
          <p:cNvSpPr txBox="1"/>
          <p:nvPr/>
        </p:nvSpPr>
        <p:spPr>
          <a:xfrm rot="16200000">
            <a:off x="4018602" y="5980213"/>
            <a:ext cx="6495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92" name="Textfeld 51">
            <a:extLst>
              <a:ext uri="{FF2B5EF4-FFF2-40B4-BE49-F238E27FC236}">
                <a16:creationId xmlns:a16="http://schemas.microsoft.com/office/drawing/2014/main" id="{71D10EA1-BB4D-49F0-B9D8-2DCD6346A941}"/>
              </a:ext>
            </a:extLst>
          </p:cNvPr>
          <p:cNvSpPr txBox="1"/>
          <p:nvPr/>
        </p:nvSpPr>
        <p:spPr>
          <a:xfrm rot="16200000">
            <a:off x="4226221" y="5969793"/>
            <a:ext cx="6703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0.1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93" name="Textfeld 54">
            <a:extLst>
              <a:ext uri="{FF2B5EF4-FFF2-40B4-BE49-F238E27FC236}">
                <a16:creationId xmlns:a16="http://schemas.microsoft.com/office/drawing/2014/main" id="{92D75BDB-761E-488F-88B5-E8930403316F}"/>
              </a:ext>
            </a:extLst>
          </p:cNvPr>
          <p:cNvSpPr txBox="1"/>
          <p:nvPr/>
        </p:nvSpPr>
        <p:spPr>
          <a:xfrm rot="16200000">
            <a:off x="4448639" y="5980213"/>
            <a:ext cx="64953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nM </a:t>
            </a:r>
            <a:r>
              <a:rPr kumimoji="0" lang="de-DE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R1881</a:t>
            </a:r>
          </a:p>
        </p:txBody>
      </p:sp>
      <p:sp>
        <p:nvSpPr>
          <p:cNvPr id="194" name="Textfeld 20">
            <a:extLst>
              <a:ext uri="{FF2B5EF4-FFF2-40B4-BE49-F238E27FC236}">
                <a16:creationId xmlns:a16="http://schemas.microsoft.com/office/drawing/2014/main" id="{5C8B2964-4EFE-4046-990D-278185322036}"/>
              </a:ext>
            </a:extLst>
          </p:cNvPr>
          <p:cNvSpPr txBox="1"/>
          <p:nvPr/>
        </p:nvSpPr>
        <p:spPr>
          <a:xfrm>
            <a:off x="3797802" y="5620156"/>
            <a:ext cx="160939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>
                <a:latin typeface="Arial" panose="020B0604020202020204" pitchFamily="34" charset="0"/>
                <a:cs typeface="Arial" panose="020B0604020202020204" pitchFamily="34" charset="0"/>
              </a:rPr>
              <a:t>     24 hours   72 hours   144 hours   </a:t>
            </a:r>
            <a:endParaRPr lang="de-DE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481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060D3ABB-3218-4B02-950E-3DE5ECC8EF99}"/>
              </a:ext>
            </a:extLst>
          </p:cNvPr>
          <p:cNvSpPr txBox="1"/>
          <p:nvPr/>
        </p:nvSpPr>
        <p:spPr>
          <a:xfrm>
            <a:off x="188640" y="8172400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>
                <a:latin typeface="Arial" panose="020B0604020202020204" pitchFamily="34" charset="0"/>
                <a:cs typeface="Arial" panose="020B0604020202020204" pitchFamily="34" charset="0"/>
              </a:rPr>
              <a:t>Table S3 </a:t>
            </a:r>
            <a:r>
              <a:rPr lang="de-DE" sz="120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mpact of androgen treatment on the expression of genes linked to AMPK signaling. RNA was extracted from LNCaP or VCaP cells treated with DMSO only or with 1 nM R1881, and analyzed using the AMPK signaling RT2 array.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9B4E7AF-29BC-44C3-A32B-890EFFEAD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80" y="395536"/>
            <a:ext cx="5779356" cy="761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64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8D987754-0353-4A4C-9804-354BF4717B88}"/>
              </a:ext>
            </a:extLst>
          </p:cNvPr>
          <p:cNvSpPr txBox="1"/>
          <p:nvPr/>
        </p:nvSpPr>
        <p:spPr>
          <a:xfrm>
            <a:off x="188640" y="8172400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>
                <a:latin typeface="Arial" panose="020B0604020202020204" pitchFamily="34" charset="0"/>
                <a:cs typeface="Arial" panose="020B0604020202020204" pitchFamily="34" charset="0"/>
              </a:rPr>
              <a:t>Table S4 </a:t>
            </a:r>
            <a:r>
              <a:rPr lang="de-DE" sz="120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mpact of BAY-3827 treatment on the expression of genes linked to AMPK signaling. RNA was extracted from LNCaP or VCaP cells grown in the presence of R1881 and treated with BAY-3827, and analyzed using the AMPK signaling RT</a:t>
            </a:r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 array. </a:t>
            </a:r>
            <a:endParaRPr 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EBD6F88-6A9A-4A95-A873-9DB101703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934" y="611560"/>
            <a:ext cx="5632370" cy="741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311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feld 48"/>
          <p:cNvSpPr txBox="1"/>
          <p:nvPr/>
        </p:nvSpPr>
        <p:spPr>
          <a:xfrm>
            <a:off x="372566" y="4675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>
                <a:latin typeface="Arial" panose="020B0604020202020204" pitchFamily="34" charset="0"/>
                <a:cs typeface="Arial" panose="020B0604020202020204" pitchFamily="34" charset="0"/>
              </a:rPr>
              <a:t>A                              B                              C                                                    </a:t>
            </a:r>
          </a:p>
        </p:txBody>
      </p:sp>
      <p:sp>
        <p:nvSpPr>
          <p:cNvPr id="39" name="Textfeld 38"/>
          <p:cNvSpPr txBox="1"/>
          <p:nvPr/>
        </p:nvSpPr>
        <p:spPr>
          <a:xfrm>
            <a:off x="404664" y="2915816"/>
            <a:ext cx="6258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Figure S2 </a:t>
            </a:r>
            <a:r>
              <a:rPr lang="de-DE" b="0"/>
              <a:t>Scatter plot of log2 fold changes (log2FC) in gene expression comparing genes regulated by R1881 (x-axis) and by R1881 plus BAY-3827 (y-axis). </a:t>
            </a:r>
            <a:r>
              <a:rPr lang="de-DE"/>
              <a:t>A</a:t>
            </a:r>
            <a:r>
              <a:rPr lang="de-DE" b="0"/>
              <a:t> LNCaP cells treated for 24 hours. </a:t>
            </a:r>
            <a:r>
              <a:rPr lang="de-DE"/>
              <a:t>B</a:t>
            </a:r>
            <a:r>
              <a:rPr lang="de-DE" b="0"/>
              <a:t> VCaP cells treated for 24 hours. </a:t>
            </a:r>
            <a:r>
              <a:rPr lang="de-DE"/>
              <a:t>C</a:t>
            </a:r>
            <a:r>
              <a:rPr lang="de-DE" b="0"/>
              <a:t> VCaP cells treated for 48 hours.</a:t>
            </a:r>
            <a:r>
              <a:rPr lang="en-US" b="0"/>
              <a:t> </a:t>
            </a:r>
          </a:p>
        </p:txBody>
      </p:sp>
      <p:pic>
        <p:nvPicPr>
          <p:cNvPr id="30" name="Picture 3">
            <a:extLst>
              <a:ext uri="{FF2B5EF4-FFF2-40B4-BE49-F238E27FC236}">
                <a16:creationId xmlns:a16="http://schemas.microsoft.com/office/drawing/2014/main" id="{9DA41686-5693-4B43-A7FE-D27E237D57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23" b="19254"/>
          <a:stretch/>
        </p:blipFill>
        <p:spPr>
          <a:xfrm>
            <a:off x="616618" y="827585"/>
            <a:ext cx="1816190" cy="1654931"/>
          </a:xfrm>
          <a:prstGeom prst="rect">
            <a:avLst/>
          </a:prstGeom>
        </p:spPr>
      </p:pic>
      <p:pic>
        <p:nvPicPr>
          <p:cNvPr id="31" name="Picture 3">
            <a:extLst>
              <a:ext uri="{FF2B5EF4-FFF2-40B4-BE49-F238E27FC236}">
                <a16:creationId xmlns:a16="http://schemas.microsoft.com/office/drawing/2014/main" id="{3260586B-77C2-45D5-9EE3-EA49C8C9B7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44" b="19626"/>
          <a:stretch/>
        </p:blipFill>
        <p:spPr>
          <a:xfrm>
            <a:off x="2659015" y="827584"/>
            <a:ext cx="1816018" cy="1645750"/>
          </a:xfrm>
          <a:prstGeom prst="rect">
            <a:avLst/>
          </a:prstGeom>
        </p:spPr>
      </p:pic>
      <p:pic>
        <p:nvPicPr>
          <p:cNvPr id="32" name="Picture 4">
            <a:extLst>
              <a:ext uri="{FF2B5EF4-FFF2-40B4-BE49-F238E27FC236}">
                <a16:creationId xmlns:a16="http://schemas.microsoft.com/office/drawing/2014/main" id="{CD1F2DBC-E747-4E0D-8EC3-5E00D2306F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51" b="19280"/>
          <a:stretch/>
        </p:blipFill>
        <p:spPr>
          <a:xfrm>
            <a:off x="4719018" y="826562"/>
            <a:ext cx="1819896" cy="1654708"/>
          </a:xfrm>
          <a:prstGeom prst="rect">
            <a:avLst/>
          </a:prstGeom>
        </p:spPr>
      </p:pic>
      <p:sp>
        <p:nvSpPr>
          <p:cNvPr id="33" name="Textfeld 32">
            <a:extLst>
              <a:ext uri="{FF2B5EF4-FFF2-40B4-BE49-F238E27FC236}">
                <a16:creationId xmlns:a16="http://schemas.microsoft.com/office/drawing/2014/main" id="{4C431F7C-5895-40A7-954A-F23CCEA8F04B}"/>
              </a:ext>
            </a:extLst>
          </p:cNvPr>
          <p:cNvSpPr txBox="1"/>
          <p:nvPr/>
        </p:nvSpPr>
        <p:spPr>
          <a:xfrm>
            <a:off x="747661" y="731698"/>
            <a:ext cx="57205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>
                <a:latin typeface="Arial" panose="020B0604020202020204" pitchFamily="34" charset="0"/>
                <a:cs typeface="Arial" panose="020B0604020202020204" pitchFamily="34" charset="0"/>
              </a:rPr>
              <a:t>LNCaP cells (24 hours)                    VCaP cells (24 hours)                      VCaP cells (48 hours)                                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9F30698-C60A-4183-8368-3D7007CB5317}"/>
              </a:ext>
            </a:extLst>
          </p:cNvPr>
          <p:cNvSpPr txBox="1"/>
          <p:nvPr/>
        </p:nvSpPr>
        <p:spPr>
          <a:xfrm>
            <a:off x="1014058" y="2478435"/>
            <a:ext cx="100700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700">
                <a:latin typeface="Arial" panose="020B0604020202020204" pitchFamily="34" charset="0"/>
                <a:cs typeface="Arial" panose="020B0604020202020204" pitchFamily="34" charset="0"/>
              </a:rPr>
              <a:t>log2FC R1881 effect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825DA8F9-254C-4194-AB84-F66180B54B1A}"/>
              </a:ext>
            </a:extLst>
          </p:cNvPr>
          <p:cNvSpPr txBox="1"/>
          <p:nvPr/>
        </p:nvSpPr>
        <p:spPr>
          <a:xfrm>
            <a:off x="5138693" y="2482627"/>
            <a:ext cx="100700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700">
                <a:latin typeface="Arial" panose="020B0604020202020204" pitchFamily="34" charset="0"/>
                <a:cs typeface="Arial" panose="020B0604020202020204" pitchFamily="34" charset="0"/>
              </a:rPr>
              <a:t>log2FC R1881 effect</a:t>
            </a: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75096D81-6A09-4C98-9345-A255F851449D}"/>
              </a:ext>
            </a:extLst>
          </p:cNvPr>
          <p:cNvSpPr txBox="1"/>
          <p:nvPr/>
        </p:nvSpPr>
        <p:spPr>
          <a:xfrm>
            <a:off x="3064303" y="2478435"/>
            <a:ext cx="10070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700">
                <a:latin typeface="Arial" panose="020B0604020202020204" pitchFamily="34" charset="0"/>
                <a:cs typeface="Arial" panose="020B0604020202020204" pitchFamily="34" charset="0"/>
              </a:rPr>
              <a:t>log2FC R1881 effect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7D344C79-C3C5-436D-BD74-CA1567AF97C3}"/>
              </a:ext>
            </a:extLst>
          </p:cNvPr>
          <p:cNvSpPr txBox="1"/>
          <p:nvPr/>
        </p:nvSpPr>
        <p:spPr>
          <a:xfrm rot="16200000">
            <a:off x="-231937" y="1568574"/>
            <a:ext cx="151836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700">
                <a:latin typeface="Arial" panose="020B0604020202020204" pitchFamily="34" charset="0"/>
                <a:cs typeface="Arial" panose="020B0604020202020204" pitchFamily="34" charset="0"/>
              </a:rPr>
              <a:t>log2FC R1881 + BAY-3827 effect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FBBF50CB-D93C-4D81-99D1-5C94A0C34FC3}"/>
              </a:ext>
            </a:extLst>
          </p:cNvPr>
          <p:cNvSpPr txBox="1"/>
          <p:nvPr/>
        </p:nvSpPr>
        <p:spPr>
          <a:xfrm rot="16200000">
            <a:off x="1812863" y="1572766"/>
            <a:ext cx="151836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700">
                <a:latin typeface="Arial" panose="020B0604020202020204" pitchFamily="34" charset="0"/>
                <a:cs typeface="Arial" panose="020B0604020202020204" pitchFamily="34" charset="0"/>
              </a:rPr>
              <a:t>log2FC R1881 + BAY-3827 effect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C6380FBE-B607-407A-AE81-96038C45102D}"/>
              </a:ext>
            </a:extLst>
          </p:cNvPr>
          <p:cNvSpPr txBox="1"/>
          <p:nvPr/>
        </p:nvSpPr>
        <p:spPr>
          <a:xfrm rot="16200000">
            <a:off x="3872520" y="1576630"/>
            <a:ext cx="151836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700">
                <a:latin typeface="Arial" panose="020B0604020202020204" pitchFamily="34" charset="0"/>
                <a:cs typeface="Arial" panose="020B0604020202020204" pitchFamily="34" charset="0"/>
              </a:rPr>
              <a:t>log2FC R1881 + BAY-3827 effect</a:t>
            </a:r>
          </a:p>
        </p:txBody>
      </p:sp>
      <p:sp>
        <p:nvSpPr>
          <p:cNvPr id="44" name="TextBox 7">
            <a:extLst>
              <a:ext uri="{FF2B5EF4-FFF2-40B4-BE49-F238E27FC236}">
                <a16:creationId xmlns:a16="http://schemas.microsoft.com/office/drawing/2014/main" id="{374D454E-F759-4047-91FF-C6691767756B}"/>
              </a:ext>
            </a:extLst>
          </p:cNvPr>
          <p:cNvSpPr txBox="1"/>
          <p:nvPr/>
        </p:nvSpPr>
        <p:spPr>
          <a:xfrm>
            <a:off x="1706400" y="1980000"/>
            <a:ext cx="62228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700" dirty="0">
                <a:latin typeface="Arial" panose="020B0604020202020204" pitchFamily="34" charset="0"/>
                <a:cs typeface="Arial" panose="020B0604020202020204" pitchFamily="34" charset="0"/>
              </a:rPr>
              <a:t>Correlation</a:t>
            </a:r>
          </a:p>
          <a:p>
            <a:r>
              <a:rPr lang="en-DE" sz="700" dirty="0">
                <a:latin typeface="Arial" panose="020B0604020202020204" pitchFamily="34" charset="0"/>
                <a:cs typeface="Arial" panose="020B0604020202020204" pitchFamily="34" charset="0"/>
              </a:rPr>
              <a:t>R = </a:t>
            </a:r>
            <a:r>
              <a:rPr lang="en-DE" sz="7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0.10</a:t>
            </a:r>
          </a:p>
          <a:p>
            <a:r>
              <a:rPr lang="en-DE" sz="700" dirty="0">
                <a:latin typeface="Arial" panose="020B0604020202020204" pitchFamily="34" charset="0"/>
                <a:cs typeface="Arial" panose="020B0604020202020204" pitchFamily="34" charset="0"/>
              </a:rPr>
              <a:t>p = 0.4</a:t>
            </a:r>
          </a:p>
        </p:txBody>
      </p:sp>
      <p:sp>
        <p:nvSpPr>
          <p:cNvPr id="46" name="TextBox 7">
            <a:extLst>
              <a:ext uri="{FF2B5EF4-FFF2-40B4-BE49-F238E27FC236}">
                <a16:creationId xmlns:a16="http://schemas.microsoft.com/office/drawing/2014/main" id="{6E910484-24F8-4D45-B7C9-D4B2EB5A7C2B}"/>
              </a:ext>
            </a:extLst>
          </p:cNvPr>
          <p:cNvSpPr txBox="1"/>
          <p:nvPr/>
        </p:nvSpPr>
        <p:spPr>
          <a:xfrm>
            <a:off x="3747600" y="1983600"/>
            <a:ext cx="62228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700" dirty="0">
                <a:latin typeface="Arial" panose="020B0604020202020204" pitchFamily="34" charset="0"/>
                <a:cs typeface="Arial" panose="020B0604020202020204" pitchFamily="34" charset="0"/>
              </a:rPr>
              <a:t>Correlation</a:t>
            </a:r>
          </a:p>
          <a:p>
            <a:r>
              <a:rPr lang="en-DE" sz="700" dirty="0"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en-DE" sz="70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DE" sz="70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0.</a:t>
            </a:r>
            <a:r>
              <a:rPr lang="de-DE" sz="70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endParaRPr lang="en-DE" sz="7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DE" sz="700" dirty="0"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en-DE" sz="700">
                <a:latin typeface="Arial" panose="020B0604020202020204" pitchFamily="34" charset="0"/>
                <a:cs typeface="Arial" panose="020B0604020202020204" pitchFamily="34" charset="0"/>
              </a:rPr>
              <a:t>= 0.</a:t>
            </a:r>
            <a:r>
              <a:rPr lang="de-DE" sz="700"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DE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7">
            <a:extLst>
              <a:ext uri="{FF2B5EF4-FFF2-40B4-BE49-F238E27FC236}">
                <a16:creationId xmlns:a16="http://schemas.microsoft.com/office/drawing/2014/main" id="{2C08A14A-9C7F-46EA-A4E4-440C25C73F45}"/>
              </a:ext>
            </a:extLst>
          </p:cNvPr>
          <p:cNvSpPr txBox="1"/>
          <p:nvPr/>
        </p:nvSpPr>
        <p:spPr>
          <a:xfrm>
            <a:off x="5814000" y="1979712"/>
            <a:ext cx="62228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sz="700" dirty="0">
                <a:latin typeface="Arial" panose="020B0604020202020204" pitchFamily="34" charset="0"/>
                <a:cs typeface="Arial" panose="020B0604020202020204" pitchFamily="34" charset="0"/>
              </a:rPr>
              <a:t>Correlation</a:t>
            </a:r>
          </a:p>
          <a:p>
            <a:r>
              <a:rPr lang="en-DE" sz="700" dirty="0"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en-DE" sz="70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DE" sz="70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0.1</a:t>
            </a:r>
            <a:r>
              <a:rPr lang="de-DE" sz="70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DE" sz="7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DE" sz="700" dirty="0"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en-DE" sz="700">
                <a:latin typeface="Arial" panose="020B0604020202020204" pitchFamily="34" charset="0"/>
                <a:cs typeface="Arial" panose="020B0604020202020204" pitchFamily="34" charset="0"/>
              </a:rPr>
              <a:t>= 0.</a:t>
            </a:r>
            <a:r>
              <a:rPr lang="de-DE" sz="70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endParaRPr lang="en-DE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4B97D25C-2AA1-48A2-A5E6-28BCA641247D}"/>
              </a:ext>
            </a:extLst>
          </p:cNvPr>
          <p:cNvSpPr txBox="1"/>
          <p:nvPr/>
        </p:nvSpPr>
        <p:spPr>
          <a:xfrm>
            <a:off x="5796000" y="1717200"/>
            <a:ext cx="42831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sz="50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de-DE" sz="500">
                <a:latin typeface="Arial" panose="020B0604020202020204" pitchFamily="34" charset="0"/>
                <a:cs typeface="Arial" panose="020B0604020202020204" pitchFamily="34" charset="0"/>
              </a:rPr>
              <a:t>PT1A</a:t>
            </a:r>
            <a:endParaRPr lang="en-DE" sz="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9C03B7EA-48D2-4EC5-8811-74388E23D7BA}"/>
              </a:ext>
            </a:extLst>
          </p:cNvPr>
          <p:cNvSpPr txBox="1"/>
          <p:nvPr/>
        </p:nvSpPr>
        <p:spPr>
          <a:xfrm>
            <a:off x="5778000" y="1879200"/>
            <a:ext cx="58071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00">
                <a:latin typeface="Arial" panose="020B0604020202020204" pitchFamily="34" charset="0"/>
                <a:cs typeface="Arial" panose="020B0604020202020204" pitchFamily="34" charset="0"/>
              </a:rPr>
              <a:t>PRKAR2B</a:t>
            </a:r>
            <a:endParaRPr lang="en-DE" sz="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484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883</Words>
  <Application>Microsoft Office PowerPoint</Application>
  <PresentationFormat>Bildschirmpräsentation (4:3)</PresentationFormat>
  <Paragraphs>330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Calibri</vt:lpstr>
      <vt:lpstr>Symbol</vt:lpstr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Bayer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Bernard Haendler</dc:creator>
  <cp:lastModifiedBy>Bernard Haendler</cp:lastModifiedBy>
  <cp:revision>95</cp:revision>
  <cp:lastPrinted>2018-07-24T10:22:48Z</cp:lastPrinted>
  <dcterms:created xsi:type="dcterms:W3CDTF">2018-07-17T12:28:36Z</dcterms:created>
  <dcterms:modified xsi:type="dcterms:W3CDTF">2020-07-22T10:16:53Z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f850223-87a8-40c3-9eb2-432606efca2a_Enabled">
    <vt:lpwstr>True</vt:lpwstr>
  </property>
  <property fmtid="{D5CDD505-2E9C-101B-9397-08002B2CF9AE}" pid="3" name="MSIP_Label_7f850223-87a8-40c3-9eb2-432606efca2a_SiteId">
    <vt:lpwstr>fcb2b37b-5da0-466b-9b83-0014b67a7c78</vt:lpwstr>
  </property>
  <property fmtid="{D5CDD505-2E9C-101B-9397-08002B2CF9AE}" pid="4" name="MSIP_Label_7f850223-87a8-40c3-9eb2-432606efca2a_Owner">
    <vt:lpwstr>bernard.haendler@bayer.com</vt:lpwstr>
  </property>
  <property fmtid="{D5CDD505-2E9C-101B-9397-08002B2CF9AE}" pid="5" name="MSIP_Label_7f850223-87a8-40c3-9eb2-432606efca2a_SetDate">
    <vt:lpwstr>2020-02-07T16:55:43.3762755Z</vt:lpwstr>
  </property>
  <property fmtid="{D5CDD505-2E9C-101B-9397-08002B2CF9AE}" pid="6" name="MSIP_Label_7f850223-87a8-40c3-9eb2-432606efca2a_Name">
    <vt:lpwstr>NO CLASSIFICATION</vt:lpwstr>
  </property>
  <property fmtid="{D5CDD505-2E9C-101B-9397-08002B2CF9AE}" pid="7" name="MSIP_Label_7f850223-87a8-40c3-9eb2-432606efca2a_Application">
    <vt:lpwstr>Microsoft Azure Information Protection</vt:lpwstr>
  </property>
  <property fmtid="{D5CDD505-2E9C-101B-9397-08002B2CF9AE}" pid="8" name="MSIP_Label_7f850223-87a8-40c3-9eb2-432606efca2a_Extended_MSFT_Method">
    <vt:lpwstr>Automatic</vt:lpwstr>
  </property>
  <property fmtid="{D5CDD505-2E9C-101B-9397-08002B2CF9AE}" pid="9" name="Sensitivity">
    <vt:lpwstr>NO CLASSIFICATION</vt:lpwstr>
  </property>
</Properties>
</file>