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2879725" cy="10795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129" autoAdjust="0"/>
    <p:restoredTop sz="94660"/>
  </p:normalViewPr>
  <p:slideViewPr>
    <p:cSldViewPr snapToGrid="0">
      <p:cViewPr varScale="1">
        <p:scale>
          <a:sx n="400" d="100"/>
          <a:sy n="400" d="100"/>
        </p:scale>
        <p:origin x="403" y="37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9966" y="176668"/>
            <a:ext cx="2159794" cy="375826"/>
          </a:xfrm>
        </p:spPr>
        <p:txBody>
          <a:bodyPr anchor="b"/>
          <a:lstStyle>
            <a:lvl1pPr algn="ctr">
              <a:defRPr sz="944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9966" y="566988"/>
            <a:ext cx="2159794" cy="260629"/>
          </a:xfrm>
        </p:spPr>
        <p:txBody>
          <a:bodyPr/>
          <a:lstStyle>
            <a:lvl1pPr marL="0" indent="0" algn="ctr">
              <a:buNone/>
              <a:defRPr sz="378"/>
            </a:lvl1pPr>
            <a:lvl2pPr marL="71963" indent="0" algn="ctr">
              <a:buNone/>
              <a:defRPr sz="315"/>
            </a:lvl2pPr>
            <a:lvl3pPr marL="143927" indent="0" algn="ctr">
              <a:buNone/>
              <a:defRPr sz="283"/>
            </a:lvl3pPr>
            <a:lvl4pPr marL="215890" indent="0" algn="ctr">
              <a:buNone/>
              <a:defRPr sz="252"/>
            </a:lvl4pPr>
            <a:lvl5pPr marL="287853" indent="0" algn="ctr">
              <a:buNone/>
              <a:defRPr sz="252"/>
            </a:lvl5pPr>
            <a:lvl6pPr marL="359816" indent="0" algn="ctr">
              <a:buNone/>
              <a:defRPr sz="252"/>
            </a:lvl6pPr>
            <a:lvl7pPr marL="431780" indent="0" algn="ctr">
              <a:buNone/>
              <a:defRPr sz="252"/>
            </a:lvl7pPr>
            <a:lvl8pPr marL="503743" indent="0" algn="ctr">
              <a:buNone/>
              <a:defRPr sz="252"/>
            </a:lvl8pPr>
            <a:lvl9pPr marL="575706" indent="0" algn="ctr">
              <a:buNone/>
              <a:defRPr sz="252"/>
            </a:lvl9pPr>
          </a:lstStyle>
          <a:p>
            <a:r>
              <a:rPr lang="sk-SK"/>
              <a:t>Kliknutím upravte štýl predlohy podnadpisu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B660F-754C-472F-928B-1E1220558591}" type="datetimeFigureOut">
              <a:rPr lang="sk-SK" smtClean="0"/>
              <a:t>17. 7. 2024</a:t>
            </a:fld>
            <a:endParaRPr lang="sk-SK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ED9C0-336A-4C4E-8238-EAED065307B7}" type="slidenum">
              <a:rPr lang="sk-SK" smtClean="0"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953456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B660F-754C-472F-928B-1E1220558591}" type="datetimeFigureOut">
              <a:rPr lang="sk-SK" smtClean="0"/>
              <a:t>17. 7. 2024</a:t>
            </a:fld>
            <a:endParaRPr lang="sk-SK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ED9C0-336A-4C4E-8238-EAED065307B7}" type="slidenum">
              <a:rPr lang="sk-SK" smtClean="0"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486506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060803" y="57474"/>
            <a:ext cx="620941" cy="914826"/>
          </a:xfrm>
        </p:spPr>
        <p:txBody>
          <a:bodyPr vert="eaVert"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7981" y="57474"/>
            <a:ext cx="1826826" cy="914826"/>
          </a:xfrm>
        </p:spPr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B660F-754C-472F-928B-1E1220558591}" type="datetimeFigureOut">
              <a:rPr lang="sk-SK" smtClean="0"/>
              <a:t>17. 7. 2024</a:t>
            </a:fld>
            <a:endParaRPr lang="sk-SK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ED9C0-336A-4C4E-8238-EAED065307B7}" type="slidenum">
              <a:rPr lang="sk-SK" smtClean="0"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308170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B660F-754C-472F-928B-1E1220558591}" type="datetimeFigureOut">
              <a:rPr lang="sk-SK" smtClean="0"/>
              <a:t>17. 7. 2024</a:t>
            </a:fld>
            <a:endParaRPr lang="sk-SK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ED9C0-336A-4C4E-8238-EAED065307B7}" type="slidenum">
              <a:rPr lang="sk-SK" smtClean="0"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4659888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6481" y="269125"/>
            <a:ext cx="2483763" cy="449042"/>
          </a:xfrm>
        </p:spPr>
        <p:txBody>
          <a:bodyPr anchor="b"/>
          <a:lstStyle>
            <a:lvl1pPr>
              <a:defRPr sz="944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6481" y="722415"/>
            <a:ext cx="2483763" cy="236141"/>
          </a:xfrm>
        </p:spPr>
        <p:txBody>
          <a:bodyPr/>
          <a:lstStyle>
            <a:lvl1pPr marL="0" indent="0">
              <a:buNone/>
              <a:defRPr sz="378">
                <a:solidFill>
                  <a:schemeClr val="tx1">
                    <a:tint val="82000"/>
                  </a:schemeClr>
                </a:solidFill>
              </a:defRPr>
            </a:lvl1pPr>
            <a:lvl2pPr marL="71963" indent="0">
              <a:buNone/>
              <a:defRPr sz="315">
                <a:solidFill>
                  <a:schemeClr val="tx1">
                    <a:tint val="82000"/>
                  </a:schemeClr>
                </a:solidFill>
              </a:defRPr>
            </a:lvl2pPr>
            <a:lvl3pPr marL="143927" indent="0">
              <a:buNone/>
              <a:defRPr sz="283">
                <a:solidFill>
                  <a:schemeClr val="tx1">
                    <a:tint val="82000"/>
                  </a:schemeClr>
                </a:solidFill>
              </a:defRPr>
            </a:lvl3pPr>
            <a:lvl4pPr marL="215890" indent="0">
              <a:buNone/>
              <a:defRPr sz="252">
                <a:solidFill>
                  <a:schemeClr val="tx1">
                    <a:tint val="82000"/>
                  </a:schemeClr>
                </a:solidFill>
              </a:defRPr>
            </a:lvl4pPr>
            <a:lvl5pPr marL="287853" indent="0">
              <a:buNone/>
              <a:defRPr sz="252">
                <a:solidFill>
                  <a:schemeClr val="tx1">
                    <a:tint val="82000"/>
                  </a:schemeClr>
                </a:solidFill>
              </a:defRPr>
            </a:lvl5pPr>
            <a:lvl6pPr marL="359816" indent="0">
              <a:buNone/>
              <a:defRPr sz="252">
                <a:solidFill>
                  <a:schemeClr val="tx1">
                    <a:tint val="82000"/>
                  </a:schemeClr>
                </a:solidFill>
              </a:defRPr>
            </a:lvl6pPr>
            <a:lvl7pPr marL="431780" indent="0">
              <a:buNone/>
              <a:defRPr sz="252">
                <a:solidFill>
                  <a:schemeClr val="tx1">
                    <a:tint val="82000"/>
                  </a:schemeClr>
                </a:solidFill>
              </a:defRPr>
            </a:lvl7pPr>
            <a:lvl8pPr marL="503743" indent="0">
              <a:buNone/>
              <a:defRPr sz="252">
                <a:solidFill>
                  <a:schemeClr val="tx1">
                    <a:tint val="82000"/>
                  </a:schemeClr>
                </a:solidFill>
              </a:defRPr>
            </a:lvl8pPr>
            <a:lvl9pPr marL="575706" indent="0">
              <a:buNone/>
              <a:defRPr sz="252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B660F-754C-472F-928B-1E1220558591}" type="datetimeFigureOut">
              <a:rPr lang="sk-SK" smtClean="0"/>
              <a:t>17. 7. 2024</a:t>
            </a:fld>
            <a:endParaRPr lang="sk-SK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ED9C0-336A-4C4E-8238-EAED065307B7}" type="slidenum">
              <a:rPr lang="sk-SK" smtClean="0"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8870347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7981" y="287367"/>
            <a:ext cx="1223883" cy="684933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57861" y="287367"/>
            <a:ext cx="1223883" cy="684933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B660F-754C-472F-928B-1E1220558591}" type="datetimeFigureOut">
              <a:rPr lang="sk-SK" smtClean="0"/>
              <a:t>17. 7. 2024</a:t>
            </a:fld>
            <a:endParaRPr lang="sk-SK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ED9C0-336A-4C4E-8238-EAED065307B7}" type="slidenum">
              <a:rPr lang="sk-SK" smtClean="0"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457926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356" y="57474"/>
            <a:ext cx="2483763" cy="208653"/>
          </a:xfrm>
        </p:spPr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356" y="264627"/>
            <a:ext cx="1218259" cy="129690"/>
          </a:xfrm>
        </p:spPr>
        <p:txBody>
          <a:bodyPr anchor="b"/>
          <a:lstStyle>
            <a:lvl1pPr marL="0" indent="0">
              <a:buNone/>
              <a:defRPr sz="378" b="1"/>
            </a:lvl1pPr>
            <a:lvl2pPr marL="71963" indent="0">
              <a:buNone/>
              <a:defRPr sz="315" b="1"/>
            </a:lvl2pPr>
            <a:lvl3pPr marL="143927" indent="0">
              <a:buNone/>
              <a:defRPr sz="283" b="1"/>
            </a:lvl3pPr>
            <a:lvl4pPr marL="215890" indent="0">
              <a:buNone/>
              <a:defRPr sz="252" b="1"/>
            </a:lvl4pPr>
            <a:lvl5pPr marL="287853" indent="0">
              <a:buNone/>
              <a:defRPr sz="252" b="1"/>
            </a:lvl5pPr>
            <a:lvl6pPr marL="359816" indent="0">
              <a:buNone/>
              <a:defRPr sz="252" b="1"/>
            </a:lvl6pPr>
            <a:lvl7pPr marL="431780" indent="0">
              <a:buNone/>
              <a:defRPr sz="252" b="1"/>
            </a:lvl7pPr>
            <a:lvl8pPr marL="503743" indent="0">
              <a:buNone/>
              <a:defRPr sz="252" b="1"/>
            </a:lvl8pPr>
            <a:lvl9pPr marL="575706" indent="0">
              <a:buNone/>
              <a:defRPr sz="252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8356" y="394318"/>
            <a:ext cx="1218259" cy="579981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457861" y="264627"/>
            <a:ext cx="1224258" cy="129690"/>
          </a:xfrm>
        </p:spPr>
        <p:txBody>
          <a:bodyPr anchor="b"/>
          <a:lstStyle>
            <a:lvl1pPr marL="0" indent="0">
              <a:buNone/>
              <a:defRPr sz="378" b="1"/>
            </a:lvl1pPr>
            <a:lvl2pPr marL="71963" indent="0">
              <a:buNone/>
              <a:defRPr sz="315" b="1"/>
            </a:lvl2pPr>
            <a:lvl3pPr marL="143927" indent="0">
              <a:buNone/>
              <a:defRPr sz="283" b="1"/>
            </a:lvl3pPr>
            <a:lvl4pPr marL="215890" indent="0">
              <a:buNone/>
              <a:defRPr sz="252" b="1"/>
            </a:lvl4pPr>
            <a:lvl5pPr marL="287853" indent="0">
              <a:buNone/>
              <a:defRPr sz="252" b="1"/>
            </a:lvl5pPr>
            <a:lvl6pPr marL="359816" indent="0">
              <a:buNone/>
              <a:defRPr sz="252" b="1"/>
            </a:lvl6pPr>
            <a:lvl7pPr marL="431780" indent="0">
              <a:buNone/>
              <a:defRPr sz="252" b="1"/>
            </a:lvl7pPr>
            <a:lvl8pPr marL="503743" indent="0">
              <a:buNone/>
              <a:defRPr sz="252" b="1"/>
            </a:lvl8pPr>
            <a:lvl9pPr marL="575706" indent="0">
              <a:buNone/>
              <a:defRPr sz="252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457861" y="394318"/>
            <a:ext cx="1224258" cy="579981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B660F-754C-472F-928B-1E1220558591}" type="datetimeFigureOut">
              <a:rPr lang="sk-SK" smtClean="0"/>
              <a:t>17. 7. 2024</a:t>
            </a:fld>
            <a:endParaRPr lang="sk-SK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ED9C0-336A-4C4E-8238-EAED065307B7}" type="slidenum">
              <a:rPr lang="sk-SK" smtClean="0"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047499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B660F-754C-472F-928B-1E1220558591}" type="datetimeFigureOut">
              <a:rPr lang="sk-SK" smtClean="0"/>
              <a:t>17. 7. 2024</a:t>
            </a:fld>
            <a:endParaRPr lang="sk-SK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ED9C0-336A-4C4E-8238-EAED065307B7}" type="slidenum">
              <a:rPr lang="sk-SK" smtClean="0"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723191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B660F-754C-472F-928B-1E1220558591}" type="datetimeFigureOut">
              <a:rPr lang="sk-SK" smtClean="0"/>
              <a:t>17. 7. 2024</a:t>
            </a:fld>
            <a:endParaRPr lang="sk-SK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ED9C0-336A-4C4E-8238-EAED065307B7}" type="slidenum">
              <a:rPr lang="sk-SK" smtClean="0"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40918023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356" y="71967"/>
            <a:ext cx="928786" cy="251883"/>
          </a:xfrm>
        </p:spPr>
        <p:txBody>
          <a:bodyPr anchor="b"/>
          <a:lstStyle>
            <a:lvl1pPr>
              <a:defRPr sz="504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4258" y="155428"/>
            <a:ext cx="1457861" cy="767145"/>
          </a:xfrm>
        </p:spPr>
        <p:txBody>
          <a:bodyPr/>
          <a:lstStyle>
            <a:lvl1pPr>
              <a:defRPr sz="504"/>
            </a:lvl1pPr>
            <a:lvl2pPr>
              <a:defRPr sz="441"/>
            </a:lvl2pPr>
            <a:lvl3pPr>
              <a:defRPr sz="378"/>
            </a:lvl3pPr>
            <a:lvl4pPr>
              <a:defRPr sz="315"/>
            </a:lvl4pPr>
            <a:lvl5pPr>
              <a:defRPr sz="315"/>
            </a:lvl5pPr>
            <a:lvl6pPr>
              <a:defRPr sz="315"/>
            </a:lvl6pPr>
            <a:lvl7pPr>
              <a:defRPr sz="315"/>
            </a:lvl7pPr>
            <a:lvl8pPr>
              <a:defRPr sz="315"/>
            </a:lvl8pPr>
            <a:lvl9pPr>
              <a:defRPr sz="315"/>
            </a:lvl9pPr>
          </a:lstStyle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8356" y="323850"/>
            <a:ext cx="928786" cy="599972"/>
          </a:xfrm>
        </p:spPr>
        <p:txBody>
          <a:bodyPr/>
          <a:lstStyle>
            <a:lvl1pPr marL="0" indent="0">
              <a:buNone/>
              <a:defRPr sz="252"/>
            </a:lvl1pPr>
            <a:lvl2pPr marL="71963" indent="0">
              <a:buNone/>
              <a:defRPr sz="220"/>
            </a:lvl2pPr>
            <a:lvl3pPr marL="143927" indent="0">
              <a:buNone/>
              <a:defRPr sz="189"/>
            </a:lvl3pPr>
            <a:lvl4pPr marL="215890" indent="0">
              <a:buNone/>
              <a:defRPr sz="157"/>
            </a:lvl4pPr>
            <a:lvl5pPr marL="287853" indent="0">
              <a:buNone/>
              <a:defRPr sz="157"/>
            </a:lvl5pPr>
            <a:lvl6pPr marL="359816" indent="0">
              <a:buNone/>
              <a:defRPr sz="157"/>
            </a:lvl6pPr>
            <a:lvl7pPr marL="431780" indent="0">
              <a:buNone/>
              <a:defRPr sz="157"/>
            </a:lvl7pPr>
            <a:lvl8pPr marL="503743" indent="0">
              <a:buNone/>
              <a:defRPr sz="157"/>
            </a:lvl8pPr>
            <a:lvl9pPr marL="575706" indent="0">
              <a:buNone/>
              <a:defRPr sz="157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B660F-754C-472F-928B-1E1220558591}" type="datetimeFigureOut">
              <a:rPr lang="sk-SK" smtClean="0"/>
              <a:t>17. 7. 2024</a:t>
            </a:fld>
            <a:endParaRPr lang="sk-SK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ED9C0-336A-4C4E-8238-EAED065307B7}" type="slidenum">
              <a:rPr lang="sk-SK" smtClean="0"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6994302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356" y="71967"/>
            <a:ext cx="928786" cy="251883"/>
          </a:xfrm>
        </p:spPr>
        <p:txBody>
          <a:bodyPr anchor="b"/>
          <a:lstStyle>
            <a:lvl1pPr>
              <a:defRPr sz="504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24258" y="155428"/>
            <a:ext cx="1457861" cy="767145"/>
          </a:xfrm>
        </p:spPr>
        <p:txBody>
          <a:bodyPr anchor="t"/>
          <a:lstStyle>
            <a:lvl1pPr marL="0" indent="0">
              <a:buNone/>
              <a:defRPr sz="504"/>
            </a:lvl1pPr>
            <a:lvl2pPr marL="71963" indent="0">
              <a:buNone/>
              <a:defRPr sz="441"/>
            </a:lvl2pPr>
            <a:lvl3pPr marL="143927" indent="0">
              <a:buNone/>
              <a:defRPr sz="378"/>
            </a:lvl3pPr>
            <a:lvl4pPr marL="215890" indent="0">
              <a:buNone/>
              <a:defRPr sz="315"/>
            </a:lvl4pPr>
            <a:lvl5pPr marL="287853" indent="0">
              <a:buNone/>
              <a:defRPr sz="315"/>
            </a:lvl5pPr>
            <a:lvl6pPr marL="359816" indent="0">
              <a:buNone/>
              <a:defRPr sz="315"/>
            </a:lvl6pPr>
            <a:lvl7pPr marL="431780" indent="0">
              <a:buNone/>
              <a:defRPr sz="315"/>
            </a:lvl7pPr>
            <a:lvl8pPr marL="503743" indent="0">
              <a:buNone/>
              <a:defRPr sz="315"/>
            </a:lvl8pPr>
            <a:lvl9pPr marL="575706" indent="0">
              <a:buNone/>
              <a:defRPr sz="315"/>
            </a:lvl9pPr>
          </a:lstStyle>
          <a:p>
            <a:r>
              <a:rPr lang="sk-SK" dirty="0"/>
              <a:t>Kliknutím na ikonu pridáte obrázok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8356" y="323850"/>
            <a:ext cx="928786" cy="599972"/>
          </a:xfrm>
        </p:spPr>
        <p:txBody>
          <a:bodyPr/>
          <a:lstStyle>
            <a:lvl1pPr marL="0" indent="0">
              <a:buNone/>
              <a:defRPr sz="252"/>
            </a:lvl1pPr>
            <a:lvl2pPr marL="71963" indent="0">
              <a:buNone/>
              <a:defRPr sz="220"/>
            </a:lvl2pPr>
            <a:lvl3pPr marL="143927" indent="0">
              <a:buNone/>
              <a:defRPr sz="189"/>
            </a:lvl3pPr>
            <a:lvl4pPr marL="215890" indent="0">
              <a:buNone/>
              <a:defRPr sz="157"/>
            </a:lvl4pPr>
            <a:lvl5pPr marL="287853" indent="0">
              <a:buNone/>
              <a:defRPr sz="157"/>
            </a:lvl5pPr>
            <a:lvl6pPr marL="359816" indent="0">
              <a:buNone/>
              <a:defRPr sz="157"/>
            </a:lvl6pPr>
            <a:lvl7pPr marL="431780" indent="0">
              <a:buNone/>
              <a:defRPr sz="157"/>
            </a:lvl7pPr>
            <a:lvl8pPr marL="503743" indent="0">
              <a:buNone/>
              <a:defRPr sz="157"/>
            </a:lvl8pPr>
            <a:lvl9pPr marL="575706" indent="0">
              <a:buNone/>
              <a:defRPr sz="157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B660F-754C-472F-928B-1E1220558591}" type="datetimeFigureOut">
              <a:rPr lang="sk-SK" smtClean="0"/>
              <a:t>17. 7. 2024</a:t>
            </a:fld>
            <a:endParaRPr lang="sk-SK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ED9C0-336A-4C4E-8238-EAED065307B7}" type="slidenum">
              <a:rPr lang="sk-SK" smtClean="0"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89248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7981" y="57474"/>
            <a:ext cx="2483763" cy="2086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7981" y="287367"/>
            <a:ext cx="2483763" cy="6849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97981" y="1000537"/>
            <a:ext cx="647938" cy="574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9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4CB660F-754C-472F-928B-1E1220558591}" type="datetimeFigureOut">
              <a:rPr lang="sk-SK" smtClean="0"/>
              <a:t>17. 7. 2024</a:t>
            </a:fld>
            <a:endParaRPr lang="sk-SK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53909" y="1000537"/>
            <a:ext cx="971907" cy="574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9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k-S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033806" y="1000537"/>
            <a:ext cx="647938" cy="574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9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34ED9C0-336A-4C4E-8238-EAED065307B7}" type="slidenum">
              <a:rPr lang="sk-SK" smtClean="0"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877973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43927" rtl="0" eaLnBrk="1" latinLnBrk="0" hangingPunct="1">
        <a:lnSpc>
          <a:spcPct val="90000"/>
        </a:lnSpc>
        <a:spcBef>
          <a:spcPct val="0"/>
        </a:spcBef>
        <a:buNone/>
        <a:defRPr sz="69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982" indent="-35982" algn="l" defTabSz="143927" rtl="0" eaLnBrk="1" latinLnBrk="0" hangingPunct="1">
        <a:lnSpc>
          <a:spcPct val="90000"/>
        </a:lnSpc>
        <a:spcBef>
          <a:spcPts val="157"/>
        </a:spcBef>
        <a:buFont typeface="Arial" panose="020B0604020202020204" pitchFamily="34" charset="0"/>
        <a:buChar char="•"/>
        <a:defRPr sz="441" kern="1200">
          <a:solidFill>
            <a:schemeClr val="tx1"/>
          </a:solidFill>
          <a:latin typeface="+mn-lt"/>
          <a:ea typeface="+mn-ea"/>
          <a:cs typeface="+mn-cs"/>
        </a:defRPr>
      </a:lvl1pPr>
      <a:lvl2pPr marL="107945" indent="-35982" algn="l" defTabSz="143927" rtl="0" eaLnBrk="1" latinLnBrk="0" hangingPunct="1">
        <a:lnSpc>
          <a:spcPct val="90000"/>
        </a:lnSpc>
        <a:spcBef>
          <a:spcPts val="79"/>
        </a:spcBef>
        <a:buFont typeface="Arial" panose="020B0604020202020204" pitchFamily="34" charset="0"/>
        <a:buChar char="•"/>
        <a:defRPr sz="378" kern="1200">
          <a:solidFill>
            <a:schemeClr val="tx1"/>
          </a:solidFill>
          <a:latin typeface="+mn-lt"/>
          <a:ea typeface="+mn-ea"/>
          <a:cs typeface="+mn-cs"/>
        </a:defRPr>
      </a:lvl2pPr>
      <a:lvl3pPr marL="179908" indent="-35982" algn="l" defTabSz="143927" rtl="0" eaLnBrk="1" latinLnBrk="0" hangingPunct="1">
        <a:lnSpc>
          <a:spcPct val="90000"/>
        </a:lnSpc>
        <a:spcBef>
          <a:spcPts val="79"/>
        </a:spcBef>
        <a:buFont typeface="Arial" panose="020B0604020202020204" pitchFamily="34" charset="0"/>
        <a:buChar char="•"/>
        <a:defRPr sz="315" kern="1200">
          <a:solidFill>
            <a:schemeClr val="tx1"/>
          </a:solidFill>
          <a:latin typeface="+mn-lt"/>
          <a:ea typeface="+mn-ea"/>
          <a:cs typeface="+mn-cs"/>
        </a:defRPr>
      </a:lvl3pPr>
      <a:lvl4pPr marL="251871" indent="-35982" algn="l" defTabSz="143927" rtl="0" eaLnBrk="1" latinLnBrk="0" hangingPunct="1">
        <a:lnSpc>
          <a:spcPct val="90000"/>
        </a:lnSpc>
        <a:spcBef>
          <a:spcPts val="79"/>
        </a:spcBef>
        <a:buFont typeface="Arial" panose="020B0604020202020204" pitchFamily="34" charset="0"/>
        <a:buChar char="•"/>
        <a:defRPr sz="283" kern="1200">
          <a:solidFill>
            <a:schemeClr val="tx1"/>
          </a:solidFill>
          <a:latin typeface="+mn-lt"/>
          <a:ea typeface="+mn-ea"/>
          <a:cs typeface="+mn-cs"/>
        </a:defRPr>
      </a:lvl4pPr>
      <a:lvl5pPr marL="323835" indent="-35982" algn="l" defTabSz="143927" rtl="0" eaLnBrk="1" latinLnBrk="0" hangingPunct="1">
        <a:lnSpc>
          <a:spcPct val="90000"/>
        </a:lnSpc>
        <a:spcBef>
          <a:spcPts val="79"/>
        </a:spcBef>
        <a:buFont typeface="Arial" panose="020B0604020202020204" pitchFamily="34" charset="0"/>
        <a:buChar char="•"/>
        <a:defRPr sz="283" kern="1200">
          <a:solidFill>
            <a:schemeClr val="tx1"/>
          </a:solidFill>
          <a:latin typeface="+mn-lt"/>
          <a:ea typeface="+mn-ea"/>
          <a:cs typeface="+mn-cs"/>
        </a:defRPr>
      </a:lvl5pPr>
      <a:lvl6pPr marL="395798" indent="-35982" algn="l" defTabSz="143927" rtl="0" eaLnBrk="1" latinLnBrk="0" hangingPunct="1">
        <a:lnSpc>
          <a:spcPct val="90000"/>
        </a:lnSpc>
        <a:spcBef>
          <a:spcPts val="79"/>
        </a:spcBef>
        <a:buFont typeface="Arial" panose="020B0604020202020204" pitchFamily="34" charset="0"/>
        <a:buChar char="•"/>
        <a:defRPr sz="283" kern="1200">
          <a:solidFill>
            <a:schemeClr val="tx1"/>
          </a:solidFill>
          <a:latin typeface="+mn-lt"/>
          <a:ea typeface="+mn-ea"/>
          <a:cs typeface="+mn-cs"/>
        </a:defRPr>
      </a:lvl6pPr>
      <a:lvl7pPr marL="467761" indent="-35982" algn="l" defTabSz="143927" rtl="0" eaLnBrk="1" latinLnBrk="0" hangingPunct="1">
        <a:lnSpc>
          <a:spcPct val="90000"/>
        </a:lnSpc>
        <a:spcBef>
          <a:spcPts val="79"/>
        </a:spcBef>
        <a:buFont typeface="Arial" panose="020B0604020202020204" pitchFamily="34" charset="0"/>
        <a:buChar char="•"/>
        <a:defRPr sz="283" kern="1200">
          <a:solidFill>
            <a:schemeClr val="tx1"/>
          </a:solidFill>
          <a:latin typeface="+mn-lt"/>
          <a:ea typeface="+mn-ea"/>
          <a:cs typeface="+mn-cs"/>
        </a:defRPr>
      </a:lvl7pPr>
      <a:lvl8pPr marL="539725" indent="-35982" algn="l" defTabSz="143927" rtl="0" eaLnBrk="1" latinLnBrk="0" hangingPunct="1">
        <a:lnSpc>
          <a:spcPct val="90000"/>
        </a:lnSpc>
        <a:spcBef>
          <a:spcPts val="79"/>
        </a:spcBef>
        <a:buFont typeface="Arial" panose="020B0604020202020204" pitchFamily="34" charset="0"/>
        <a:buChar char="•"/>
        <a:defRPr sz="283" kern="1200">
          <a:solidFill>
            <a:schemeClr val="tx1"/>
          </a:solidFill>
          <a:latin typeface="+mn-lt"/>
          <a:ea typeface="+mn-ea"/>
          <a:cs typeface="+mn-cs"/>
        </a:defRPr>
      </a:lvl8pPr>
      <a:lvl9pPr marL="611688" indent="-35982" algn="l" defTabSz="143927" rtl="0" eaLnBrk="1" latinLnBrk="0" hangingPunct="1">
        <a:lnSpc>
          <a:spcPct val="90000"/>
        </a:lnSpc>
        <a:spcBef>
          <a:spcPts val="79"/>
        </a:spcBef>
        <a:buFont typeface="Arial" panose="020B0604020202020204" pitchFamily="34" charset="0"/>
        <a:buChar char="•"/>
        <a:defRPr sz="28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3927" rtl="0" eaLnBrk="1" latinLnBrk="0" hangingPunct="1">
        <a:defRPr sz="283" kern="1200">
          <a:solidFill>
            <a:schemeClr val="tx1"/>
          </a:solidFill>
          <a:latin typeface="+mn-lt"/>
          <a:ea typeface="+mn-ea"/>
          <a:cs typeface="+mn-cs"/>
        </a:defRPr>
      </a:lvl1pPr>
      <a:lvl2pPr marL="71963" algn="l" defTabSz="143927" rtl="0" eaLnBrk="1" latinLnBrk="0" hangingPunct="1">
        <a:defRPr sz="283" kern="1200">
          <a:solidFill>
            <a:schemeClr val="tx1"/>
          </a:solidFill>
          <a:latin typeface="+mn-lt"/>
          <a:ea typeface="+mn-ea"/>
          <a:cs typeface="+mn-cs"/>
        </a:defRPr>
      </a:lvl2pPr>
      <a:lvl3pPr marL="143927" algn="l" defTabSz="143927" rtl="0" eaLnBrk="1" latinLnBrk="0" hangingPunct="1">
        <a:defRPr sz="283" kern="1200">
          <a:solidFill>
            <a:schemeClr val="tx1"/>
          </a:solidFill>
          <a:latin typeface="+mn-lt"/>
          <a:ea typeface="+mn-ea"/>
          <a:cs typeface="+mn-cs"/>
        </a:defRPr>
      </a:lvl3pPr>
      <a:lvl4pPr marL="215890" algn="l" defTabSz="143927" rtl="0" eaLnBrk="1" latinLnBrk="0" hangingPunct="1">
        <a:defRPr sz="283" kern="1200">
          <a:solidFill>
            <a:schemeClr val="tx1"/>
          </a:solidFill>
          <a:latin typeface="+mn-lt"/>
          <a:ea typeface="+mn-ea"/>
          <a:cs typeface="+mn-cs"/>
        </a:defRPr>
      </a:lvl4pPr>
      <a:lvl5pPr marL="287853" algn="l" defTabSz="143927" rtl="0" eaLnBrk="1" latinLnBrk="0" hangingPunct="1">
        <a:defRPr sz="283" kern="1200">
          <a:solidFill>
            <a:schemeClr val="tx1"/>
          </a:solidFill>
          <a:latin typeface="+mn-lt"/>
          <a:ea typeface="+mn-ea"/>
          <a:cs typeface="+mn-cs"/>
        </a:defRPr>
      </a:lvl5pPr>
      <a:lvl6pPr marL="359816" algn="l" defTabSz="143927" rtl="0" eaLnBrk="1" latinLnBrk="0" hangingPunct="1">
        <a:defRPr sz="283" kern="1200">
          <a:solidFill>
            <a:schemeClr val="tx1"/>
          </a:solidFill>
          <a:latin typeface="+mn-lt"/>
          <a:ea typeface="+mn-ea"/>
          <a:cs typeface="+mn-cs"/>
        </a:defRPr>
      </a:lvl6pPr>
      <a:lvl7pPr marL="431780" algn="l" defTabSz="143927" rtl="0" eaLnBrk="1" latinLnBrk="0" hangingPunct="1">
        <a:defRPr sz="283" kern="1200">
          <a:solidFill>
            <a:schemeClr val="tx1"/>
          </a:solidFill>
          <a:latin typeface="+mn-lt"/>
          <a:ea typeface="+mn-ea"/>
          <a:cs typeface="+mn-cs"/>
        </a:defRPr>
      </a:lvl7pPr>
      <a:lvl8pPr marL="503743" algn="l" defTabSz="143927" rtl="0" eaLnBrk="1" latinLnBrk="0" hangingPunct="1">
        <a:defRPr sz="283" kern="1200">
          <a:solidFill>
            <a:schemeClr val="tx1"/>
          </a:solidFill>
          <a:latin typeface="+mn-lt"/>
          <a:ea typeface="+mn-ea"/>
          <a:cs typeface="+mn-cs"/>
        </a:defRPr>
      </a:lvl8pPr>
      <a:lvl9pPr marL="575706" algn="l" defTabSz="143927" rtl="0" eaLnBrk="1" latinLnBrk="0" hangingPunct="1">
        <a:defRPr sz="28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 descr="Obrázok, na ktorom je text, snímka obrazovky, softvér, multimediálny softvér&#10;&#10;Automaticky generovaný popis">
            <a:extLst>
              <a:ext uri="{FF2B5EF4-FFF2-40B4-BE49-F238E27FC236}">
                <a16:creationId xmlns:a16="http://schemas.microsoft.com/office/drawing/2014/main" id="{DEADBDA8-7829-8A46-9203-B726A5677F9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29" t="24187" r="19123" b="30117"/>
          <a:stretch/>
        </p:blipFill>
        <p:spPr bwMode="auto">
          <a:xfrm>
            <a:off x="66359" y="264974"/>
            <a:ext cx="1413334" cy="720000"/>
          </a:xfrm>
          <a:prstGeom prst="round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BlokTextu 4">
            <a:extLst>
              <a:ext uri="{FF2B5EF4-FFF2-40B4-BE49-F238E27FC236}">
                <a16:creationId xmlns:a16="http://schemas.microsoft.com/office/drawing/2014/main" id="{D9FBDE8C-5B40-BFC7-DF63-303E85386B82}"/>
              </a:ext>
            </a:extLst>
          </p:cNvPr>
          <p:cNvSpPr txBox="1"/>
          <p:nvPr/>
        </p:nvSpPr>
        <p:spPr>
          <a:xfrm>
            <a:off x="459105" y="22402"/>
            <a:ext cx="115774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Coating preparation</a:t>
            </a:r>
          </a:p>
        </p:txBody>
      </p:sp>
      <p:sp>
        <p:nvSpPr>
          <p:cNvPr id="9" name="Ovál 8">
            <a:extLst>
              <a:ext uri="{FF2B5EF4-FFF2-40B4-BE49-F238E27FC236}">
                <a16:creationId xmlns:a16="http://schemas.microsoft.com/office/drawing/2014/main" id="{699F926E-9126-A5E5-F76F-E414F26FA434}"/>
              </a:ext>
            </a:extLst>
          </p:cNvPr>
          <p:cNvSpPr/>
          <p:nvPr/>
        </p:nvSpPr>
        <p:spPr>
          <a:xfrm>
            <a:off x="124766" y="201930"/>
            <a:ext cx="611505" cy="106680"/>
          </a:xfrm>
          <a:prstGeom prst="ellipse">
            <a:avLst/>
          </a:prstGeom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k-SK" sz="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MgAlCO</a:t>
            </a:r>
            <a:r>
              <a:rPr lang="sk-SK" sz="3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sk-SK" sz="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HT</a:t>
            </a:r>
          </a:p>
        </p:txBody>
      </p:sp>
      <p:cxnSp>
        <p:nvCxnSpPr>
          <p:cNvPr id="17" name="Spojnica: zalomená 16">
            <a:extLst>
              <a:ext uri="{FF2B5EF4-FFF2-40B4-BE49-F238E27FC236}">
                <a16:creationId xmlns:a16="http://schemas.microsoft.com/office/drawing/2014/main" id="{6816DCA3-7EE9-3A57-10B1-D12D12AB065B}"/>
              </a:ext>
            </a:extLst>
          </p:cNvPr>
          <p:cNvCxnSpPr>
            <a:stCxn id="9" idx="4"/>
          </p:cNvCxnSpPr>
          <p:nvPr/>
        </p:nvCxnSpPr>
        <p:spPr>
          <a:xfrm rot="5400000">
            <a:off x="286697" y="370528"/>
            <a:ext cx="205740" cy="81904"/>
          </a:xfrm>
          <a:prstGeom prst="bentConnector3">
            <a:avLst/>
          </a:prstGeom>
          <a:ln w="9525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8" name="Obrázok 17" descr="Obrázok, na ktorom je text, snímka obrazovky, diagram, rad&#10;&#10;Automaticky generovaný popis">
            <a:extLst>
              <a:ext uri="{FF2B5EF4-FFF2-40B4-BE49-F238E27FC236}">
                <a16:creationId xmlns:a16="http://schemas.microsoft.com/office/drawing/2014/main" id="{65FDFEB6-99C5-B254-7568-7F761B8519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2884" y="269737"/>
            <a:ext cx="1260461" cy="703807"/>
          </a:xfrm>
          <a:prstGeom prst="rect">
            <a:avLst/>
          </a:prstGeom>
        </p:spPr>
      </p:pic>
      <p:sp>
        <p:nvSpPr>
          <p:cNvPr id="19" name="BlokTextu 18">
            <a:extLst>
              <a:ext uri="{FF2B5EF4-FFF2-40B4-BE49-F238E27FC236}">
                <a16:creationId xmlns:a16="http://schemas.microsoft.com/office/drawing/2014/main" id="{A5CB21DD-5632-D8D4-52DC-96C226DC5608}"/>
              </a:ext>
            </a:extLst>
          </p:cNvPr>
          <p:cNvSpPr txBox="1"/>
          <p:nvPr/>
        </p:nvSpPr>
        <p:spPr>
          <a:xfrm>
            <a:off x="1626636" y="60621"/>
            <a:ext cx="1192955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Protection mechanism of coating</a:t>
            </a:r>
          </a:p>
        </p:txBody>
      </p:sp>
      <p:cxnSp>
        <p:nvCxnSpPr>
          <p:cNvPr id="7" name="Rovná spojovacia šípka 6">
            <a:extLst>
              <a:ext uri="{FF2B5EF4-FFF2-40B4-BE49-F238E27FC236}">
                <a16:creationId xmlns:a16="http://schemas.microsoft.com/office/drawing/2014/main" id="{C779B964-A28A-B38C-A181-D7FF90B22922}"/>
              </a:ext>
            </a:extLst>
          </p:cNvPr>
          <p:cNvCxnSpPr>
            <a:cxnSpLocks/>
          </p:cNvCxnSpPr>
          <p:nvPr/>
        </p:nvCxnSpPr>
        <p:spPr>
          <a:xfrm>
            <a:off x="1331255" y="627534"/>
            <a:ext cx="3870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2903957"/>
      </p:ext>
    </p:extLst>
  </p:cSld>
  <p:clrMapOvr>
    <a:masterClrMapping/>
  </p:clrMapOvr>
</p:sld>
</file>

<file path=ppt/theme/theme1.xml><?xml version="1.0" encoding="utf-8"?>
<a:theme xmlns:a="http://schemas.openxmlformats.org/drawingml/2006/main" name="Motív Office">
  <a:themeElements>
    <a:clrScheme name="Motív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Motív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Motí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</TotalTime>
  <Words>8</Words>
  <Application>Microsoft Office PowerPoint</Application>
  <PresentationFormat>Vlastná</PresentationFormat>
  <Paragraphs>3</Paragraphs>
  <Slides>1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4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Times New Roman</vt:lpstr>
      <vt:lpstr>Motív Office</vt:lpstr>
      <vt:lpstr>Prezentácia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Roman Košťúr</dc:creator>
  <cp:lastModifiedBy>Roman Košťúr</cp:lastModifiedBy>
  <cp:revision>2</cp:revision>
  <dcterms:created xsi:type="dcterms:W3CDTF">2024-07-17T08:44:56Z</dcterms:created>
  <dcterms:modified xsi:type="dcterms:W3CDTF">2024-07-17T09:09:55Z</dcterms:modified>
</cp:coreProperties>
</file>