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0082"/>
    <a:srgbClr val="860050"/>
    <a:srgbClr val="003969"/>
    <a:srgbClr val="65AA00"/>
    <a:srgbClr val="0092F7"/>
    <a:srgbClr val="AA0065"/>
    <a:srgbClr val="960059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8DD69D-FD57-4A70-9395-B3250AE5B708}" v="4" dt="2024-07-16T15:00:22.5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09" autoAdjust="0"/>
    <p:restoredTop sz="94660"/>
  </p:normalViewPr>
  <p:slideViewPr>
    <p:cSldViewPr snapToGrid="0">
      <p:cViewPr varScale="1">
        <p:scale>
          <a:sx n="64" d="100"/>
          <a:sy n="64" d="100"/>
        </p:scale>
        <p:origin x="468" y="-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a Massa" userId="dca21e11-6463-44a5-a944-767a6103f2df" providerId="ADAL" clId="{C86D3103-5CE3-424D-AB67-33A3ED3C53B4}"/>
    <pc:docChg chg="undo custSel modSld">
      <pc:chgData name="Carolina Massa" userId="dca21e11-6463-44a5-a944-767a6103f2df" providerId="ADAL" clId="{C86D3103-5CE3-424D-AB67-33A3ED3C53B4}" dt="2024-07-12T19:18:21.304" v="39" actId="1076"/>
      <pc:docMkLst>
        <pc:docMk/>
      </pc:docMkLst>
      <pc:sldChg chg="addSp delSp modSp mod">
        <pc:chgData name="Carolina Massa" userId="dca21e11-6463-44a5-a944-767a6103f2df" providerId="ADAL" clId="{C86D3103-5CE3-424D-AB67-33A3ED3C53B4}" dt="2024-07-12T19:18:21.304" v="39" actId="1076"/>
        <pc:sldMkLst>
          <pc:docMk/>
          <pc:sldMk cId="2867428870" sldId="268"/>
        </pc:sldMkLst>
        <pc:spChg chg="mod">
          <ac:chgData name="Carolina Massa" userId="dca21e11-6463-44a5-a944-767a6103f2df" providerId="ADAL" clId="{C86D3103-5CE3-424D-AB67-33A3ED3C53B4}" dt="2024-07-12T19:13:41.685" v="16" actId="207"/>
          <ac:spMkLst>
            <pc:docMk/>
            <pc:sldMk cId="2867428870" sldId="268"/>
            <ac:spMk id="18" creationId="{1A5E9D56-6673-CE81-5CA3-4B2CE3A251D6}"/>
          </ac:spMkLst>
        </pc:spChg>
        <pc:spChg chg="mod">
          <ac:chgData name="Carolina Massa" userId="dca21e11-6463-44a5-a944-767a6103f2df" providerId="ADAL" clId="{C86D3103-5CE3-424D-AB67-33A3ED3C53B4}" dt="2024-07-12T19:15:14.249" v="26" actId="207"/>
          <ac:spMkLst>
            <pc:docMk/>
            <pc:sldMk cId="2867428870" sldId="268"/>
            <ac:spMk id="19" creationId="{6F91CEC2-939C-C75B-1984-A1D257D3CDB9}"/>
          </ac:spMkLst>
        </pc:spChg>
        <pc:spChg chg="mod">
          <ac:chgData name="Carolina Massa" userId="dca21e11-6463-44a5-a944-767a6103f2df" providerId="ADAL" clId="{C86D3103-5CE3-424D-AB67-33A3ED3C53B4}" dt="2024-07-12T19:13:25.505" v="14" actId="207"/>
          <ac:spMkLst>
            <pc:docMk/>
            <pc:sldMk cId="2867428870" sldId="268"/>
            <ac:spMk id="20" creationId="{8FB0699A-0134-9725-E0C2-AA7B28591B77}"/>
          </ac:spMkLst>
        </pc:spChg>
        <pc:spChg chg="mod">
          <ac:chgData name="Carolina Massa" userId="dca21e11-6463-44a5-a944-767a6103f2df" providerId="ADAL" clId="{C86D3103-5CE3-424D-AB67-33A3ED3C53B4}" dt="2024-07-12T19:14:05.175" v="19" actId="2085"/>
          <ac:spMkLst>
            <pc:docMk/>
            <pc:sldMk cId="2867428870" sldId="268"/>
            <ac:spMk id="21" creationId="{C952CC04-84F0-9709-EEBE-B9AF8F1F4A71}"/>
          </ac:spMkLst>
        </pc:spChg>
        <pc:spChg chg="mod">
          <ac:chgData name="Carolina Massa" userId="dca21e11-6463-44a5-a944-767a6103f2df" providerId="ADAL" clId="{C86D3103-5CE3-424D-AB67-33A3ED3C53B4}" dt="2024-07-12T19:13:25.505" v="14" actId="207"/>
          <ac:spMkLst>
            <pc:docMk/>
            <pc:sldMk cId="2867428870" sldId="268"/>
            <ac:spMk id="22" creationId="{268DCD39-8E0C-4F23-311C-BEF3E9F07230}"/>
          </ac:spMkLst>
        </pc:spChg>
        <pc:spChg chg="mod">
          <ac:chgData name="Carolina Massa" userId="dca21e11-6463-44a5-a944-767a6103f2df" providerId="ADAL" clId="{C86D3103-5CE3-424D-AB67-33A3ED3C53B4}" dt="2024-07-12T19:13:25.505" v="14" actId="207"/>
          <ac:spMkLst>
            <pc:docMk/>
            <pc:sldMk cId="2867428870" sldId="268"/>
            <ac:spMk id="23" creationId="{F09804E7-A81F-8DC7-7C9F-8005DC948A0A}"/>
          </ac:spMkLst>
        </pc:spChg>
        <pc:spChg chg="mod">
          <ac:chgData name="Carolina Massa" userId="dca21e11-6463-44a5-a944-767a6103f2df" providerId="ADAL" clId="{C86D3103-5CE3-424D-AB67-33A3ED3C53B4}" dt="2024-07-12T19:15:21.957" v="27" actId="207"/>
          <ac:spMkLst>
            <pc:docMk/>
            <pc:sldMk cId="2867428870" sldId="268"/>
            <ac:spMk id="29" creationId="{739A57A2-C17A-5E87-AA99-7291A72ED1ED}"/>
          </ac:spMkLst>
        </pc:spChg>
        <pc:spChg chg="mod">
          <ac:chgData name="Carolina Massa" userId="dca21e11-6463-44a5-a944-767a6103f2df" providerId="ADAL" clId="{C86D3103-5CE3-424D-AB67-33A3ED3C53B4}" dt="2024-07-12T19:15:21.957" v="27" actId="207"/>
          <ac:spMkLst>
            <pc:docMk/>
            <pc:sldMk cId="2867428870" sldId="268"/>
            <ac:spMk id="30" creationId="{EE53F52B-B1C7-9B62-BE8F-5999E99B0F0D}"/>
          </ac:spMkLst>
        </pc:spChg>
        <pc:spChg chg="mod">
          <ac:chgData name="Carolina Massa" userId="dca21e11-6463-44a5-a944-767a6103f2df" providerId="ADAL" clId="{C86D3103-5CE3-424D-AB67-33A3ED3C53B4}" dt="2024-07-12T19:15:21.957" v="27" actId="207"/>
          <ac:spMkLst>
            <pc:docMk/>
            <pc:sldMk cId="2867428870" sldId="268"/>
            <ac:spMk id="31" creationId="{A49C7B24-AC53-CB1F-1CB5-8D677F2F0728}"/>
          </ac:spMkLst>
        </pc:spChg>
        <pc:spChg chg="mod">
          <ac:chgData name="Carolina Massa" userId="dca21e11-6463-44a5-a944-767a6103f2df" providerId="ADAL" clId="{C86D3103-5CE3-424D-AB67-33A3ED3C53B4}" dt="2024-07-12T19:15:21.957" v="27" actId="207"/>
          <ac:spMkLst>
            <pc:docMk/>
            <pc:sldMk cId="2867428870" sldId="268"/>
            <ac:spMk id="32" creationId="{F834958E-1348-88F1-C68C-55C5E40BB7CD}"/>
          </ac:spMkLst>
        </pc:spChg>
        <pc:spChg chg="mod">
          <ac:chgData name="Carolina Massa" userId="dca21e11-6463-44a5-a944-767a6103f2df" providerId="ADAL" clId="{C86D3103-5CE3-424D-AB67-33A3ED3C53B4}" dt="2024-07-12T19:15:21.957" v="27" actId="207"/>
          <ac:spMkLst>
            <pc:docMk/>
            <pc:sldMk cId="2867428870" sldId="268"/>
            <ac:spMk id="33" creationId="{3A6BCA13-C679-A7D7-F4C6-4A4D40C51965}"/>
          </ac:spMkLst>
        </pc:spChg>
        <pc:spChg chg="mod">
          <ac:chgData name="Carolina Massa" userId="dca21e11-6463-44a5-a944-767a6103f2df" providerId="ADAL" clId="{C86D3103-5CE3-424D-AB67-33A3ED3C53B4}" dt="2024-07-12T19:15:21.957" v="27" actId="207"/>
          <ac:spMkLst>
            <pc:docMk/>
            <pc:sldMk cId="2867428870" sldId="268"/>
            <ac:spMk id="34" creationId="{F2BA286E-DE37-A3B9-6837-7E2A8D77911E}"/>
          </ac:spMkLst>
        </pc:spChg>
        <pc:spChg chg="mod">
          <ac:chgData name="Carolina Massa" userId="dca21e11-6463-44a5-a944-767a6103f2df" providerId="ADAL" clId="{C86D3103-5CE3-424D-AB67-33A3ED3C53B4}" dt="2024-07-12T19:13:25.505" v="14" actId="207"/>
          <ac:spMkLst>
            <pc:docMk/>
            <pc:sldMk cId="2867428870" sldId="268"/>
            <ac:spMk id="41" creationId="{2BFCE1EF-B9DF-0EF1-667C-3B5740F65D12}"/>
          </ac:spMkLst>
        </pc:spChg>
        <pc:spChg chg="mod topLvl">
          <ac:chgData name="Carolina Massa" userId="dca21e11-6463-44a5-a944-767a6103f2df" providerId="ADAL" clId="{C86D3103-5CE3-424D-AB67-33A3ED3C53B4}" dt="2024-07-12T19:14:34.185" v="24" actId="207"/>
          <ac:spMkLst>
            <pc:docMk/>
            <pc:sldMk cId="2867428870" sldId="268"/>
            <ac:spMk id="42" creationId="{7AF70301-E3BB-DCD1-1921-2ACDFA92610A}"/>
          </ac:spMkLst>
        </pc:spChg>
        <pc:spChg chg="mod topLvl">
          <ac:chgData name="Carolina Massa" userId="dca21e11-6463-44a5-a944-767a6103f2df" providerId="ADAL" clId="{C86D3103-5CE3-424D-AB67-33A3ED3C53B4}" dt="2024-07-12T19:15:27.865" v="28" actId="207"/>
          <ac:spMkLst>
            <pc:docMk/>
            <pc:sldMk cId="2867428870" sldId="268"/>
            <ac:spMk id="43" creationId="{238814BF-C535-39D9-D3C2-69DB044F5428}"/>
          </ac:spMkLst>
        </pc:spChg>
        <pc:grpChg chg="mod">
          <ac:chgData name="Carolina Massa" userId="dca21e11-6463-44a5-a944-767a6103f2df" providerId="ADAL" clId="{C86D3103-5CE3-424D-AB67-33A3ED3C53B4}" dt="2024-07-12T19:15:21.957" v="27" actId="207"/>
          <ac:grpSpMkLst>
            <pc:docMk/>
            <pc:sldMk cId="2867428870" sldId="268"/>
            <ac:grpSpMk id="35" creationId="{33BBC2B5-DBFC-255C-DFBE-A361468EE2F3}"/>
          </ac:grpSpMkLst>
        </pc:grpChg>
        <pc:grpChg chg="mod">
          <ac:chgData name="Carolina Massa" userId="dca21e11-6463-44a5-a944-767a6103f2df" providerId="ADAL" clId="{C86D3103-5CE3-424D-AB67-33A3ED3C53B4}" dt="2024-07-12T19:15:21.957" v="27" actId="207"/>
          <ac:grpSpMkLst>
            <pc:docMk/>
            <pc:sldMk cId="2867428870" sldId="268"/>
            <ac:grpSpMk id="36" creationId="{02818983-0010-4B9E-B37D-F8B5D9B50AF7}"/>
          </ac:grpSpMkLst>
        </pc:grpChg>
        <pc:grpChg chg="del">
          <ac:chgData name="Carolina Massa" userId="dca21e11-6463-44a5-a944-767a6103f2df" providerId="ADAL" clId="{C86D3103-5CE3-424D-AB67-33A3ED3C53B4}" dt="2024-07-12T19:14:22.165" v="21" actId="165"/>
          <ac:grpSpMkLst>
            <pc:docMk/>
            <pc:sldMk cId="2867428870" sldId="268"/>
            <ac:grpSpMk id="50" creationId="{FB8EF365-B001-0604-735F-D3312FBCDA42}"/>
          </ac:grpSpMkLst>
        </pc:grpChg>
        <pc:picChg chg="add mod">
          <ac:chgData name="Carolina Massa" userId="dca21e11-6463-44a5-a944-767a6103f2df" providerId="ADAL" clId="{C86D3103-5CE3-424D-AB67-33A3ED3C53B4}" dt="2024-07-11T20:38:40.707" v="5" actId="931"/>
          <ac:picMkLst>
            <pc:docMk/>
            <pc:sldMk cId="2867428870" sldId="268"/>
            <ac:picMk id="4" creationId="{1FCE0EEA-CAA7-50FB-C7D3-450CD4957FF3}"/>
          </ac:picMkLst>
        </pc:picChg>
        <pc:picChg chg="add mod">
          <ac:chgData name="Carolina Massa" userId="dca21e11-6463-44a5-a944-767a6103f2df" providerId="ADAL" clId="{C86D3103-5CE3-424D-AB67-33A3ED3C53B4}" dt="2024-07-12T19:18:21.304" v="39" actId="1076"/>
          <ac:picMkLst>
            <pc:docMk/>
            <pc:sldMk cId="2867428870" sldId="268"/>
            <ac:picMk id="4" creationId="{5C5AB981-EA04-53AC-11B3-B7AE604ED2EA}"/>
          </ac:picMkLst>
        </pc:picChg>
        <pc:picChg chg="add del mod">
          <ac:chgData name="Carolina Massa" userId="dca21e11-6463-44a5-a944-767a6103f2df" providerId="ADAL" clId="{C86D3103-5CE3-424D-AB67-33A3ED3C53B4}" dt="2024-07-12T19:17:34.298" v="30" actId="478"/>
          <ac:picMkLst>
            <pc:docMk/>
            <pc:sldMk cId="2867428870" sldId="268"/>
            <ac:picMk id="6" creationId="{3DB5E481-9325-0F12-C7C8-985BB79F701C}"/>
          </ac:picMkLst>
        </pc:picChg>
        <pc:picChg chg="del">
          <ac:chgData name="Carolina Massa" userId="dca21e11-6463-44a5-a944-767a6103f2df" providerId="ADAL" clId="{C86D3103-5CE3-424D-AB67-33A3ED3C53B4}" dt="2024-07-11T20:38:20.141" v="0" actId="478"/>
          <ac:picMkLst>
            <pc:docMk/>
            <pc:sldMk cId="2867428870" sldId="268"/>
            <ac:picMk id="74" creationId="{85A62609-5557-66DE-4782-6563ADD969E7}"/>
          </ac:picMkLst>
        </pc:picChg>
        <pc:cxnChg chg="mod">
          <ac:chgData name="Carolina Massa" userId="dca21e11-6463-44a5-a944-767a6103f2df" providerId="ADAL" clId="{C86D3103-5CE3-424D-AB67-33A3ED3C53B4}" dt="2024-07-12T19:14:13.635" v="20" actId="208"/>
          <ac:cxnSpMkLst>
            <pc:docMk/>
            <pc:sldMk cId="2867428870" sldId="268"/>
            <ac:cxnSpMk id="37" creationId="{C07DBAA2-7E5F-EE7F-208E-105D28CB1D02}"/>
          </ac:cxnSpMkLst>
        </pc:cxnChg>
        <pc:cxnChg chg="mod">
          <ac:chgData name="Carolina Massa" userId="dca21e11-6463-44a5-a944-767a6103f2df" providerId="ADAL" clId="{C86D3103-5CE3-424D-AB67-33A3ED3C53B4}" dt="2024-07-12T19:14:13.635" v="20" actId="208"/>
          <ac:cxnSpMkLst>
            <pc:docMk/>
            <pc:sldMk cId="2867428870" sldId="268"/>
            <ac:cxnSpMk id="39" creationId="{B43170ED-D8B8-7B58-B757-92B233D88EC3}"/>
          </ac:cxnSpMkLst>
        </pc:cxnChg>
        <pc:cxnChg chg="mod">
          <ac:chgData name="Carolina Massa" userId="dca21e11-6463-44a5-a944-767a6103f2df" providerId="ADAL" clId="{C86D3103-5CE3-424D-AB67-33A3ED3C53B4}" dt="2024-07-12T19:15:37.851" v="29" actId="208"/>
          <ac:cxnSpMkLst>
            <pc:docMk/>
            <pc:sldMk cId="2867428870" sldId="268"/>
            <ac:cxnSpMk id="61" creationId="{04845775-29E3-F550-0D95-E3E2C671C3C6}"/>
          </ac:cxnSpMkLst>
        </pc:cxnChg>
      </pc:sldChg>
    </pc:docChg>
  </pc:docChgLst>
  <pc:docChgLst>
    <pc:chgData name="Marina Valerio" userId="bd7dc4a5-d26c-4490-bf78-ddc0cc0c8e42" providerId="ADAL" clId="{418DD69D-FD57-4A70-9395-B3250AE5B708}"/>
    <pc:docChg chg="custSel delSld modSld">
      <pc:chgData name="Marina Valerio" userId="bd7dc4a5-d26c-4490-bf78-ddc0cc0c8e42" providerId="ADAL" clId="{418DD69D-FD57-4A70-9395-B3250AE5B708}" dt="2024-07-16T15:05:29.012" v="156" actId="20577"/>
      <pc:docMkLst>
        <pc:docMk/>
      </pc:docMkLst>
      <pc:sldChg chg="addSp delSp modSp mod">
        <pc:chgData name="Marina Valerio" userId="bd7dc4a5-d26c-4490-bf78-ddc0cc0c8e42" providerId="ADAL" clId="{418DD69D-FD57-4A70-9395-B3250AE5B708}" dt="2024-07-16T15:05:29.012" v="156" actId="20577"/>
        <pc:sldMkLst>
          <pc:docMk/>
          <pc:sldMk cId="2867428870" sldId="268"/>
        </pc:sldMkLst>
        <pc:spChg chg="mod">
          <ac:chgData name="Marina Valerio" userId="bd7dc4a5-d26c-4490-bf78-ddc0cc0c8e42" providerId="ADAL" clId="{418DD69D-FD57-4A70-9395-B3250AE5B708}" dt="2024-07-16T14:49:02.073" v="45" actId="1035"/>
          <ac:spMkLst>
            <pc:docMk/>
            <pc:sldMk cId="2867428870" sldId="268"/>
            <ac:spMk id="2" creationId="{F36A2367-4C1F-DF61-526E-3B5E7804B265}"/>
          </ac:spMkLst>
        </pc:spChg>
        <pc:spChg chg="mod">
          <ac:chgData name="Marina Valerio" userId="bd7dc4a5-d26c-4490-bf78-ddc0cc0c8e42" providerId="ADAL" clId="{418DD69D-FD57-4A70-9395-B3250AE5B708}" dt="2024-07-16T14:56:09.228" v="69" actId="1076"/>
          <ac:spMkLst>
            <pc:docMk/>
            <pc:sldMk cId="2867428870" sldId="268"/>
            <ac:spMk id="19" creationId="{6F91CEC2-939C-C75B-1984-A1D257D3CDB9}"/>
          </ac:spMkLst>
        </pc:spChg>
        <pc:spChg chg="mod">
          <ac:chgData name="Marina Valerio" userId="bd7dc4a5-d26c-4490-bf78-ddc0cc0c8e42" providerId="ADAL" clId="{418DD69D-FD57-4A70-9395-B3250AE5B708}" dt="2024-07-16T14:45:47.579" v="17" actId="20577"/>
          <ac:spMkLst>
            <pc:docMk/>
            <pc:sldMk cId="2867428870" sldId="268"/>
            <ac:spMk id="27" creationId="{00000000-0000-0000-0000-000000000000}"/>
          </ac:spMkLst>
        </pc:spChg>
        <pc:spChg chg="mod">
          <ac:chgData name="Marina Valerio" userId="bd7dc4a5-d26c-4490-bf78-ddc0cc0c8e42" providerId="ADAL" clId="{418DD69D-FD57-4A70-9395-B3250AE5B708}" dt="2024-07-16T14:47:41.449" v="32" actId="1076"/>
          <ac:spMkLst>
            <pc:docMk/>
            <pc:sldMk cId="2867428870" sldId="268"/>
            <ac:spMk id="28" creationId="{00000000-0000-0000-0000-000000000000}"/>
          </ac:spMkLst>
        </pc:spChg>
        <pc:spChg chg="mod">
          <ac:chgData name="Marina Valerio" userId="bd7dc4a5-d26c-4490-bf78-ddc0cc0c8e42" providerId="ADAL" clId="{418DD69D-FD57-4A70-9395-B3250AE5B708}" dt="2024-07-16T14:56:21.555" v="71" actId="1076"/>
          <ac:spMkLst>
            <pc:docMk/>
            <pc:sldMk cId="2867428870" sldId="268"/>
            <ac:spMk id="31" creationId="{A49C7B24-AC53-CB1F-1CB5-8D677F2F0728}"/>
          </ac:spMkLst>
        </pc:spChg>
        <pc:spChg chg="mod">
          <ac:chgData name="Marina Valerio" userId="bd7dc4a5-d26c-4490-bf78-ddc0cc0c8e42" providerId="ADAL" clId="{418DD69D-FD57-4A70-9395-B3250AE5B708}" dt="2024-07-16T14:59:07.668" v="83" actId="1076"/>
          <ac:spMkLst>
            <pc:docMk/>
            <pc:sldMk cId="2867428870" sldId="268"/>
            <ac:spMk id="32" creationId="{F834958E-1348-88F1-C68C-55C5E40BB7CD}"/>
          </ac:spMkLst>
        </pc:spChg>
        <pc:spChg chg="mod">
          <ac:chgData name="Marina Valerio" userId="bd7dc4a5-d26c-4490-bf78-ddc0cc0c8e42" providerId="ADAL" clId="{418DD69D-FD57-4A70-9395-B3250AE5B708}" dt="2024-07-16T14:59:19.932" v="85" actId="1076"/>
          <ac:spMkLst>
            <pc:docMk/>
            <pc:sldMk cId="2867428870" sldId="268"/>
            <ac:spMk id="33" creationId="{3A6BCA13-C679-A7D7-F4C6-4A4D40C51965}"/>
          </ac:spMkLst>
        </pc:spChg>
        <pc:spChg chg="mod">
          <ac:chgData name="Marina Valerio" userId="bd7dc4a5-d26c-4490-bf78-ddc0cc0c8e42" providerId="ADAL" clId="{418DD69D-FD57-4A70-9395-B3250AE5B708}" dt="2024-07-16T14:48:49.687" v="41" actId="1035"/>
          <ac:spMkLst>
            <pc:docMk/>
            <pc:sldMk cId="2867428870" sldId="268"/>
            <ac:spMk id="42" creationId="{7AF70301-E3BB-DCD1-1921-2ACDFA92610A}"/>
          </ac:spMkLst>
        </pc:spChg>
        <pc:spChg chg="mod">
          <ac:chgData name="Marina Valerio" userId="bd7dc4a5-d26c-4490-bf78-ddc0cc0c8e42" providerId="ADAL" clId="{418DD69D-FD57-4A70-9395-B3250AE5B708}" dt="2024-07-16T14:48:53.619" v="43" actId="1035"/>
          <ac:spMkLst>
            <pc:docMk/>
            <pc:sldMk cId="2867428870" sldId="268"/>
            <ac:spMk id="43" creationId="{238814BF-C535-39D9-D3C2-69DB044F5428}"/>
          </ac:spMkLst>
        </pc:spChg>
        <pc:spChg chg="mod">
          <ac:chgData name="Marina Valerio" userId="bd7dc4a5-d26c-4490-bf78-ddc0cc0c8e42" providerId="ADAL" clId="{418DD69D-FD57-4A70-9395-B3250AE5B708}" dt="2024-07-16T15:05:25.493" v="154" actId="20577"/>
          <ac:spMkLst>
            <pc:docMk/>
            <pc:sldMk cId="2867428870" sldId="268"/>
            <ac:spMk id="68" creationId="{CD58AE0C-0E9E-9C4C-D08D-F30A97247668}"/>
          </ac:spMkLst>
        </pc:spChg>
        <pc:spChg chg="mod">
          <ac:chgData name="Marina Valerio" userId="bd7dc4a5-d26c-4490-bf78-ddc0cc0c8e42" providerId="ADAL" clId="{418DD69D-FD57-4A70-9395-B3250AE5B708}" dt="2024-07-16T15:05:29.012" v="156" actId="20577"/>
          <ac:spMkLst>
            <pc:docMk/>
            <pc:sldMk cId="2867428870" sldId="268"/>
            <ac:spMk id="70" creationId="{51F5CFB1-090C-F22B-852D-6EA587587820}"/>
          </ac:spMkLst>
        </pc:spChg>
        <pc:grpChg chg="mod">
          <ac:chgData name="Marina Valerio" userId="bd7dc4a5-d26c-4490-bf78-ddc0cc0c8e42" providerId="ADAL" clId="{418DD69D-FD57-4A70-9395-B3250AE5B708}" dt="2024-07-16T14:56:12.612" v="70" actId="1076"/>
          <ac:grpSpMkLst>
            <pc:docMk/>
            <pc:sldMk cId="2867428870" sldId="268"/>
            <ac:grpSpMk id="36" creationId="{02818983-0010-4B9E-B37D-F8B5D9B50AF7}"/>
          </ac:grpSpMkLst>
        </pc:grpChg>
        <pc:picChg chg="add del mod modCrop">
          <ac:chgData name="Marina Valerio" userId="bd7dc4a5-d26c-4490-bf78-ddc0cc0c8e42" providerId="ADAL" clId="{418DD69D-FD57-4A70-9395-B3250AE5B708}" dt="2024-07-16T15:00:22.223" v="98" actId="21"/>
          <ac:picMkLst>
            <pc:docMk/>
            <pc:sldMk cId="2867428870" sldId="268"/>
            <ac:picMk id="3" creationId="{5C5AB981-EA04-53AC-11B3-B7AE604ED2EA}"/>
          </ac:picMkLst>
        </pc:picChg>
        <pc:picChg chg="del mod modCrop">
          <ac:chgData name="Marina Valerio" userId="bd7dc4a5-d26c-4490-bf78-ddc0cc0c8e42" providerId="ADAL" clId="{418DD69D-FD57-4A70-9395-B3250AE5B708}" dt="2024-07-16T14:59:44.790" v="87" actId="21"/>
          <ac:picMkLst>
            <pc:docMk/>
            <pc:sldMk cId="2867428870" sldId="268"/>
            <ac:picMk id="4" creationId="{5C5AB981-EA04-53AC-11B3-B7AE604ED2EA}"/>
          </ac:picMkLst>
        </pc:picChg>
        <pc:picChg chg="add mod">
          <ac:chgData name="Marina Valerio" userId="bd7dc4a5-d26c-4490-bf78-ddc0cc0c8e42" providerId="ADAL" clId="{418DD69D-FD57-4A70-9395-B3250AE5B708}" dt="2024-07-16T15:00:31.772" v="102" actId="1076"/>
          <ac:picMkLst>
            <pc:docMk/>
            <pc:sldMk cId="2867428870" sldId="268"/>
            <ac:picMk id="5" creationId="{5C5AB981-EA04-53AC-11B3-B7AE604ED2EA}"/>
          </ac:picMkLst>
        </pc:picChg>
      </pc:sldChg>
      <pc:sldChg chg="del">
        <pc:chgData name="Marina Valerio" userId="bd7dc4a5-d26c-4490-bf78-ddc0cc0c8e42" providerId="ADAL" clId="{418DD69D-FD57-4A70-9395-B3250AE5B708}" dt="2024-07-16T14:45:27.059" v="0" actId="47"/>
        <pc:sldMkLst>
          <pc:docMk/>
          <pc:sldMk cId="808818969" sldId="269"/>
        </pc:sldMkLst>
      </pc:sldChg>
      <pc:sldChg chg="del">
        <pc:chgData name="Marina Valerio" userId="bd7dc4a5-d26c-4490-bf78-ddc0cc0c8e42" providerId="ADAL" clId="{418DD69D-FD57-4A70-9395-B3250AE5B708}" dt="2024-07-16T14:45:28.160" v="1" actId="47"/>
        <pc:sldMkLst>
          <pc:docMk/>
          <pc:sldMk cId="3242791597" sldId="270"/>
        </pc:sldMkLst>
      </pc:sldChg>
      <pc:sldChg chg="del">
        <pc:chgData name="Marina Valerio" userId="bd7dc4a5-d26c-4490-bf78-ddc0cc0c8e42" providerId="ADAL" clId="{418DD69D-FD57-4A70-9395-B3250AE5B708}" dt="2024-07-16T14:45:29.355" v="2" actId="47"/>
        <pc:sldMkLst>
          <pc:docMk/>
          <pc:sldMk cId="1120905658" sldId="271"/>
        </pc:sldMkLst>
      </pc:sldChg>
      <pc:sldMasterChg chg="delSldLayout">
        <pc:chgData name="Marina Valerio" userId="bd7dc4a5-d26c-4490-bf78-ddc0cc0c8e42" providerId="ADAL" clId="{418DD69D-FD57-4A70-9395-B3250AE5B708}" dt="2024-07-16T14:45:29.355" v="2" actId="47"/>
        <pc:sldMasterMkLst>
          <pc:docMk/>
          <pc:sldMasterMk cId="690031264" sldId="2147483648"/>
        </pc:sldMasterMkLst>
        <pc:sldLayoutChg chg="del">
          <pc:chgData name="Marina Valerio" userId="bd7dc4a5-d26c-4490-bf78-ddc0cc0c8e42" providerId="ADAL" clId="{418DD69D-FD57-4A70-9395-B3250AE5B708}" dt="2024-07-16T14:45:29.355" v="2" actId="47"/>
          <pc:sldLayoutMkLst>
            <pc:docMk/>
            <pc:sldMasterMk cId="690031264" sldId="2147483648"/>
            <pc:sldLayoutMk cId="2266668884" sldId="2147483651"/>
          </pc:sldLayoutMkLst>
        </pc:sldLayoutChg>
      </pc:sldMasterChg>
    </pc:docChg>
  </pc:docChgLst>
  <pc:docChgLst>
    <pc:chgData name="Marina Paula Valerio" userId="bd7dc4a5-d26c-4490-bf78-ddc0cc0c8e42" providerId="ADAL" clId="{418DD69D-FD57-4A70-9395-B3250AE5B708}"/>
    <pc:docChg chg="undo custSel delSld modSld">
      <pc:chgData name="Marina Paula Valerio" userId="bd7dc4a5-d26c-4490-bf78-ddc0cc0c8e42" providerId="ADAL" clId="{418DD69D-FD57-4A70-9395-B3250AE5B708}" dt="2024-07-03T13:24:24.580" v="1542" actId="1038"/>
      <pc:docMkLst>
        <pc:docMk/>
      </pc:docMkLst>
      <pc:sldChg chg="addSp delSp modSp mod">
        <pc:chgData name="Marina Paula Valerio" userId="bd7dc4a5-d26c-4490-bf78-ddc0cc0c8e42" providerId="ADAL" clId="{418DD69D-FD57-4A70-9395-B3250AE5B708}" dt="2024-07-03T13:24:24.580" v="1542" actId="1038"/>
        <pc:sldMkLst>
          <pc:docMk/>
          <pc:sldMk cId="2867428870" sldId="268"/>
        </pc:sldMkLst>
        <pc:spChg chg="mod">
          <ac:chgData name="Marina Paula Valerio" userId="bd7dc4a5-d26c-4490-bf78-ddc0cc0c8e42" providerId="ADAL" clId="{418DD69D-FD57-4A70-9395-B3250AE5B708}" dt="2024-07-03T12:58:22.413" v="632" actId="1036"/>
          <ac:spMkLst>
            <pc:docMk/>
            <pc:sldMk cId="2867428870" sldId="268"/>
            <ac:spMk id="2" creationId="{F36A2367-4C1F-DF61-526E-3B5E7804B265}"/>
          </ac:spMkLst>
        </pc:spChg>
        <pc:spChg chg="add mod">
          <ac:chgData name="Marina Paula Valerio" userId="bd7dc4a5-d26c-4490-bf78-ddc0cc0c8e42" providerId="ADAL" clId="{418DD69D-FD57-4A70-9395-B3250AE5B708}" dt="2024-07-03T12:24:42.319" v="21" actId="164"/>
          <ac:spMkLst>
            <pc:docMk/>
            <pc:sldMk cId="2867428870" sldId="268"/>
            <ac:spMk id="3" creationId="{67D51929-274C-AA16-7649-6E3076ADD489}"/>
          </ac:spMkLst>
        </pc:spChg>
        <pc:spChg chg="add mod">
          <ac:chgData name="Marina Paula Valerio" userId="bd7dc4a5-d26c-4490-bf78-ddc0cc0c8e42" providerId="ADAL" clId="{418DD69D-FD57-4A70-9395-B3250AE5B708}" dt="2024-07-03T12:26:11.781" v="82" actId="1036"/>
          <ac:spMkLst>
            <pc:docMk/>
            <pc:sldMk cId="2867428870" sldId="268"/>
            <ac:spMk id="4" creationId="{B2D67F4C-E46F-95B8-03D9-36B34F66CB0C}"/>
          </ac:spMkLst>
        </pc:spChg>
        <pc:spChg chg="add mod">
          <ac:chgData name="Marina Paula Valerio" userId="bd7dc4a5-d26c-4490-bf78-ddc0cc0c8e42" providerId="ADAL" clId="{418DD69D-FD57-4A70-9395-B3250AE5B708}" dt="2024-07-03T12:26:10.271" v="81" actId="1036"/>
          <ac:spMkLst>
            <pc:docMk/>
            <pc:sldMk cId="2867428870" sldId="268"/>
            <ac:spMk id="5" creationId="{BCFD5FD5-5A3B-17C2-3197-298DB9F24049}"/>
          </ac:spMkLst>
        </pc:spChg>
        <pc:spChg chg="mod">
          <ac:chgData name="Marina Paula Valerio" userId="bd7dc4a5-d26c-4490-bf78-ddc0cc0c8e42" providerId="ADAL" clId="{418DD69D-FD57-4A70-9395-B3250AE5B708}" dt="2024-07-03T12:25:03.252" v="61"/>
          <ac:spMkLst>
            <pc:docMk/>
            <pc:sldMk cId="2867428870" sldId="268"/>
            <ac:spMk id="8" creationId="{D09B1E15-B952-8A3F-66C2-F88A8D09FD84}"/>
          </ac:spMkLst>
        </pc:spChg>
        <pc:spChg chg="mod">
          <ac:chgData name="Marina Paula Valerio" userId="bd7dc4a5-d26c-4490-bf78-ddc0cc0c8e42" providerId="ADAL" clId="{418DD69D-FD57-4A70-9395-B3250AE5B708}" dt="2024-07-03T12:25:03.252" v="61"/>
          <ac:spMkLst>
            <pc:docMk/>
            <pc:sldMk cId="2867428870" sldId="268"/>
            <ac:spMk id="9" creationId="{CBAE9E94-65AC-8F65-EDF1-40416EF91C4E}"/>
          </ac:spMkLst>
        </pc:spChg>
        <pc:spChg chg="mod">
          <ac:chgData name="Marina Paula Valerio" userId="bd7dc4a5-d26c-4490-bf78-ddc0cc0c8e42" providerId="ADAL" clId="{418DD69D-FD57-4A70-9395-B3250AE5B708}" dt="2024-07-03T12:25:03.252" v="61"/>
          <ac:spMkLst>
            <pc:docMk/>
            <pc:sldMk cId="2867428870" sldId="268"/>
            <ac:spMk id="10" creationId="{E98D074F-1320-7472-1928-642D9AA8DC84}"/>
          </ac:spMkLst>
        </pc:spChg>
        <pc:spChg chg="add del mod topLvl">
          <ac:chgData name="Marina Paula Valerio" userId="bd7dc4a5-d26c-4490-bf78-ddc0cc0c8e42" providerId="ADAL" clId="{418DD69D-FD57-4A70-9395-B3250AE5B708}" dt="2024-07-03T12:25:36.059" v="66" actId="478"/>
          <ac:spMkLst>
            <pc:docMk/>
            <pc:sldMk cId="2867428870" sldId="268"/>
            <ac:spMk id="11" creationId="{BC9079CF-CD43-4CE2-E9E2-35CEB0BAC34E}"/>
          </ac:spMkLst>
        </pc:spChg>
        <pc:spChg chg="mod">
          <ac:chgData name="Marina Paula Valerio" userId="bd7dc4a5-d26c-4490-bf78-ddc0cc0c8e42" providerId="ADAL" clId="{418DD69D-FD57-4A70-9395-B3250AE5B708}" dt="2024-07-03T12:27:12.560" v="89" actId="207"/>
          <ac:spMkLst>
            <pc:docMk/>
            <pc:sldMk cId="2867428870" sldId="268"/>
            <ac:spMk id="14" creationId="{8311CD47-9B7C-96C1-2FF2-E90782F83EFD}"/>
          </ac:spMkLst>
        </pc:spChg>
        <pc:spChg chg="mod">
          <ac:chgData name="Marina Paula Valerio" userId="bd7dc4a5-d26c-4490-bf78-ddc0cc0c8e42" providerId="ADAL" clId="{418DD69D-FD57-4A70-9395-B3250AE5B708}" dt="2024-07-03T12:27:12.560" v="89" actId="207"/>
          <ac:spMkLst>
            <pc:docMk/>
            <pc:sldMk cId="2867428870" sldId="268"/>
            <ac:spMk id="15" creationId="{7462D28C-7F99-3519-FDDB-674F59E21030}"/>
          </ac:spMkLst>
        </pc:spChg>
        <pc:spChg chg="mod">
          <ac:chgData name="Marina Paula Valerio" userId="bd7dc4a5-d26c-4490-bf78-ddc0cc0c8e42" providerId="ADAL" clId="{418DD69D-FD57-4A70-9395-B3250AE5B708}" dt="2024-07-03T12:27:12.560" v="89" actId="207"/>
          <ac:spMkLst>
            <pc:docMk/>
            <pc:sldMk cId="2867428870" sldId="268"/>
            <ac:spMk id="16" creationId="{B81A4878-3BEC-8FB8-616D-12F72992BC19}"/>
          </ac:spMkLst>
        </pc:spChg>
        <pc:spChg chg="add del mod">
          <ac:chgData name="Marina Paula Valerio" userId="bd7dc4a5-d26c-4490-bf78-ddc0cc0c8e42" providerId="ADAL" clId="{418DD69D-FD57-4A70-9395-B3250AE5B708}" dt="2024-07-03T12:28:10.247" v="95" actId="478"/>
          <ac:spMkLst>
            <pc:docMk/>
            <pc:sldMk cId="2867428870" sldId="268"/>
            <ac:spMk id="17" creationId="{FF1B02EC-CDCC-6E29-2BB2-B988E2E0DDE2}"/>
          </ac:spMkLst>
        </pc:spChg>
        <pc:spChg chg="add mod">
          <ac:chgData name="Marina Paula Valerio" userId="bd7dc4a5-d26c-4490-bf78-ddc0cc0c8e42" providerId="ADAL" clId="{418DD69D-FD57-4A70-9395-B3250AE5B708}" dt="2024-07-03T13:13:22.296" v="1346" actId="1076"/>
          <ac:spMkLst>
            <pc:docMk/>
            <pc:sldMk cId="2867428870" sldId="268"/>
            <ac:spMk id="18" creationId="{1A5E9D56-6673-CE81-5CA3-4B2CE3A251D6}"/>
          </ac:spMkLst>
        </pc:spChg>
        <pc:spChg chg="add mod">
          <ac:chgData name="Marina Paula Valerio" userId="bd7dc4a5-d26c-4490-bf78-ddc0cc0c8e42" providerId="ADAL" clId="{418DD69D-FD57-4A70-9395-B3250AE5B708}" dt="2024-07-03T13:13:29.312" v="1348" actId="1076"/>
          <ac:spMkLst>
            <pc:docMk/>
            <pc:sldMk cId="2867428870" sldId="268"/>
            <ac:spMk id="19" creationId="{6F91CEC2-939C-C75B-1984-A1D257D3CDB9}"/>
          </ac:spMkLst>
        </pc:spChg>
        <pc:spChg chg="add mod">
          <ac:chgData name="Marina Paula Valerio" userId="bd7dc4a5-d26c-4490-bf78-ddc0cc0c8e42" providerId="ADAL" clId="{418DD69D-FD57-4A70-9395-B3250AE5B708}" dt="2024-07-03T13:03:17.138" v="894" actId="1037"/>
          <ac:spMkLst>
            <pc:docMk/>
            <pc:sldMk cId="2867428870" sldId="268"/>
            <ac:spMk id="20" creationId="{8FB0699A-0134-9725-E0C2-AA7B28591B77}"/>
          </ac:spMkLst>
        </pc:spChg>
        <pc:spChg chg="add mod">
          <ac:chgData name="Marina Paula Valerio" userId="bd7dc4a5-d26c-4490-bf78-ddc0cc0c8e42" providerId="ADAL" clId="{418DD69D-FD57-4A70-9395-B3250AE5B708}" dt="2024-07-03T13:03:17.138" v="894" actId="1037"/>
          <ac:spMkLst>
            <pc:docMk/>
            <pc:sldMk cId="2867428870" sldId="268"/>
            <ac:spMk id="21" creationId="{C952CC04-84F0-9709-EEBE-B9AF8F1F4A71}"/>
          </ac:spMkLst>
        </pc:spChg>
        <pc:spChg chg="add mod">
          <ac:chgData name="Marina Paula Valerio" userId="bd7dc4a5-d26c-4490-bf78-ddc0cc0c8e42" providerId="ADAL" clId="{418DD69D-FD57-4A70-9395-B3250AE5B708}" dt="2024-07-03T13:03:17.138" v="894" actId="1037"/>
          <ac:spMkLst>
            <pc:docMk/>
            <pc:sldMk cId="2867428870" sldId="268"/>
            <ac:spMk id="22" creationId="{268DCD39-8E0C-4F23-311C-BEF3E9F07230}"/>
          </ac:spMkLst>
        </pc:spChg>
        <pc:spChg chg="add mod">
          <ac:chgData name="Marina Paula Valerio" userId="bd7dc4a5-d26c-4490-bf78-ddc0cc0c8e42" providerId="ADAL" clId="{418DD69D-FD57-4A70-9395-B3250AE5B708}" dt="2024-07-03T13:03:17.138" v="894" actId="1037"/>
          <ac:spMkLst>
            <pc:docMk/>
            <pc:sldMk cId="2867428870" sldId="268"/>
            <ac:spMk id="23" creationId="{F09804E7-A81F-8DC7-7C9F-8005DC948A0A}"/>
          </ac:spMkLst>
        </pc:spChg>
        <pc:spChg chg="mod">
          <ac:chgData name="Marina Paula Valerio" userId="bd7dc4a5-d26c-4490-bf78-ddc0cc0c8e42" providerId="ADAL" clId="{418DD69D-FD57-4A70-9395-B3250AE5B708}" dt="2024-07-03T13:04:02.557" v="948" actId="1076"/>
          <ac:spMkLst>
            <pc:docMk/>
            <pc:sldMk cId="2867428870" sldId="268"/>
            <ac:spMk id="25" creationId="{00000000-0000-0000-0000-000000000000}"/>
          </ac:spMkLst>
        </pc:spChg>
        <pc:spChg chg="add del mod">
          <ac:chgData name="Marina Paula Valerio" userId="bd7dc4a5-d26c-4490-bf78-ddc0cc0c8e42" providerId="ADAL" clId="{418DD69D-FD57-4A70-9395-B3250AE5B708}" dt="2024-07-03T13:01:46.980" v="736" actId="1076"/>
          <ac:spMkLst>
            <pc:docMk/>
            <pc:sldMk cId="2867428870" sldId="268"/>
            <ac:spMk id="26" creationId="{00000000-0000-0000-0000-000000000000}"/>
          </ac:spMkLst>
        </pc:spChg>
        <pc:spChg chg="add mod">
          <ac:chgData name="Marina Paula Valerio" userId="bd7dc4a5-d26c-4490-bf78-ddc0cc0c8e42" providerId="ADAL" clId="{418DD69D-FD57-4A70-9395-B3250AE5B708}" dt="2024-07-03T12:45:42.776" v="320" actId="164"/>
          <ac:spMkLst>
            <pc:docMk/>
            <pc:sldMk cId="2867428870" sldId="268"/>
            <ac:spMk id="29" creationId="{739A57A2-C17A-5E87-AA99-7291A72ED1ED}"/>
          </ac:spMkLst>
        </pc:spChg>
        <pc:spChg chg="add mod">
          <ac:chgData name="Marina Paula Valerio" userId="bd7dc4a5-d26c-4490-bf78-ddc0cc0c8e42" providerId="ADAL" clId="{418DD69D-FD57-4A70-9395-B3250AE5B708}" dt="2024-07-03T12:45:42.776" v="320" actId="164"/>
          <ac:spMkLst>
            <pc:docMk/>
            <pc:sldMk cId="2867428870" sldId="268"/>
            <ac:spMk id="30" creationId="{EE53F52B-B1C7-9B62-BE8F-5999E99B0F0D}"/>
          </ac:spMkLst>
        </pc:spChg>
        <pc:spChg chg="add mod">
          <ac:chgData name="Marina Paula Valerio" userId="bd7dc4a5-d26c-4490-bf78-ddc0cc0c8e42" providerId="ADAL" clId="{418DD69D-FD57-4A70-9395-B3250AE5B708}" dt="2024-07-03T12:45:52.710" v="323" actId="164"/>
          <ac:spMkLst>
            <pc:docMk/>
            <pc:sldMk cId="2867428870" sldId="268"/>
            <ac:spMk id="31" creationId="{A49C7B24-AC53-CB1F-1CB5-8D677F2F0728}"/>
          </ac:spMkLst>
        </pc:spChg>
        <pc:spChg chg="add mod">
          <ac:chgData name="Marina Paula Valerio" userId="bd7dc4a5-d26c-4490-bf78-ddc0cc0c8e42" providerId="ADAL" clId="{418DD69D-FD57-4A70-9395-B3250AE5B708}" dt="2024-07-03T12:45:42.776" v="320" actId="164"/>
          <ac:spMkLst>
            <pc:docMk/>
            <pc:sldMk cId="2867428870" sldId="268"/>
            <ac:spMk id="32" creationId="{F834958E-1348-88F1-C68C-55C5E40BB7CD}"/>
          </ac:spMkLst>
        </pc:spChg>
        <pc:spChg chg="add mod">
          <ac:chgData name="Marina Paula Valerio" userId="bd7dc4a5-d26c-4490-bf78-ddc0cc0c8e42" providerId="ADAL" clId="{418DD69D-FD57-4A70-9395-B3250AE5B708}" dt="2024-07-03T12:45:42.776" v="320" actId="164"/>
          <ac:spMkLst>
            <pc:docMk/>
            <pc:sldMk cId="2867428870" sldId="268"/>
            <ac:spMk id="33" creationId="{3A6BCA13-C679-A7D7-F4C6-4A4D40C51965}"/>
          </ac:spMkLst>
        </pc:spChg>
        <pc:spChg chg="add mod">
          <ac:chgData name="Marina Paula Valerio" userId="bd7dc4a5-d26c-4490-bf78-ddc0cc0c8e42" providerId="ADAL" clId="{418DD69D-FD57-4A70-9395-B3250AE5B708}" dt="2024-07-03T12:45:42.776" v="320" actId="164"/>
          <ac:spMkLst>
            <pc:docMk/>
            <pc:sldMk cId="2867428870" sldId="268"/>
            <ac:spMk id="34" creationId="{F2BA286E-DE37-A3B9-6837-7E2A8D77911E}"/>
          </ac:spMkLst>
        </pc:spChg>
        <pc:spChg chg="add mod">
          <ac:chgData name="Marina Paula Valerio" userId="bd7dc4a5-d26c-4490-bf78-ddc0cc0c8e42" providerId="ADAL" clId="{418DD69D-FD57-4A70-9395-B3250AE5B708}" dt="2024-07-03T13:23:52.069" v="1524" actId="1038"/>
          <ac:spMkLst>
            <pc:docMk/>
            <pc:sldMk cId="2867428870" sldId="268"/>
            <ac:spMk id="41" creationId="{2BFCE1EF-B9DF-0EF1-667C-3B5740F65D12}"/>
          </ac:spMkLst>
        </pc:spChg>
        <pc:spChg chg="add mod">
          <ac:chgData name="Marina Paula Valerio" userId="bd7dc4a5-d26c-4490-bf78-ddc0cc0c8e42" providerId="ADAL" clId="{418DD69D-FD57-4A70-9395-B3250AE5B708}" dt="2024-07-03T12:52:10.764" v="478" actId="164"/>
          <ac:spMkLst>
            <pc:docMk/>
            <pc:sldMk cId="2867428870" sldId="268"/>
            <ac:spMk id="42" creationId="{7AF70301-E3BB-DCD1-1921-2ACDFA92610A}"/>
          </ac:spMkLst>
        </pc:spChg>
        <pc:spChg chg="add mod">
          <ac:chgData name="Marina Paula Valerio" userId="bd7dc4a5-d26c-4490-bf78-ddc0cc0c8e42" providerId="ADAL" clId="{418DD69D-FD57-4A70-9395-B3250AE5B708}" dt="2024-07-03T12:52:10.764" v="478" actId="164"/>
          <ac:spMkLst>
            <pc:docMk/>
            <pc:sldMk cId="2867428870" sldId="268"/>
            <ac:spMk id="43" creationId="{238814BF-C535-39D9-D3C2-69DB044F5428}"/>
          </ac:spMkLst>
        </pc:spChg>
        <pc:spChg chg="add del mod">
          <ac:chgData name="Marina Paula Valerio" userId="bd7dc4a5-d26c-4490-bf78-ddc0cc0c8e42" providerId="ADAL" clId="{418DD69D-FD57-4A70-9395-B3250AE5B708}" dt="2024-07-03T12:50:20.499" v="397" actId="478"/>
          <ac:spMkLst>
            <pc:docMk/>
            <pc:sldMk cId="2867428870" sldId="268"/>
            <ac:spMk id="44" creationId="{85DBBD93-980A-3E4E-0065-BD1823C0157C}"/>
          </ac:spMkLst>
        </pc:spChg>
        <pc:spChg chg="add del mod">
          <ac:chgData name="Marina Paula Valerio" userId="bd7dc4a5-d26c-4490-bf78-ddc0cc0c8e42" providerId="ADAL" clId="{418DD69D-FD57-4A70-9395-B3250AE5B708}" dt="2024-07-03T12:58:58.120" v="636" actId="478"/>
          <ac:spMkLst>
            <pc:docMk/>
            <pc:sldMk cId="2867428870" sldId="268"/>
            <ac:spMk id="53" creationId="{D3C26F31-C238-5B94-30B3-91B836C2DBBE}"/>
          </ac:spMkLst>
        </pc:spChg>
        <pc:spChg chg="add del mod">
          <ac:chgData name="Marina Paula Valerio" userId="bd7dc4a5-d26c-4490-bf78-ddc0cc0c8e42" providerId="ADAL" clId="{418DD69D-FD57-4A70-9395-B3250AE5B708}" dt="2024-07-03T12:55:21.734" v="562" actId="478"/>
          <ac:spMkLst>
            <pc:docMk/>
            <pc:sldMk cId="2867428870" sldId="268"/>
            <ac:spMk id="58" creationId="{F70BBA35-6B1E-8DC9-D21B-08811447F0AE}"/>
          </ac:spMkLst>
        </pc:spChg>
        <pc:spChg chg="add del mod">
          <ac:chgData name="Marina Paula Valerio" userId="bd7dc4a5-d26c-4490-bf78-ddc0cc0c8e42" providerId="ADAL" clId="{418DD69D-FD57-4A70-9395-B3250AE5B708}" dt="2024-07-03T12:59:20.952" v="667" actId="478"/>
          <ac:spMkLst>
            <pc:docMk/>
            <pc:sldMk cId="2867428870" sldId="268"/>
            <ac:spMk id="59" creationId="{955E7C17-7769-3E72-718E-072E30788126}"/>
          </ac:spMkLst>
        </pc:spChg>
        <pc:spChg chg="add mod">
          <ac:chgData name="Marina Paula Valerio" userId="bd7dc4a5-d26c-4490-bf78-ddc0cc0c8e42" providerId="ADAL" clId="{418DD69D-FD57-4A70-9395-B3250AE5B708}" dt="2024-07-03T13:23:28.651" v="1521" actId="108"/>
          <ac:spMkLst>
            <pc:docMk/>
            <pc:sldMk cId="2867428870" sldId="268"/>
            <ac:spMk id="62" creationId="{12D4A568-20E2-D847-79FA-59D90B9F70D2}"/>
          </ac:spMkLst>
        </pc:spChg>
        <pc:spChg chg="add mod">
          <ac:chgData name="Marina Paula Valerio" userId="bd7dc4a5-d26c-4490-bf78-ddc0cc0c8e42" providerId="ADAL" clId="{418DD69D-FD57-4A70-9395-B3250AE5B708}" dt="2024-07-03T13:23:44.793" v="1522" actId="108"/>
          <ac:spMkLst>
            <pc:docMk/>
            <pc:sldMk cId="2867428870" sldId="268"/>
            <ac:spMk id="63" creationId="{4A3CAAF9-CFEF-7DEF-FA69-4F722F6BD99F}"/>
          </ac:spMkLst>
        </pc:spChg>
        <pc:spChg chg="add mod">
          <ac:chgData name="Marina Paula Valerio" userId="bd7dc4a5-d26c-4490-bf78-ddc0cc0c8e42" providerId="ADAL" clId="{418DD69D-FD57-4A70-9395-B3250AE5B708}" dt="2024-07-03T13:23:15.406" v="1520" actId="113"/>
          <ac:spMkLst>
            <pc:docMk/>
            <pc:sldMk cId="2867428870" sldId="268"/>
            <ac:spMk id="64" creationId="{941C7221-86CF-1681-1C59-FDAECEE0A7F5}"/>
          </ac:spMkLst>
        </pc:spChg>
        <pc:spChg chg="add mod">
          <ac:chgData name="Marina Paula Valerio" userId="bd7dc4a5-d26c-4490-bf78-ddc0cc0c8e42" providerId="ADAL" clId="{418DD69D-FD57-4A70-9395-B3250AE5B708}" dt="2024-07-03T13:23:00.222" v="1515" actId="108"/>
          <ac:spMkLst>
            <pc:docMk/>
            <pc:sldMk cId="2867428870" sldId="268"/>
            <ac:spMk id="65" creationId="{4DAFFC9A-026E-8303-F539-44401B84072B}"/>
          </ac:spMkLst>
        </pc:spChg>
        <pc:spChg chg="add del mod">
          <ac:chgData name="Marina Paula Valerio" userId="bd7dc4a5-d26c-4490-bf78-ddc0cc0c8e42" providerId="ADAL" clId="{418DD69D-FD57-4A70-9395-B3250AE5B708}" dt="2024-07-03T13:07:44.610" v="1102" actId="478"/>
          <ac:spMkLst>
            <pc:docMk/>
            <pc:sldMk cId="2867428870" sldId="268"/>
            <ac:spMk id="67" creationId="{371FF4CE-11ED-40FF-35CA-00FCED941EC0}"/>
          </ac:spMkLst>
        </pc:spChg>
        <pc:spChg chg="add mod">
          <ac:chgData name="Marina Paula Valerio" userId="bd7dc4a5-d26c-4490-bf78-ddc0cc0c8e42" providerId="ADAL" clId="{418DD69D-FD57-4A70-9395-B3250AE5B708}" dt="2024-07-03T13:24:24.580" v="1542" actId="1038"/>
          <ac:spMkLst>
            <pc:docMk/>
            <pc:sldMk cId="2867428870" sldId="268"/>
            <ac:spMk id="68" creationId="{CD58AE0C-0E9E-9C4C-D08D-F30A97247668}"/>
          </ac:spMkLst>
        </pc:spChg>
        <pc:spChg chg="add mod">
          <ac:chgData name="Marina Paula Valerio" userId="bd7dc4a5-d26c-4490-bf78-ddc0cc0c8e42" providerId="ADAL" clId="{418DD69D-FD57-4A70-9395-B3250AE5B708}" dt="2024-07-03T13:24:10.855" v="1530" actId="1036"/>
          <ac:spMkLst>
            <pc:docMk/>
            <pc:sldMk cId="2867428870" sldId="268"/>
            <ac:spMk id="70" creationId="{51F5CFB1-090C-F22B-852D-6EA587587820}"/>
          </ac:spMkLst>
        </pc:spChg>
        <pc:spChg chg="add mod">
          <ac:chgData name="Marina Paula Valerio" userId="bd7dc4a5-d26c-4490-bf78-ddc0cc0c8e42" providerId="ADAL" clId="{418DD69D-FD57-4A70-9395-B3250AE5B708}" dt="2024-07-03T13:16:04.611" v="1395" actId="1076"/>
          <ac:spMkLst>
            <pc:docMk/>
            <pc:sldMk cId="2867428870" sldId="268"/>
            <ac:spMk id="71" creationId="{A5CCAA3B-EE64-85A8-ABB2-6B8D74C01B44}"/>
          </ac:spMkLst>
        </pc:spChg>
        <pc:spChg chg="add mod">
          <ac:chgData name="Marina Paula Valerio" userId="bd7dc4a5-d26c-4490-bf78-ddc0cc0c8e42" providerId="ADAL" clId="{418DD69D-FD57-4A70-9395-B3250AE5B708}" dt="2024-07-03T13:24:16.305" v="1536" actId="1036"/>
          <ac:spMkLst>
            <pc:docMk/>
            <pc:sldMk cId="2867428870" sldId="268"/>
            <ac:spMk id="72" creationId="{398FED19-A209-180B-9DFC-C5DB3FC246CE}"/>
          </ac:spMkLst>
        </pc:spChg>
        <pc:grpChg chg="add del mod">
          <ac:chgData name="Marina Paula Valerio" userId="bd7dc4a5-d26c-4490-bf78-ddc0cc0c8e42" providerId="ADAL" clId="{418DD69D-FD57-4A70-9395-B3250AE5B708}" dt="2024-07-03T12:40:59.820" v="129" actId="478"/>
          <ac:grpSpMkLst>
            <pc:docMk/>
            <pc:sldMk cId="2867428870" sldId="268"/>
            <ac:grpSpMk id="6" creationId="{4FBEFB42-4878-6955-8328-E896CF46F88E}"/>
          </ac:grpSpMkLst>
        </pc:grpChg>
        <pc:grpChg chg="add del mod topLvl">
          <ac:chgData name="Marina Paula Valerio" userId="bd7dc4a5-d26c-4490-bf78-ddc0cc0c8e42" providerId="ADAL" clId="{418DD69D-FD57-4A70-9395-B3250AE5B708}" dt="2024-07-03T12:26:36.474" v="83" actId="478"/>
          <ac:grpSpMkLst>
            <pc:docMk/>
            <pc:sldMk cId="2867428870" sldId="268"/>
            <ac:grpSpMk id="7" creationId="{B8A10A66-1A95-46E0-4985-71B469AF5FD8}"/>
          </ac:grpSpMkLst>
        </pc:grpChg>
        <pc:grpChg chg="add del mod">
          <ac:chgData name="Marina Paula Valerio" userId="bd7dc4a5-d26c-4490-bf78-ddc0cc0c8e42" providerId="ADAL" clId="{418DD69D-FD57-4A70-9395-B3250AE5B708}" dt="2024-07-03T12:25:36.059" v="66" actId="478"/>
          <ac:grpSpMkLst>
            <pc:docMk/>
            <pc:sldMk cId="2867428870" sldId="268"/>
            <ac:grpSpMk id="12" creationId="{43E9F728-E0EF-9A31-FAF5-1AF8F6FD8955}"/>
          </ac:grpSpMkLst>
        </pc:grpChg>
        <pc:grpChg chg="add del mod">
          <ac:chgData name="Marina Paula Valerio" userId="bd7dc4a5-d26c-4490-bf78-ddc0cc0c8e42" providerId="ADAL" clId="{418DD69D-FD57-4A70-9395-B3250AE5B708}" dt="2024-07-03T12:41:01.507" v="130" actId="478"/>
          <ac:grpSpMkLst>
            <pc:docMk/>
            <pc:sldMk cId="2867428870" sldId="268"/>
            <ac:grpSpMk id="13" creationId="{B64ADF31-CC5E-5A59-A6BA-4B309DC06B2B}"/>
          </ac:grpSpMkLst>
        </pc:grpChg>
        <pc:grpChg chg="add mod">
          <ac:chgData name="Marina Paula Valerio" userId="bd7dc4a5-d26c-4490-bf78-ddc0cc0c8e42" providerId="ADAL" clId="{418DD69D-FD57-4A70-9395-B3250AE5B708}" dt="2024-07-03T12:45:52.710" v="323" actId="164"/>
          <ac:grpSpMkLst>
            <pc:docMk/>
            <pc:sldMk cId="2867428870" sldId="268"/>
            <ac:grpSpMk id="35" creationId="{33BBC2B5-DBFC-255C-DFBE-A361468EE2F3}"/>
          </ac:grpSpMkLst>
        </pc:grpChg>
        <pc:grpChg chg="add mod">
          <ac:chgData name="Marina Paula Valerio" userId="bd7dc4a5-d26c-4490-bf78-ddc0cc0c8e42" providerId="ADAL" clId="{418DD69D-FD57-4A70-9395-B3250AE5B708}" dt="2024-07-03T13:04:48.737" v="1003" actId="1076"/>
          <ac:grpSpMkLst>
            <pc:docMk/>
            <pc:sldMk cId="2867428870" sldId="268"/>
            <ac:grpSpMk id="36" creationId="{02818983-0010-4B9E-B37D-F8B5D9B50AF7}"/>
          </ac:grpSpMkLst>
        </pc:grpChg>
        <pc:grpChg chg="add mod">
          <ac:chgData name="Marina Paula Valerio" userId="bd7dc4a5-d26c-4490-bf78-ddc0cc0c8e42" providerId="ADAL" clId="{418DD69D-FD57-4A70-9395-B3250AE5B708}" dt="2024-07-03T13:03:22.695" v="932" actId="1038"/>
          <ac:grpSpMkLst>
            <pc:docMk/>
            <pc:sldMk cId="2867428870" sldId="268"/>
            <ac:grpSpMk id="50" creationId="{FB8EF365-B001-0604-735F-D3312FBCDA42}"/>
          </ac:grpSpMkLst>
        </pc:grpChg>
        <pc:picChg chg="add mod">
          <ac:chgData name="Marina Paula Valerio" userId="bd7dc4a5-d26c-4490-bf78-ddc0cc0c8e42" providerId="ADAL" clId="{418DD69D-FD57-4A70-9395-B3250AE5B708}" dt="2024-07-03T13:22:42.134" v="1513" actId="14100"/>
          <ac:picMkLst>
            <pc:docMk/>
            <pc:sldMk cId="2867428870" sldId="268"/>
            <ac:picMk id="74" creationId="{85A62609-5557-66DE-4782-6563ADD969E7}"/>
          </ac:picMkLst>
        </pc:picChg>
        <pc:cxnChg chg="add mod">
          <ac:chgData name="Marina Paula Valerio" userId="bd7dc4a5-d26c-4490-bf78-ddc0cc0c8e42" providerId="ADAL" clId="{418DD69D-FD57-4A70-9395-B3250AE5B708}" dt="2024-07-03T13:03:17.138" v="894" actId="1037"/>
          <ac:cxnSpMkLst>
            <pc:docMk/>
            <pc:sldMk cId="2867428870" sldId="268"/>
            <ac:cxnSpMk id="37" creationId="{C07DBAA2-7E5F-EE7F-208E-105D28CB1D02}"/>
          </ac:cxnSpMkLst>
        </pc:cxnChg>
        <pc:cxnChg chg="add del mod">
          <ac:chgData name="Marina Paula Valerio" userId="bd7dc4a5-d26c-4490-bf78-ddc0cc0c8e42" providerId="ADAL" clId="{418DD69D-FD57-4A70-9395-B3250AE5B708}" dt="2024-07-03T12:46:40.444" v="330" actId="478"/>
          <ac:cxnSpMkLst>
            <pc:docMk/>
            <pc:sldMk cId="2867428870" sldId="268"/>
            <ac:cxnSpMk id="38" creationId="{81B8FFEB-6196-70EA-DAA5-F41865D035B5}"/>
          </ac:cxnSpMkLst>
        </pc:cxnChg>
        <pc:cxnChg chg="add mod">
          <ac:chgData name="Marina Paula Valerio" userId="bd7dc4a5-d26c-4490-bf78-ddc0cc0c8e42" providerId="ADAL" clId="{418DD69D-FD57-4A70-9395-B3250AE5B708}" dt="2024-07-03T13:03:17.138" v="894" actId="1037"/>
          <ac:cxnSpMkLst>
            <pc:docMk/>
            <pc:sldMk cId="2867428870" sldId="268"/>
            <ac:cxnSpMk id="39" creationId="{B43170ED-D8B8-7B58-B757-92B233D88EC3}"/>
          </ac:cxnSpMkLst>
        </pc:cxnChg>
        <pc:cxnChg chg="add del mod">
          <ac:chgData name="Marina Paula Valerio" userId="bd7dc4a5-d26c-4490-bf78-ddc0cc0c8e42" providerId="ADAL" clId="{418DD69D-FD57-4A70-9395-B3250AE5B708}" dt="2024-07-03T12:58:26.198" v="633" actId="478"/>
          <ac:cxnSpMkLst>
            <pc:docMk/>
            <pc:sldMk cId="2867428870" sldId="268"/>
            <ac:cxnSpMk id="40" creationId="{9C994D2C-7EF4-63FE-4172-38DA9B3BC0CF}"/>
          </ac:cxnSpMkLst>
        </pc:cxnChg>
        <pc:cxnChg chg="add mod">
          <ac:chgData name="Marina Paula Valerio" userId="bd7dc4a5-d26c-4490-bf78-ddc0cc0c8e42" providerId="ADAL" clId="{418DD69D-FD57-4A70-9395-B3250AE5B708}" dt="2024-07-03T13:05:48.656" v="1016" actId="1037"/>
          <ac:cxnSpMkLst>
            <pc:docMk/>
            <pc:sldMk cId="2867428870" sldId="268"/>
            <ac:cxnSpMk id="61" creationId="{04845775-29E3-F550-0D95-E3E2C671C3C6}"/>
          </ac:cxnSpMkLst>
        </pc:cxnChg>
        <pc:cxnChg chg="add del mod">
          <ac:chgData name="Marina Paula Valerio" userId="bd7dc4a5-d26c-4490-bf78-ddc0cc0c8e42" providerId="ADAL" clId="{418DD69D-FD57-4A70-9395-B3250AE5B708}" dt="2024-07-03T13:14:18.135" v="1349" actId="478"/>
          <ac:cxnSpMkLst>
            <pc:docMk/>
            <pc:sldMk cId="2867428870" sldId="268"/>
            <ac:cxnSpMk id="66" creationId="{1823489D-46A4-14B6-4916-0A1FF33CF3DA}"/>
          </ac:cxnSpMkLst>
        </pc:cxnChg>
        <pc:cxnChg chg="add del mod">
          <ac:chgData name="Marina Paula Valerio" userId="bd7dc4a5-d26c-4490-bf78-ddc0cc0c8e42" providerId="ADAL" clId="{418DD69D-FD57-4A70-9395-B3250AE5B708}" dt="2024-07-03T13:15:04.263" v="1352" actId="478"/>
          <ac:cxnSpMkLst>
            <pc:docMk/>
            <pc:sldMk cId="2867428870" sldId="268"/>
            <ac:cxnSpMk id="69" creationId="{8EEA156A-4F91-0894-C517-FEA84EA0DFD7}"/>
          </ac:cxnSpMkLst>
        </pc:cxnChg>
      </pc:sldChg>
      <pc:sldChg chg="del">
        <pc:chgData name="Marina Paula Valerio" userId="bd7dc4a5-d26c-4490-bf78-ddc0cc0c8e42" providerId="ADAL" clId="{418DD69D-FD57-4A70-9395-B3250AE5B708}" dt="2024-07-03T12:23:32.696" v="3" actId="47"/>
        <pc:sldMkLst>
          <pc:docMk/>
          <pc:sldMk cId="4048924459" sldId="272"/>
        </pc:sldMkLst>
      </pc:sldChg>
      <pc:sldChg chg="del">
        <pc:chgData name="Marina Paula Valerio" userId="bd7dc4a5-d26c-4490-bf78-ddc0cc0c8e42" providerId="ADAL" clId="{418DD69D-FD57-4A70-9395-B3250AE5B708}" dt="2024-07-03T12:23:05.845" v="2" actId="47"/>
        <pc:sldMkLst>
          <pc:docMk/>
          <pc:sldMk cId="2977807225" sldId="273"/>
        </pc:sldMkLst>
      </pc:sldChg>
      <pc:sldChg chg="del">
        <pc:chgData name="Marina Paula Valerio" userId="bd7dc4a5-d26c-4490-bf78-ddc0cc0c8e42" providerId="ADAL" clId="{418DD69D-FD57-4A70-9395-B3250AE5B708}" dt="2024-07-03T12:23:04.295" v="1" actId="47"/>
        <pc:sldMkLst>
          <pc:docMk/>
          <pc:sldMk cId="1305034209" sldId="27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3000" b="1" dirty="0">
                <a:solidFill>
                  <a:schemeClr val="bg1"/>
                </a:solidFill>
              </a:rPr>
              <a:t>Phase 2 Trial of INM004 in STEC-HUS</a:t>
            </a:r>
            <a:endParaRPr lang="en-GB" sz="30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3" y="1189759"/>
            <a:ext cx="105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To assess the safety, pharmacokinetics, and efficacy of INM004 in pediatric patients with STEC-HUS.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Alicia Fayad 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867852"/>
            <a:ext cx="714184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b="1" dirty="0">
                <a:solidFill>
                  <a:schemeClr val="bg1"/>
                </a:solidFill>
              </a:rPr>
              <a:t>INM004 showed an adequate safety profile. Efficacy trends suggest a beneficial effect in the amelioration of kidney injury These results encourage the conduction of a Phase 3 study of INM004.</a:t>
            </a:r>
            <a:endParaRPr lang="en-GB" dirty="0">
              <a:solidFill>
                <a:srgbClr val="296DC0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6A2367-4C1F-DF61-526E-3B5E7804B265}"/>
              </a:ext>
            </a:extLst>
          </p:cNvPr>
          <p:cNvSpPr txBox="1"/>
          <p:nvPr/>
        </p:nvSpPr>
        <p:spPr>
          <a:xfrm>
            <a:off x="329096" y="5265377"/>
            <a:ext cx="11691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3969"/>
                </a:solidFill>
              </a:rPr>
              <a:t>Open-label, controlled, phase 2 clinical trial assessing the safety, efficacy, and pharmacokinetics of INM004 in </a:t>
            </a:r>
            <a:r>
              <a:rPr lang="en-GB" sz="1200" dirty="0" err="1">
                <a:solidFill>
                  <a:srgbClr val="003969"/>
                </a:solidFill>
              </a:rPr>
              <a:t>pediatric</a:t>
            </a:r>
            <a:r>
              <a:rPr lang="en-GB" sz="1200" dirty="0">
                <a:solidFill>
                  <a:srgbClr val="003969"/>
                </a:solidFill>
              </a:rPr>
              <a:t> patients with Shiga toxin-producing </a:t>
            </a:r>
            <a:r>
              <a:rPr lang="en-GB" sz="1200" i="1" dirty="0">
                <a:solidFill>
                  <a:srgbClr val="003969"/>
                </a:solidFill>
              </a:rPr>
              <a:t>Escherichia coli</a:t>
            </a:r>
            <a:r>
              <a:rPr lang="en-GB" sz="1200" dirty="0">
                <a:solidFill>
                  <a:srgbClr val="003969"/>
                </a:solidFill>
              </a:rPr>
              <a:t>-associated </a:t>
            </a:r>
            <a:r>
              <a:rPr lang="en-GB" sz="1200" dirty="0" err="1">
                <a:solidFill>
                  <a:srgbClr val="003969"/>
                </a:solidFill>
              </a:rPr>
              <a:t>hemolytic</a:t>
            </a:r>
            <a:r>
              <a:rPr lang="en-GB" sz="1200" dirty="0">
                <a:solidFill>
                  <a:srgbClr val="003969"/>
                </a:solidFill>
              </a:rPr>
              <a:t> uremic syndrome</a:t>
            </a:r>
          </a:p>
        </p:txBody>
      </p:sp>
      <p:sp>
        <p:nvSpPr>
          <p:cNvPr id="18" name="TextBox 59">
            <a:extLst>
              <a:ext uri="{FF2B5EF4-FFF2-40B4-BE49-F238E27FC236}">
                <a16:creationId xmlns:a16="http://schemas.microsoft.com/office/drawing/2014/main" id="{1A5E9D56-6673-CE81-5CA3-4B2CE3A251D6}"/>
              </a:ext>
            </a:extLst>
          </p:cNvPr>
          <p:cNvSpPr txBox="1"/>
          <p:nvPr/>
        </p:nvSpPr>
        <p:spPr>
          <a:xfrm>
            <a:off x="1292789" y="2157972"/>
            <a:ext cx="15358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Treatment </a:t>
            </a:r>
          </a:p>
          <a:p>
            <a:pPr algn="ctr"/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Arm N=57</a:t>
            </a:r>
          </a:p>
        </p:txBody>
      </p:sp>
      <p:sp>
        <p:nvSpPr>
          <p:cNvPr id="19" name="TextBox 33">
            <a:extLst>
              <a:ext uri="{FF2B5EF4-FFF2-40B4-BE49-F238E27FC236}">
                <a16:creationId xmlns:a16="http://schemas.microsoft.com/office/drawing/2014/main" id="{6F91CEC2-939C-C75B-1984-A1D257D3CDB9}"/>
              </a:ext>
            </a:extLst>
          </p:cNvPr>
          <p:cNvSpPr txBox="1"/>
          <p:nvPr/>
        </p:nvSpPr>
        <p:spPr>
          <a:xfrm>
            <a:off x="1079837" y="3708667"/>
            <a:ext cx="2057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DA0082"/>
                </a:solidFill>
              </a:rPr>
              <a:t>Historical Controls N=125</a:t>
            </a:r>
          </a:p>
        </p:txBody>
      </p:sp>
      <p:sp>
        <p:nvSpPr>
          <p:cNvPr id="20" name="Freeform: Shape 46">
            <a:extLst>
              <a:ext uri="{FF2B5EF4-FFF2-40B4-BE49-F238E27FC236}">
                <a16:creationId xmlns:a16="http://schemas.microsoft.com/office/drawing/2014/main" id="{8FB0699A-0134-9725-E0C2-AA7B28591B77}"/>
              </a:ext>
            </a:extLst>
          </p:cNvPr>
          <p:cNvSpPr/>
          <p:nvPr/>
        </p:nvSpPr>
        <p:spPr>
          <a:xfrm>
            <a:off x="1505292" y="2853108"/>
            <a:ext cx="403022" cy="72133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1" name="Freeform: Shape 46">
            <a:extLst>
              <a:ext uri="{FF2B5EF4-FFF2-40B4-BE49-F238E27FC236}">
                <a16:creationId xmlns:a16="http://schemas.microsoft.com/office/drawing/2014/main" id="{C952CC04-84F0-9709-EEBE-B9AF8F1F4A71}"/>
              </a:ext>
            </a:extLst>
          </p:cNvPr>
          <p:cNvSpPr/>
          <p:nvPr/>
        </p:nvSpPr>
        <p:spPr>
          <a:xfrm>
            <a:off x="1756315" y="2865862"/>
            <a:ext cx="403022" cy="72133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" name="Freeform: Shape 46">
            <a:extLst>
              <a:ext uri="{FF2B5EF4-FFF2-40B4-BE49-F238E27FC236}">
                <a16:creationId xmlns:a16="http://schemas.microsoft.com/office/drawing/2014/main" id="{268DCD39-8E0C-4F23-311C-BEF3E9F07230}"/>
              </a:ext>
            </a:extLst>
          </p:cNvPr>
          <p:cNvSpPr/>
          <p:nvPr/>
        </p:nvSpPr>
        <p:spPr>
          <a:xfrm>
            <a:off x="2014848" y="2859485"/>
            <a:ext cx="403022" cy="72133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" name="Freeform: Shape 46">
            <a:extLst>
              <a:ext uri="{FF2B5EF4-FFF2-40B4-BE49-F238E27FC236}">
                <a16:creationId xmlns:a16="http://schemas.microsoft.com/office/drawing/2014/main" id="{F09804E7-A81F-8DC7-7C9F-8005DC948A0A}"/>
              </a:ext>
            </a:extLst>
          </p:cNvPr>
          <p:cNvSpPr/>
          <p:nvPr/>
        </p:nvSpPr>
        <p:spPr>
          <a:xfrm>
            <a:off x="2216359" y="2867224"/>
            <a:ext cx="403022" cy="72133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02818983-0010-4B9E-B37D-F8B5D9B50AF7}"/>
              </a:ext>
            </a:extLst>
          </p:cNvPr>
          <p:cNvGrpSpPr/>
          <p:nvPr/>
        </p:nvGrpSpPr>
        <p:grpSpPr>
          <a:xfrm>
            <a:off x="1323481" y="4430683"/>
            <a:ext cx="1569744" cy="736889"/>
            <a:chOff x="234970" y="4486406"/>
            <a:chExt cx="1569744" cy="736889"/>
          </a:xfrm>
          <a:solidFill>
            <a:srgbClr val="DA0082"/>
          </a:solidFill>
        </p:grpSpPr>
        <p:sp>
          <p:nvSpPr>
            <p:cNvPr id="31" name="Freeform: Shape 46">
              <a:extLst>
                <a:ext uri="{FF2B5EF4-FFF2-40B4-BE49-F238E27FC236}">
                  <a16:creationId xmlns:a16="http://schemas.microsoft.com/office/drawing/2014/main" id="{A49C7B24-AC53-CB1F-1CB5-8D677F2F0728}"/>
                </a:ext>
              </a:extLst>
            </p:cNvPr>
            <p:cNvSpPr/>
            <p:nvPr/>
          </p:nvSpPr>
          <p:spPr>
            <a:xfrm>
              <a:off x="931168" y="4495592"/>
              <a:ext cx="403022" cy="721330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33BBC2B5-DBFC-255C-DFBE-A361468EE2F3}"/>
                </a:ext>
              </a:extLst>
            </p:cNvPr>
            <p:cNvGrpSpPr/>
            <p:nvPr/>
          </p:nvGrpSpPr>
          <p:grpSpPr>
            <a:xfrm>
              <a:off x="234970" y="4486406"/>
              <a:ext cx="1569744" cy="736889"/>
              <a:chOff x="120549" y="4338225"/>
              <a:chExt cx="1569744" cy="736889"/>
            </a:xfrm>
            <a:grpFill/>
          </p:grpSpPr>
          <p:sp>
            <p:nvSpPr>
              <p:cNvPr id="29" name="Freeform: Shape 46">
                <a:extLst>
                  <a:ext uri="{FF2B5EF4-FFF2-40B4-BE49-F238E27FC236}">
                    <a16:creationId xmlns:a16="http://schemas.microsoft.com/office/drawing/2014/main" id="{739A57A2-C17A-5E87-AA99-7291A72ED1ED}"/>
                  </a:ext>
                </a:extLst>
              </p:cNvPr>
              <p:cNvSpPr/>
              <p:nvPr/>
            </p:nvSpPr>
            <p:spPr>
              <a:xfrm>
                <a:off x="362289" y="4338225"/>
                <a:ext cx="403022" cy="721330"/>
              </a:xfrm>
              <a:custGeom>
                <a:avLst/>
                <a:gdLst>
                  <a:gd name="connsiteX0" fmla="*/ 427832 w 855663"/>
                  <a:gd name="connsiteY0" fmla="*/ 350043 h 1750218"/>
                  <a:gd name="connsiteX1" fmla="*/ 556181 w 855663"/>
                  <a:gd name="connsiteY1" fmla="*/ 365601 h 1750218"/>
                  <a:gd name="connsiteX2" fmla="*/ 719535 w 855663"/>
                  <a:gd name="connsiteY2" fmla="*/ 451168 h 1750218"/>
                  <a:gd name="connsiteX3" fmla="*/ 742872 w 855663"/>
                  <a:gd name="connsiteY3" fmla="*/ 493950 h 1750218"/>
                  <a:gd name="connsiteX4" fmla="*/ 851774 w 855663"/>
                  <a:gd name="connsiteY4" fmla="*/ 956786 h 1750218"/>
                  <a:gd name="connsiteX5" fmla="*/ 855663 w 855663"/>
                  <a:gd name="connsiteY5" fmla="*/ 976232 h 1750218"/>
                  <a:gd name="connsiteX6" fmla="*/ 777876 w 855663"/>
                  <a:gd name="connsiteY6" fmla="*/ 1054020 h 1750218"/>
                  <a:gd name="connsiteX7" fmla="*/ 703977 w 855663"/>
                  <a:gd name="connsiteY7" fmla="*/ 995680 h 1750218"/>
                  <a:gd name="connsiteX8" fmla="*/ 622301 w 855663"/>
                  <a:gd name="connsiteY8" fmla="*/ 657304 h 1750218"/>
                  <a:gd name="connsiteX9" fmla="*/ 622301 w 855663"/>
                  <a:gd name="connsiteY9" fmla="*/ 1750218 h 1750218"/>
                  <a:gd name="connsiteX10" fmla="*/ 466726 w 855663"/>
                  <a:gd name="connsiteY10" fmla="*/ 1750218 h 1750218"/>
                  <a:gd name="connsiteX11" fmla="*/ 466726 w 855663"/>
                  <a:gd name="connsiteY11" fmla="*/ 1050131 h 1750218"/>
                  <a:gd name="connsiteX12" fmla="*/ 388938 w 855663"/>
                  <a:gd name="connsiteY12" fmla="*/ 1050131 h 1750218"/>
                  <a:gd name="connsiteX13" fmla="*/ 388938 w 855663"/>
                  <a:gd name="connsiteY13" fmla="*/ 1750218 h 1750218"/>
                  <a:gd name="connsiteX14" fmla="*/ 233363 w 855663"/>
                  <a:gd name="connsiteY14" fmla="*/ 1750218 h 1750218"/>
                  <a:gd name="connsiteX15" fmla="*/ 233363 w 855663"/>
                  <a:gd name="connsiteY15" fmla="*/ 661193 h 1750218"/>
                  <a:gd name="connsiteX16" fmla="*/ 151686 w 855663"/>
                  <a:gd name="connsiteY16" fmla="*/ 999569 h 1750218"/>
                  <a:gd name="connsiteX17" fmla="*/ 77788 w 855663"/>
                  <a:gd name="connsiteY17" fmla="*/ 1057910 h 1750218"/>
                  <a:gd name="connsiteX18" fmla="*/ 0 w 855663"/>
                  <a:gd name="connsiteY18" fmla="*/ 980123 h 1750218"/>
                  <a:gd name="connsiteX19" fmla="*/ 3889 w 855663"/>
                  <a:gd name="connsiteY19" fmla="*/ 960675 h 1750218"/>
                  <a:gd name="connsiteX20" fmla="*/ 112792 w 855663"/>
                  <a:gd name="connsiteY20" fmla="*/ 497840 h 1750218"/>
                  <a:gd name="connsiteX21" fmla="*/ 136129 w 855663"/>
                  <a:gd name="connsiteY21" fmla="*/ 455057 h 1750218"/>
                  <a:gd name="connsiteX22" fmla="*/ 299482 w 855663"/>
                  <a:gd name="connsiteY22" fmla="*/ 369490 h 1750218"/>
                  <a:gd name="connsiteX23" fmla="*/ 427832 w 855663"/>
                  <a:gd name="connsiteY23" fmla="*/ 350043 h 1750218"/>
                  <a:gd name="connsiteX24" fmla="*/ 427831 w 855663"/>
                  <a:gd name="connsiteY24" fmla="*/ 0 h 1750218"/>
                  <a:gd name="connsiteX25" fmla="*/ 583406 w 855663"/>
                  <a:gd name="connsiteY25" fmla="*/ 155575 h 1750218"/>
                  <a:gd name="connsiteX26" fmla="*/ 427831 w 855663"/>
                  <a:gd name="connsiteY26" fmla="*/ 311150 h 1750218"/>
                  <a:gd name="connsiteX27" fmla="*/ 272256 w 855663"/>
                  <a:gd name="connsiteY27" fmla="*/ 155575 h 1750218"/>
                  <a:gd name="connsiteX28" fmla="*/ 427831 w 855663"/>
                  <a:gd name="connsiteY28" fmla="*/ 0 h 1750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855663" h="1750218">
                    <a:moveTo>
                      <a:pt x="427832" y="350043"/>
                    </a:moveTo>
                    <a:cubicBezTo>
                      <a:pt x="470615" y="350043"/>
                      <a:pt x="513398" y="357821"/>
                      <a:pt x="556181" y="365601"/>
                    </a:cubicBezTo>
                    <a:cubicBezTo>
                      <a:pt x="618412" y="385047"/>
                      <a:pt x="672862" y="412273"/>
                      <a:pt x="719535" y="451168"/>
                    </a:cubicBezTo>
                    <a:cubicBezTo>
                      <a:pt x="731203" y="462835"/>
                      <a:pt x="738983" y="478392"/>
                      <a:pt x="742872" y="493950"/>
                    </a:cubicBezTo>
                    <a:lnTo>
                      <a:pt x="851774" y="956786"/>
                    </a:lnTo>
                    <a:cubicBezTo>
                      <a:pt x="851774" y="960675"/>
                      <a:pt x="855663" y="968454"/>
                      <a:pt x="855663" y="976232"/>
                    </a:cubicBezTo>
                    <a:cubicBezTo>
                      <a:pt x="855663" y="1019016"/>
                      <a:pt x="820659" y="1054020"/>
                      <a:pt x="777876" y="1054020"/>
                    </a:cubicBezTo>
                    <a:cubicBezTo>
                      <a:pt x="742872" y="1054020"/>
                      <a:pt x="711757" y="1026795"/>
                      <a:pt x="703977" y="995680"/>
                    </a:cubicBezTo>
                    <a:lnTo>
                      <a:pt x="622301" y="657304"/>
                    </a:lnTo>
                    <a:lnTo>
                      <a:pt x="622301" y="1750218"/>
                    </a:lnTo>
                    <a:lnTo>
                      <a:pt x="466726" y="1750218"/>
                    </a:lnTo>
                    <a:lnTo>
                      <a:pt x="466726" y="1050131"/>
                    </a:lnTo>
                    <a:lnTo>
                      <a:pt x="388938" y="1050131"/>
                    </a:lnTo>
                    <a:lnTo>
                      <a:pt x="388938" y="1750218"/>
                    </a:lnTo>
                    <a:lnTo>
                      <a:pt x="233363" y="1750218"/>
                    </a:lnTo>
                    <a:lnTo>
                      <a:pt x="233363" y="661193"/>
                    </a:lnTo>
                    <a:lnTo>
                      <a:pt x="151686" y="999569"/>
                    </a:lnTo>
                    <a:cubicBezTo>
                      <a:pt x="143907" y="1030684"/>
                      <a:pt x="112792" y="1057910"/>
                      <a:pt x="77788" y="1057910"/>
                    </a:cubicBezTo>
                    <a:cubicBezTo>
                      <a:pt x="35004" y="1057910"/>
                      <a:pt x="0" y="1022905"/>
                      <a:pt x="0" y="980123"/>
                    </a:cubicBezTo>
                    <a:cubicBezTo>
                      <a:pt x="0" y="972343"/>
                      <a:pt x="3889" y="964564"/>
                      <a:pt x="3889" y="960675"/>
                    </a:cubicBezTo>
                    <a:lnTo>
                      <a:pt x="112792" y="497840"/>
                    </a:lnTo>
                    <a:cubicBezTo>
                      <a:pt x="116682" y="482281"/>
                      <a:pt x="124460" y="466725"/>
                      <a:pt x="136129" y="455057"/>
                    </a:cubicBezTo>
                    <a:cubicBezTo>
                      <a:pt x="182801" y="416162"/>
                      <a:pt x="237252" y="385047"/>
                      <a:pt x="299482" y="369490"/>
                    </a:cubicBezTo>
                    <a:cubicBezTo>
                      <a:pt x="342265" y="357821"/>
                      <a:pt x="385049" y="350043"/>
                      <a:pt x="427832" y="350043"/>
                    </a:cubicBezTo>
                    <a:close/>
                    <a:moveTo>
                      <a:pt x="427831" y="0"/>
                    </a:moveTo>
                    <a:cubicBezTo>
                      <a:pt x="513753" y="0"/>
                      <a:pt x="583406" y="69653"/>
                      <a:pt x="583406" y="155575"/>
                    </a:cubicBezTo>
                    <a:cubicBezTo>
                      <a:pt x="583406" y="241496"/>
                      <a:pt x="513753" y="311150"/>
                      <a:pt x="427831" y="311150"/>
                    </a:cubicBezTo>
                    <a:cubicBezTo>
                      <a:pt x="341910" y="311150"/>
                      <a:pt x="272256" y="241496"/>
                      <a:pt x="272256" y="155575"/>
                    </a:cubicBezTo>
                    <a:cubicBezTo>
                      <a:pt x="272256" y="69653"/>
                      <a:pt x="341910" y="0"/>
                      <a:pt x="427831" y="0"/>
                    </a:cubicBezTo>
                    <a:close/>
                  </a:path>
                </a:pathLst>
              </a:custGeom>
              <a:grpFill/>
              <a:ln w="1508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" name="Freeform: Shape 46">
                <a:extLst>
                  <a:ext uri="{FF2B5EF4-FFF2-40B4-BE49-F238E27FC236}">
                    <a16:creationId xmlns:a16="http://schemas.microsoft.com/office/drawing/2014/main" id="{EE53F52B-B1C7-9B62-BE8F-5999E99B0F0D}"/>
                  </a:ext>
                </a:extLst>
              </p:cNvPr>
              <p:cNvSpPr/>
              <p:nvPr/>
            </p:nvSpPr>
            <p:spPr>
              <a:xfrm>
                <a:off x="613312" y="4350979"/>
                <a:ext cx="403022" cy="721330"/>
              </a:xfrm>
              <a:custGeom>
                <a:avLst/>
                <a:gdLst>
                  <a:gd name="connsiteX0" fmla="*/ 427832 w 855663"/>
                  <a:gd name="connsiteY0" fmla="*/ 350043 h 1750218"/>
                  <a:gd name="connsiteX1" fmla="*/ 556181 w 855663"/>
                  <a:gd name="connsiteY1" fmla="*/ 365601 h 1750218"/>
                  <a:gd name="connsiteX2" fmla="*/ 719535 w 855663"/>
                  <a:gd name="connsiteY2" fmla="*/ 451168 h 1750218"/>
                  <a:gd name="connsiteX3" fmla="*/ 742872 w 855663"/>
                  <a:gd name="connsiteY3" fmla="*/ 493950 h 1750218"/>
                  <a:gd name="connsiteX4" fmla="*/ 851774 w 855663"/>
                  <a:gd name="connsiteY4" fmla="*/ 956786 h 1750218"/>
                  <a:gd name="connsiteX5" fmla="*/ 855663 w 855663"/>
                  <a:gd name="connsiteY5" fmla="*/ 976232 h 1750218"/>
                  <a:gd name="connsiteX6" fmla="*/ 777876 w 855663"/>
                  <a:gd name="connsiteY6" fmla="*/ 1054020 h 1750218"/>
                  <a:gd name="connsiteX7" fmla="*/ 703977 w 855663"/>
                  <a:gd name="connsiteY7" fmla="*/ 995680 h 1750218"/>
                  <a:gd name="connsiteX8" fmla="*/ 622301 w 855663"/>
                  <a:gd name="connsiteY8" fmla="*/ 657304 h 1750218"/>
                  <a:gd name="connsiteX9" fmla="*/ 622301 w 855663"/>
                  <a:gd name="connsiteY9" fmla="*/ 1750218 h 1750218"/>
                  <a:gd name="connsiteX10" fmla="*/ 466726 w 855663"/>
                  <a:gd name="connsiteY10" fmla="*/ 1750218 h 1750218"/>
                  <a:gd name="connsiteX11" fmla="*/ 466726 w 855663"/>
                  <a:gd name="connsiteY11" fmla="*/ 1050131 h 1750218"/>
                  <a:gd name="connsiteX12" fmla="*/ 388938 w 855663"/>
                  <a:gd name="connsiteY12" fmla="*/ 1050131 h 1750218"/>
                  <a:gd name="connsiteX13" fmla="*/ 388938 w 855663"/>
                  <a:gd name="connsiteY13" fmla="*/ 1750218 h 1750218"/>
                  <a:gd name="connsiteX14" fmla="*/ 233363 w 855663"/>
                  <a:gd name="connsiteY14" fmla="*/ 1750218 h 1750218"/>
                  <a:gd name="connsiteX15" fmla="*/ 233363 w 855663"/>
                  <a:gd name="connsiteY15" fmla="*/ 661193 h 1750218"/>
                  <a:gd name="connsiteX16" fmla="*/ 151686 w 855663"/>
                  <a:gd name="connsiteY16" fmla="*/ 999569 h 1750218"/>
                  <a:gd name="connsiteX17" fmla="*/ 77788 w 855663"/>
                  <a:gd name="connsiteY17" fmla="*/ 1057910 h 1750218"/>
                  <a:gd name="connsiteX18" fmla="*/ 0 w 855663"/>
                  <a:gd name="connsiteY18" fmla="*/ 980123 h 1750218"/>
                  <a:gd name="connsiteX19" fmla="*/ 3889 w 855663"/>
                  <a:gd name="connsiteY19" fmla="*/ 960675 h 1750218"/>
                  <a:gd name="connsiteX20" fmla="*/ 112792 w 855663"/>
                  <a:gd name="connsiteY20" fmla="*/ 497840 h 1750218"/>
                  <a:gd name="connsiteX21" fmla="*/ 136129 w 855663"/>
                  <a:gd name="connsiteY21" fmla="*/ 455057 h 1750218"/>
                  <a:gd name="connsiteX22" fmla="*/ 299482 w 855663"/>
                  <a:gd name="connsiteY22" fmla="*/ 369490 h 1750218"/>
                  <a:gd name="connsiteX23" fmla="*/ 427832 w 855663"/>
                  <a:gd name="connsiteY23" fmla="*/ 350043 h 1750218"/>
                  <a:gd name="connsiteX24" fmla="*/ 427831 w 855663"/>
                  <a:gd name="connsiteY24" fmla="*/ 0 h 1750218"/>
                  <a:gd name="connsiteX25" fmla="*/ 583406 w 855663"/>
                  <a:gd name="connsiteY25" fmla="*/ 155575 h 1750218"/>
                  <a:gd name="connsiteX26" fmla="*/ 427831 w 855663"/>
                  <a:gd name="connsiteY26" fmla="*/ 311150 h 1750218"/>
                  <a:gd name="connsiteX27" fmla="*/ 272256 w 855663"/>
                  <a:gd name="connsiteY27" fmla="*/ 155575 h 1750218"/>
                  <a:gd name="connsiteX28" fmla="*/ 427831 w 855663"/>
                  <a:gd name="connsiteY28" fmla="*/ 0 h 1750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855663" h="1750218">
                    <a:moveTo>
                      <a:pt x="427832" y="350043"/>
                    </a:moveTo>
                    <a:cubicBezTo>
                      <a:pt x="470615" y="350043"/>
                      <a:pt x="513398" y="357821"/>
                      <a:pt x="556181" y="365601"/>
                    </a:cubicBezTo>
                    <a:cubicBezTo>
                      <a:pt x="618412" y="385047"/>
                      <a:pt x="672862" y="412273"/>
                      <a:pt x="719535" y="451168"/>
                    </a:cubicBezTo>
                    <a:cubicBezTo>
                      <a:pt x="731203" y="462835"/>
                      <a:pt x="738983" y="478392"/>
                      <a:pt x="742872" y="493950"/>
                    </a:cubicBezTo>
                    <a:lnTo>
                      <a:pt x="851774" y="956786"/>
                    </a:lnTo>
                    <a:cubicBezTo>
                      <a:pt x="851774" y="960675"/>
                      <a:pt x="855663" y="968454"/>
                      <a:pt x="855663" y="976232"/>
                    </a:cubicBezTo>
                    <a:cubicBezTo>
                      <a:pt x="855663" y="1019016"/>
                      <a:pt x="820659" y="1054020"/>
                      <a:pt x="777876" y="1054020"/>
                    </a:cubicBezTo>
                    <a:cubicBezTo>
                      <a:pt x="742872" y="1054020"/>
                      <a:pt x="711757" y="1026795"/>
                      <a:pt x="703977" y="995680"/>
                    </a:cubicBezTo>
                    <a:lnTo>
                      <a:pt x="622301" y="657304"/>
                    </a:lnTo>
                    <a:lnTo>
                      <a:pt x="622301" y="1750218"/>
                    </a:lnTo>
                    <a:lnTo>
                      <a:pt x="466726" y="1750218"/>
                    </a:lnTo>
                    <a:lnTo>
                      <a:pt x="466726" y="1050131"/>
                    </a:lnTo>
                    <a:lnTo>
                      <a:pt x="388938" y="1050131"/>
                    </a:lnTo>
                    <a:lnTo>
                      <a:pt x="388938" y="1750218"/>
                    </a:lnTo>
                    <a:lnTo>
                      <a:pt x="233363" y="1750218"/>
                    </a:lnTo>
                    <a:lnTo>
                      <a:pt x="233363" y="661193"/>
                    </a:lnTo>
                    <a:lnTo>
                      <a:pt x="151686" y="999569"/>
                    </a:lnTo>
                    <a:cubicBezTo>
                      <a:pt x="143907" y="1030684"/>
                      <a:pt x="112792" y="1057910"/>
                      <a:pt x="77788" y="1057910"/>
                    </a:cubicBezTo>
                    <a:cubicBezTo>
                      <a:pt x="35004" y="1057910"/>
                      <a:pt x="0" y="1022905"/>
                      <a:pt x="0" y="980123"/>
                    </a:cubicBezTo>
                    <a:cubicBezTo>
                      <a:pt x="0" y="972343"/>
                      <a:pt x="3889" y="964564"/>
                      <a:pt x="3889" y="960675"/>
                    </a:cubicBezTo>
                    <a:lnTo>
                      <a:pt x="112792" y="497840"/>
                    </a:lnTo>
                    <a:cubicBezTo>
                      <a:pt x="116682" y="482281"/>
                      <a:pt x="124460" y="466725"/>
                      <a:pt x="136129" y="455057"/>
                    </a:cubicBezTo>
                    <a:cubicBezTo>
                      <a:pt x="182801" y="416162"/>
                      <a:pt x="237252" y="385047"/>
                      <a:pt x="299482" y="369490"/>
                    </a:cubicBezTo>
                    <a:cubicBezTo>
                      <a:pt x="342265" y="357821"/>
                      <a:pt x="385049" y="350043"/>
                      <a:pt x="427832" y="350043"/>
                    </a:cubicBezTo>
                    <a:close/>
                    <a:moveTo>
                      <a:pt x="427831" y="0"/>
                    </a:moveTo>
                    <a:cubicBezTo>
                      <a:pt x="513753" y="0"/>
                      <a:pt x="583406" y="69653"/>
                      <a:pt x="583406" y="155575"/>
                    </a:cubicBezTo>
                    <a:cubicBezTo>
                      <a:pt x="583406" y="241496"/>
                      <a:pt x="513753" y="311150"/>
                      <a:pt x="427831" y="311150"/>
                    </a:cubicBezTo>
                    <a:cubicBezTo>
                      <a:pt x="341910" y="311150"/>
                      <a:pt x="272256" y="241496"/>
                      <a:pt x="272256" y="155575"/>
                    </a:cubicBezTo>
                    <a:cubicBezTo>
                      <a:pt x="272256" y="69653"/>
                      <a:pt x="341910" y="0"/>
                      <a:pt x="427831" y="0"/>
                    </a:cubicBezTo>
                    <a:close/>
                  </a:path>
                </a:pathLst>
              </a:custGeom>
              <a:grpFill/>
              <a:ln w="1508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2" name="Freeform: Shape 46">
                <a:extLst>
                  <a:ext uri="{FF2B5EF4-FFF2-40B4-BE49-F238E27FC236}">
                    <a16:creationId xmlns:a16="http://schemas.microsoft.com/office/drawing/2014/main" id="{F834958E-1348-88F1-C68C-55C5E40BB7CD}"/>
                  </a:ext>
                </a:extLst>
              </p:cNvPr>
              <p:cNvSpPr/>
              <p:nvPr/>
            </p:nvSpPr>
            <p:spPr>
              <a:xfrm>
                <a:off x="1064311" y="4353784"/>
                <a:ext cx="403022" cy="721330"/>
              </a:xfrm>
              <a:custGeom>
                <a:avLst/>
                <a:gdLst>
                  <a:gd name="connsiteX0" fmla="*/ 427832 w 855663"/>
                  <a:gd name="connsiteY0" fmla="*/ 350043 h 1750218"/>
                  <a:gd name="connsiteX1" fmla="*/ 556181 w 855663"/>
                  <a:gd name="connsiteY1" fmla="*/ 365601 h 1750218"/>
                  <a:gd name="connsiteX2" fmla="*/ 719535 w 855663"/>
                  <a:gd name="connsiteY2" fmla="*/ 451168 h 1750218"/>
                  <a:gd name="connsiteX3" fmla="*/ 742872 w 855663"/>
                  <a:gd name="connsiteY3" fmla="*/ 493950 h 1750218"/>
                  <a:gd name="connsiteX4" fmla="*/ 851774 w 855663"/>
                  <a:gd name="connsiteY4" fmla="*/ 956786 h 1750218"/>
                  <a:gd name="connsiteX5" fmla="*/ 855663 w 855663"/>
                  <a:gd name="connsiteY5" fmla="*/ 976232 h 1750218"/>
                  <a:gd name="connsiteX6" fmla="*/ 777876 w 855663"/>
                  <a:gd name="connsiteY6" fmla="*/ 1054020 h 1750218"/>
                  <a:gd name="connsiteX7" fmla="*/ 703977 w 855663"/>
                  <a:gd name="connsiteY7" fmla="*/ 995680 h 1750218"/>
                  <a:gd name="connsiteX8" fmla="*/ 622301 w 855663"/>
                  <a:gd name="connsiteY8" fmla="*/ 657304 h 1750218"/>
                  <a:gd name="connsiteX9" fmla="*/ 622301 w 855663"/>
                  <a:gd name="connsiteY9" fmla="*/ 1750218 h 1750218"/>
                  <a:gd name="connsiteX10" fmla="*/ 466726 w 855663"/>
                  <a:gd name="connsiteY10" fmla="*/ 1750218 h 1750218"/>
                  <a:gd name="connsiteX11" fmla="*/ 466726 w 855663"/>
                  <a:gd name="connsiteY11" fmla="*/ 1050131 h 1750218"/>
                  <a:gd name="connsiteX12" fmla="*/ 388938 w 855663"/>
                  <a:gd name="connsiteY12" fmla="*/ 1050131 h 1750218"/>
                  <a:gd name="connsiteX13" fmla="*/ 388938 w 855663"/>
                  <a:gd name="connsiteY13" fmla="*/ 1750218 h 1750218"/>
                  <a:gd name="connsiteX14" fmla="*/ 233363 w 855663"/>
                  <a:gd name="connsiteY14" fmla="*/ 1750218 h 1750218"/>
                  <a:gd name="connsiteX15" fmla="*/ 233363 w 855663"/>
                  <a:gd name="connsiteY15" fmla="*/ 661193 h 1750218"/>
                  <a:gd name="connsiteX16" fmla="*/ 151686 w 855663"/>
                  <a:gd name="connsiteY16" fmla="*/ 999569 h 1750218"/>
                  <a:gd name="connsiteX17" fmla="*/ 77788 w 855663"/>
                  <a:gd name="connsiteY17" fmla="*/ 1057910 h 1750218"/>
                  <a:gd name="connsiteX18" fmla="*/ 0 w 855663"/>
                  <a:gd name="connsiteY18" fmla="*/ 980123 h 1750218"/>
                  <a:gd name="connsiteX19" fmla="*/ 3889 w 855663"/>
                  <a:gd name="connsiteY19" fmla="*/ 960675 h 1750218"/>
                  <a:gd name="connsiteX20" fmla="*/ 112792 w 855663"/>
                  <a:gd name="connsiteY20" fmla="*/ 497840 h 1750218"/>
                  <a:gd name="connsiteX21" fmla="*/ 136129 w 855663"/>
                  <a:gd name="connsiteY21" fmla="*/ 455057 h 1750218"/>
                  <a:gd name="connsiteX22" fmla="*/ 299482 w 855663"/>
                  <a:gd name="connsiteY22" fmla="*/ 369490 h 1750218"/>
                  <a:gd name="connsiteX23" fmla="*/ 427832 w 855663"/>
                  <a:gd name="connsiteY23" fmla="*/ 350043 h 1750218"/>
                  <a:gd name="connsiteX24" fmla="*/ 427831 w 855663"/>
                  <a:gd name="connsiteY24" fmla="*/ 0 h 1750218"/>
                  <a:gd name="connsiteX25" fmla="*/ 583406 w 855663"/>
                  <a:gd name="connsiteY25" fmla="*/ 155575 h 1750218"/>
                  <a:gd name="connsiteX26" fmla="*/ 427831 w 855663"/>
                  <a:gd name="connsiteY26" fmla="*/ 311150 h 1750218"/>
                  <a:gd name="connsiteX27" fmla="*/ 272256 w 855663"/>
                  <a:gd name="connsiteY27" fmla="*/ 155575 h 1750218"/>
                  <a:gd name="connsiteX28" fmla="*/ 427831 w 855663"/>
                  <a:gd name="connsiteY28" fmla="*/ 0 h 1750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855663" h="1750218">
                    <a:moveTo>
                      <a:pt x="427832" y="350043"/>
                    </a:moveTo>
                    <a:cubicBezTo>
                      <a:pt x="470615" y="350043"/>
                      <a:pt x="513398" y="357821"/>
                      <a:pt x="556181" y="365601"/>
                    </a:cubicBezTo>
                    <a:cubicBezTo>
                      <a:pt x="618412" y="385047"/>
                      <a:pt x="672862" y="412273"/>
                      <a:pt x="719535" y="451168"/>
                    </a:cubicBezTo>
                    <a:cubicBezTo>
                      <a:pt x="731203" y="462835"/>
                      <a:pt x="738983" y="478392"/>
                      <a:pt x="742872" y="493950"/>
                    </a:cubicBezTo>
                    <a:lnTo>
                      <a:pt x="851774" y="956786"/>
                    </a:lnTo>
                    <a:cubicBezTo>
                      <a:pt x="851774" y="960675"/>
                      <a:pt x="855663" y="968454"/>
                      <a:pt x="855663" y="976232"/>
                    </a:cubicBezTo>
                    <a:cubicBezTo>
                      <a:pt x="855663" y="1019016"/>
                      <a:pt x="820659" y="1054020"/>
                      <a:pt x="777876" y="1054020"/>
                    </a:cubicBezTo>
                    <a:cubicBezTo>
                      <a:pt x="742872" y="1054020"/>
                      <a:pt x="711757" y="1026795"/>
                      <a:pt x="703977" y="995680"/>
                    </a:cubicBezTo>
                    <a:lnTo>
                      <a:pt x="622301" y="657304"/>
                    </a:lnTo>
                    <a:lnTo>
                      <a:pt x="622301" y="1750218"/>
                    </a:lnTo>
                    <a:lnTo>
                      <a:pt x="466726" y="1750218"/>
                    </a:lnTo>
                    <a:lnTo>
                      <a:pt x="466726" y="1050131"/>
                    </a:lnTo>
                    <a:lnTo>
                      <a:pt x="388938" y="1050131"/>
                    </a:lnTo>
                    <a:lnTo>
                      <a:pt x="388938" y="1750218"/>
                    </a:lnTo>
                    <a:lnTo>
                      <a:pt x="233363" y="1750218"/>
                    </a:lnTo>
                    <a:lnTo>
                      <a:pt x="233363" y="661193"/>
                    </a:lnTo>
                    <a:lnTo>
                      <a:pt x="151686" y="999569"/>
                    </a:lnTo>
                    <a:cubicBezTo>
                      <a:pt x="143907" y="1030684"/>
                      <a:pt x="112792" y="1057910"/>
                      <a:pt x="77788" y="1057910"/>
                    </a:cubicBezTo>
                    <a:cubicBezTo>
                      <a:pt x="35004" y="1057910"/>
                      <a:pt x="0" y="1022905"/>
                      <a:pt x="0" y="980123"/>
                    </a:cubicBezTo>
                    <a:cubicBezTo>
                      <a:pt x="0" y="972343"/>
                      <a:pt x="3889" y="964564"/>
                      <a:pt x="3889" y="960675"/>
                    </a:cubicBezTo>
                    <a:lnTo>
                      <a:pt x="112792" y="497840"/>
                    </a:lnTo>
                    <a:cubicBezTo>
                      <a:pt x="116682" y="482281"/>
                      <a:pt x="124460" y="466725"/>
                      <a:pt x="136129" y="455057"/>
                    </a:cubicBezTo>
                    <a:cubicBezTo>
                      <a:pt x="182801" y="416162"/>
                      <a:pt x="237252" y="385047"/>
                      <a:pt x="299482" y="369490"/>
                    </a:cubicBezTo>
                    <a:cubicBezTo>
                      <a:pt x="342265" y="357821"/>
                      <a:pt x="385049" y="350043"/>
                      <a:pt x="427832" y="350043"/>
                    </a:cubicBezTo>
                    <a:close/>
                    <a:moveTo>
                      <a:pt x="427831" y="0"/>
                    </a:moveTo>
                    <a:cubicBezTo>
                      <a:pt x="513753" y="0"/>
                      <a:pt x="583406" y="69653"/>
                      <a:pt x="583406" y="155575"/>
                    </a:cubicBezTo>
                    <a:cubicBezTo>
                      <a:pt x="583406" y="241496"/>
                      <a:pt x="513753" y="311150"/>
                      <a:pt x="427831" y="311150"/>
                    </a:cubicBezTo>
                    <a:cubicBezTo>
                      <a:pt x="341910" y="311150"/>
                      <a:pt x="272256" y="241496"/>
                      <a:pt x="272256" y="155575"/>
                    </a:cubicBezTo>
                    <a:cubicBezTo>
                      <a:pt x="272256" y="69653"/>
                      <a:pt x="341910" y="0"/>
                      <a:pt x="427831" y="0"/>
                    </a:cubicBezTo>
                    <a:close/>
                  </a:path>
                </a:pathLst>
              </a:custGeom>
              <a:grpFill/>
              <a:ln w="1508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3" name="Freeform: Shape 46">
                <a:extLst>
                  <a:ext uri="{FF2B5EF4-FFF2-40B4-BE49-F238E27FC236}">
                    <a16:creationId xmlns:a16="http://schemas.microsoft.com/office/drawing/2014/main" id="{3A6BCA13-C679-A7D7-F4C6-4A4D40C51965}"/>
                  </a:ext>
                </a:extLst>
              </p:cNvPr>
              <p:cNvSpPr/>
              <p:nvPr/>
            </p:nvSpPr>
            <p:spPr>
              <a:xfrm>
                <a:off x="1287271" y="4347411"/>
                <a:ext cx="403022" cy="721330"/>
              </a:xfrm>
              <a:custGeom>
                <a:avLst/>
                <a:gdLst>
                  <a:gd name="connsiteX0" fmla="*/ 427832 w 855663"/>
                  <a:gd name="connsiteY0" fmla="*/ 350043 h 1750218"/>
                  <a:gd name="connsiteX1" fmla="*/ 556181 w 855663"/>
                  <a:gd name="connsiteY1" fmla="*/ 365601 h 1750218"/>
                  <a:gd name="connsiteX2" fmla="*/ 719535 w 855663"/>
                  <a:gd name="connsiteY2" fmla="*/ 451168 h 1750218"/>
                  <a:gd name="connsiteX3" fmla="*/ 742872 w 855663"/>
                  <a:gd name="connsiteY3" fmla="*/ 493950 h 1750218"/>
                  <a:gd name="connsiteX4" fmla="*/ 851774 w 855663"/>
                  <a:gd name="connsiteY4" fmla="*/ 956786 h 1750218"/>
                  <a:gd name="connsiteX5" fmla="*/ 855663 w 855663"/>
                  <a:gd name="connsiteY5" fmla="*/ 976232 h 1750218"/>
                  <a:gd name="connsiteX6" fmla="*/ 777876 w 855663"/>
                  <a:gd name="connsiteY6" fmla="*/ 1054020 h 1750218"/>
                  <a:gd name="connsiteX7" fmla="*/ 703977 w 855663"/>
                  <a:gd name="connsiteY7" fmla="*/ 995680 h 1750218"/>
                  <a:gd name="connsiteX8" fmla="*/ 622301 w 855663"/>
                  <a:gd name="connsiteY8" fmla="*/ 657304 h 1750218"/>
                  <a:gd name="connsiteX9" fmla="*/ 622301 w 855663"/>
                  <a:gd name="connsiteY9" fmla="*/ 1750218 h 1750218"/>
                  <a:gd name="connsiteX10" fmla="*/ 466726 w 855663"/>
                  <a:gd name="connsiteY10" fmla="*/ 1750218 h 1750218"/>
                  <a:gd name="connsiteX11" fmla="*/ 466726 w 855663"/>
                  <a:gd name="connsiteY11" fmla="*/ 1050131 h 1750218"/>
                  <a:gd name="connsiteX12" fmla="*/ 388938 w 855663"/>
                  <a:gd name="connsiteY12" fmla="*/ 1050131 h 1750218"/>
                  <a:gd name="connsiteX13" fmla="*/ 388938 w 855663"/>
                  <a:gd name="connsiteY13" fmla="*/ 1750218 h 1750218"/>
                  <a:gd name="connsiteX14" fmla="*/ 233363 w 855663"/>
                  <a:gd name="connsiteY14" fmla="*/ 1750218 h 1750218"/>
                  <a:gd name="connsiteX15" fmla="*/ 233363 w 855663"/>
                  <a:gd name="connsiteY15" fmla="*/ 661193 h 1750218"/>
                  <a:gd name="connsiteX16" fmla="*/ 151686 w 855663"/>
                  <a:gd name="connsiteY16" fmla="*/ 999569 h 1750218"/>
                  <a:gd name="connsiteX17" fmla="*/ 77788 w 855663"/>
                  <a:gd name="connsiteY17" fmla="*/ 1057910 h 1750218"/>
                  <a:gd name="connsiteX18" fmla="*/ 0 w 855663"/>
                  <a:gd name="connsiteY18" fmla="*/ 980123 h 1750218"/>
                  <a:gd name="connsiteX19" fmla="*/ 3889 w 855663"/>
                  <a:gd name="connsiteY19" fmla="*/ 960675 h 1750218"/>
                  <a:gd name="connsiteX20" fmla="*/ 112792 w 855663"/>
                  <a:gd name="connsiteY20" fmla="*/ 497840 h 1750218"/>
                  <a:gd name="connsiteX21" fmla="*/ 136129 w 855663"/>
                  <a:gd name="connsiteY21" fmla="*/ 455057 h 1750218"/>
                  <a:gd name="connsiteX22" fmla="*/ 299482 w 855663"/>
                  <a:gd name="connsiteY22" fmla="*/ 369490 h 1750218"/>
                  <a:gd name="connsiteX23" fmla="*/ 427832 w 855663"/>
                  <a:gd name="connsiteY23" fmla="*/ 350043 h 1750218"/>
                  <a:gd name="connsiteX24" fmla="*/ 427831 w 855663"/>
                  <a:gd name="connsiteY24" fmla="*/ 0 h 1750218"/>
                  <a:gd name="connsiteX25" fmla="*/ 583406 w 855663"/>
                  <a:gd name="connsiteY25" fmla="*/ 155575 h 1750218"/>
                  <a:gd name="connsiteX26" fmla="*/ 427831 w 855663"/>
                  <a:gd name="connsiteY26" fmla="*/ 311150 h 1750218"/>
                  <a:gd name="connsiteX27" fmla="*/ 272256 w 855663"/>
                  <a:gd name="connsiteY27" fmla="*/ 155575 h 1750218"/>
                  <a:gd name="connsiteX28" fmla="*/ 427831 w 855663"/>
                  <a:gd name="connsiteY28" fmla="*/ 0 h 1750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855663" h="1750218">
                    <a:moveTo>
                      <a:pt x="427832" y="350043"/>
                    </a:moveTo>
                    <a:cubicBezTo>
                      <a:pt x="470615" y="350043"/>
                      <a:pt x="513398" y="357821"/>
                      <a:pt x="556181" y="365601"/>
                    </a:cubicBezTo>
                    <a:cubicBezTo>
                      <a:pt x="618412" y="385047"/>
                      <a:pt x="672862" y="412273"/>
                      <a:pt x="719535" y="451168"/>
                    </a:cubicBezTo>
                    <a:cubicBezTo>
                      <a:pt x="731203" y="462835"/>
                      <a:pt x="738983" y="478392"/>
                      <a:pt x="742872" y="493950"/>
                    </a:cubicBezTo>
                    <a:lnTo>
                      <a:pt x="851774" y="956786"/>
                    </a:lnTo>
                    <a:cubicBezTo>
                      <a:pt x="851774" y="960675"/>
                      <a:pt x="855663" y="968454"/>
                      <a:pt x="855663" y="976232"/>
                    </a:cubicBezTo>
                    <a:cubicBezTo>
                      <a:pt x="855663" y="1019016"/>
                      <a:pt x="820659" y="1054020"/>
                      <a:pt x="777876" y="1054020"/>
                    </a:cubicBezTo>
                    <a:cubicBezTo>
                      <a:pt x="742872" y="1054020"/>
                      <a:pt x="711757" y="1026795"/>
                      <a:pt x="703977" y="995680"/>
                    </a:cubicBezTo>
                    <a:lnTo>
                      <a:pt x="622301" y="657304"/>
                    </a:lnTo>
                    <a:lnTo>
                      <a:pt x="622301" y="1750218"/>
                    </a:lnTo>
                    <a:lnTo>
                      <a:pt x="466726" y="1750218"/>
                    </a:lnTo>
                    <a:lnTo>
                      <a:pt x="466726" y="1050131"/>
                    </a:lnTo>
                    <a:lnTo>
                      <a:pt x="388938" y="1050131"/>
                    </a:lnTo>
                    <a:lnTo>
                      <a:pt x="388938" y="1750218"/>
                    </a:lnTo>
                    <a:lnTo>
                      <a:pt x="233363" y="1750218"/>
                    </a:lnTo>
                    <a:lnTo>
                      <a:pt x="233363" y="661193"/>
                    </a:lnTo>
                    <a:lnTo>
                      <a:pt x="151686" y="999569"/>
                    </a:lnTo>
                    <a:cubicBezTo>
                      <a:pt x="143907" y="1030684"/>
                      <a:pt x="112792" y="1057910"/>
                      <a:pt x="77788" y="1057910"/>
                    </a:cubicBezTo>
                    <a:cubicBezTo>
                      <a:pt x="35004" y="1057910"/>
                      <a:pt x="0" y="1022905"/>
                      <a:pt x="0" y="980123"/>
                    </a:cubicBezTo>
                    <a:cubicBezTo>
                      <a:pt x="0" y="972343"/>
                      <a:pt x="3889" y="964564"/>
                      <a:pt x="3889" y="960675"/>
                    </a:cubicBezTo>
                    <a:lnTo>
                      <a:pt x="112792" y="497840"/>
                    </a:lnTo>
                    <a:cubicBezTo>
                      <a:pt x="116682" y="482281"/>
                      <a:pt x="124460" y="466725"/>
                      <a:pt x="136129" y="455057"/>
                    </a:cubicBezTo>
                    <a:cubicBezTo>
                      <a:pt x="182801" y="416162"/>
                      <a:pt x="237252" y="385047"/>
                      <a:pt x="299482" y="369490"/>
                    </a:cubicBezTo>
                    <a:cubicBezTo>
                      <a:pt x="342265" y="357821"/>
                      <a:pt x="385049" y="350043"/>
                      <a:pt x="427832" y="350043"/>
                    </a:cubicBezTo>
                    <a:close/>
                    <a:moveTo>
                      <a:pt x="427831" y="0"/>
                    </a:moveTo>
                    <a:cubicBezTo>
                      <a:pt x="513753" y="0"/>
                      <a:pt x="583406" y="69653"/>
                      <a:pt x="583406" y="155575"/>
                    </a:cubicBezTo>
                    <a:cubicBezTo>
                      <a:pt x="583406" y="241496"/>
                      <a:pt x="513753" y="311150"/>
                      <a:pt x="427831" y="311150"/>
                    </a:cubicBezTo>
                    <a:cubicBezTo>
                      <a:pt x="341910" y="311150"/>
                      <a:pt x="272256" y="241496"/>
                      <a:pt x="272256" y="155575"/>
                    </a:cubicBezTo>
                    <a:cubicBezTo>
                      <a:pt x="272256" y="69653"/>
                      <a:pt x="341910" y="0"/>
                      <a:pt x="427831" y="0"/>
                    </a:cubicBezTo>
                    <a:close/>
                  </a:path>
                </a:pathLst>
              </a:custGeom>
              <a:grpFill/>
              <a:ln w="1508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4" name="Freeform: Shape 46">
                <a:extLst>
                  <a:ext uri="{FF2B5EF4-FFF2-40B4-BE49-F238E27FC236}">
                    <a16:creationId xmlns:a16="http://schemas.microsoft.com/office/drawing/2014/main" id="{F2BA286E-DE37-A3B9-6837-7E2A8D77911E}"/>
                  </a:ext>
                </a:extLst>
              </p:cNvPr>
              <p:cNvSpPr/>
              <p:nvPr/>
            </p:nvSpPr>
            <p:spPr>
              <a:xfrm>
                <a:off x="120549" y="4343031"/>
                <a:ext cx="403022" cy="721330"/>
              </a:xfrm>
              <a:custGeom>
                <a:avLst/>
                <a:gdLst>
                  <a:gd name="connsiteX0" fmla="*/ 427832 w 855663"/>
                  <a:gd name="connsiteY0" fmla="*/ 350043 h 1750218"/>
                  <a:gd name="connsiteX1" fmla="*/ 556181 w 855663"/>
                  <a:gd name="connsiteY1" fmla="*/ 365601 h 1750218"/>
                  <a:gd name="connsiteX2" fmla="*/ 719535 w 855663"/>
                  <a:gd name="connsiteY2" fmla="*/ 451168 h 1750218"/>
                  <a:gd name="connsiteX3" fmla="*/ 742872 w 855663"/>
                  <a:gd name="connsiteY3" fmla="*/ 493950 h 1750218"/>
                  <a:gd name="connsiteX4" fmla="*/ 851774 w 855663"/>
                  <a:gd name="connsiteY4" fmla="*/ 956786 h 1750218"/>
                  <a:gd name="connsiteX5" fmla="*/ 855663 w 855663"/>
                  <a:gd name="connsiteY5" fmla="*/ 976232 h 1750218"/>
                  <a:gd name="connsiteX6" fmla="*/ 777876 w 855663"/>
                  <a:gd name="connsiteY6" fmla="*/ 1054020 h 1750218"/>
                  <a:gd name="connsiteX7" fmla="*/ 703977 w 855663"/>
                  <a:gd name="connsiteY7" fmla="*/ 995680 h 1750218"/>
                  <a:gd name="connsiteX8" fmla="*/ 622301 w 855663"/>
                  <a:gd name="connsiteY8" fmla="*/ 657304 h 1750218"/>
                  <a:gd name="connsiteX9" fmla="*/ 622301 w 855663"/>
                  <a:gd name="connsiteY9" fmla="*/ 1750218 h 1750218"/>
                  <a:gd name="connsiteX10" fmla="*/ 466726 w 855663"/>
                  <a:gd name="connsiteY10" fmla="*/ 1750218 h 1750218"/>
                  <a:gd name="connsiteX11" fmla="*/ 466726 w 855663"/>
                  <a:gd name="connsiteY11" fmla="*/ 1050131 h 1750218"/>
                  <a:gd name="connsiteX12" fmla="*/ 388938 w 855663"/>
                  <a:gd name="connsiteY12" fmla="*/ 1050131 h 1750218"/>
                  <a:gd name="connsiteX13" fmla="*/ 388938 w 855663"/>
                  <a:gd name="connsiteY13" fmla="*/ 1750218 h 1750218"/>
                  <a:gd name="connsiteX14" fmla="*/ 233363 w 855663"/>
                  <a:gd name="connsiteY14" fmla="*/ 1750218 h 1750218"/>
                  <a:gd name="connsiteX15" fmla="*/ 233363 w 855663"/>
                  <a:gd name="connsiteY15" fmla="*/ 661193 h 1750218"/>
                  <a:gd name="connsiteX16" fmla="*/ 151686 w 855663"/>
                  <a:gd name="connsiteY16" fmla="*/ 999569 h 1750218"/>
                  <a:gd name="connsiteX17" fmla="*/ 77788 w 855663"/>
                  <a:gd name="connsiteY17" fmla="*/ 1057910 h 1750218"/>
                  <a:gd name="connsiteX18" fmla="*/ 0 w 855663"/>
                  <a:gd name="connsiteY18" fmla="*/ 980123 h 1750218"/>
                  <a:gd name="connsiteX19" fmla="*/ 3889 w 855663"/>
                  <a:gd name="connsiteY19" fmla="*/ 960675 h 1750218"/>
                  <a:gd name="connsiteX20" fmla="*/ 112792 w 855663"/>
                  <a:gd name="connsiteY20" fmla="*/ 497840 h 1750218"/>
                  <a:gd name="connsiteX21" fmla="*/ 136129 w 855663"/>
                  <a:gd name="connsiteY21" fmla="*/ 455057 h 1750218"/>
                  <a:gd name="connsiteX22" fmla="*/ 299482 w 855663"/>
                  <a:gd name="connsiteY22" fmla="*/ 369490 h 1750218"/>
                  <a:gd name="connsiteX23" fmla="*/ 427832 w 855663"/>
                  <a:gd name="connsiteY23" fmla="*/ 350043 h 1750218"/>
                  <a:gd name="connsiteX24" fmla="*/ 427831 w 855663"/>
                  <a:gd name="connsiteY24" fmla="*/ 0 h 1750218"/>
                  <a:gd name="connsiteX25" fmla="*/ 583406 w 855663"/>
                  <a:gd name="connsiteY25" fmla="*/ 155575 h 1750218"/>
                  <a:gd name="connsiteX26" fmla="*/ 427831 w 855663"/>
                  <a:gd name="connsiteY26" fmla="*/ 311150 h 1750218"/>
                  <a:gd name="connsiteX27" fmla="*/ 272256 w 855663"/>
                  <a:gd name="connsiteY27" fmla="*/ 155575 h 1750218"/>
                  <a:gd name="connsiteX28" fmla="*/ 427831 w 855663"/>
                  <a:gd name="connsiteY28" fmla="*/ 0 h 1750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855663" h="1750218">
                    <a:moveTo>
                      <a:pt x="427832" y="350043"/>
                    </a:moveTo>
                    <a:cubicBezTo>
                      <a:pt x="470615" y="350043"/>
                      <a:pt x="513398" y="357821"/>
                      <a:pt x="556181" y="365601"/>
                    </a:cubicBezTo>
                    <a:cubicBezTo>
                      <a:pt x="618412" y="385047"/>
                      <a:pt x="672862" y="412273"/>
                      <a:pt x="719535" y="451168"/>
                    </a:cubicBezTo>
                    <a:cubicBezTo>
                      <a:pt x="731203" y="462835"/>
                      <a:pt x="738983" y="478392"/>
                      <a:pt x="742872" y="493950"/>
                    </a:cubicBezTo>
                    <a:lnTo>
                      <a:pt x="851774" y="956786"/>
                    </a:lnTo>
                    <a:cubicBezTo>
                      <a:pt x="851774" y="960675"/>
                      <a:pt x="855663" y="968454"/>
                      <a:pt x="855663" y="976232"/>
                    </a:cubicBezTo>
                    <a:cubicBezTo>
                      <a:pt x="855663" y="1019016"/>
                      <a:pt x="820659" y="1054020"/>
                      <a:pt x="777876" y="1054020"/>
                    </a:cubicBezTo>
                    <a:cubicBezTo>
                      <a:pt x="742872" y="1054020"/>
                      <a:pt x="711757" y="1026795"/>
                      <a:pt x="703977" y="995680"/>
                    </a:cubicBezTo>
                    <a:lnTo>
                      <a:pt x="622301" y="657304"/>
                    </a:lnTo>
                    <a:lnTo>
                      <a:pt x="622301" y="1750218"/>
                    </a:lnTo>
                    <a:lnTo>
                      <a:pt x="466726" y="1750218"/>
                    </a:lnTo>
                    <a:lnTo>
                      <a:pt x="466726" y="1050131"/>
                    </a:lnTo>
                    <a:lnTo>
                      <a:pt x="388938" y="1050131"/>
                    </a:lnTo>
                    <a:lnTo>
                      <a:pt x="388938" y="1750218"/>
                    </a:lnTo>
                    <a:lnTo>
                      <a:pt x="233363" y="1750218"/>
                    </a:lnTo>
                    <a:lnTo>
                      <a:pt x="233363" y="661193"/>
                    </a:lnTo>
                    <a:lnTo>
                      <a:pt x="151686" y="999569"/>
                    </a:lnTo>
                    <a:cubicBezTo>
                      <a:pt x="143907" y="1030684"/>
                      <a:pt x="112792" y="1057910"/>
                      <a:pt x="77788" y="1057910"/>
                    </a:cubicBezTo>
                    <a:cubicBezTo>
                      <a:pt x="35004" y="1057910"/>
                      <a:pt x="0" y="1022905"/>
                      <a:pt x="0" y="980123"/>
                    </a:cubicBezTo>
                    <a:cubicBezTo>
                      <a:pt x="0" y="972343"/>
                      <a:pt x="3889" y="964564"/>
                      <a:pt x="3889" y="960675"/>
                    </a:cubicBezTo>
                    <a:lnTo>
                      <a:pt x="112792" y="497840"/>
                    </a:lnTo>
                    <a:cubicBezTo>
                      <a:pt x="116682" y="482281"/>
                      <a:pt x="124460" y="466725"/>
                      <a:pt x="136129" y="455057"/>
                    </a:cubicBezTo>
                    <a:cubicBezTo>
                      <a:pt x="182801" y="416162"/>
                      <a:pt x="237252" y="385047"/>
                      <a:pt x="299482" y="369490"/>
                    </a:cubicBezTo>
                    <a:cubicBezTo>
                      <a:pt x="342265" y="357821"/>
                      <a:pt x="385049" y="350043"/>
                      <a:pt x="427832" y="350043"/>
                    </a:cubicBezTo>
                    <a:close/>
                    <a:moveTo>
                      <a:pt x="427831" y="0"/>
                    </a:moveTo>
                    <a:cubicBezTo>
                      <a:pt x="513753" y="0"/>
                      <a:pt x="583406" y="69653"/>
                      <a:pt x="583406" y="155575"/>
                    </a:cubicBezTo>
                    <a:cubicBezTo>
                      <a:pt x="583406" y="241496"/>
                      <a:pt x="513753" y="311150"/>
                      <a:pt x="427831" y="311150"/>
                    </a:cubicBezTo>
                    <a:cubicBezTo>
                      <a:pt x="341910" y="311150"/>
                      <a:pt x="272256" y="241496"/>
                      <a:pt x="272256" y="155575"/>
                    </a:cubicBezTo>
                    <a:cubicBezTo>
                      <a:pt x="272256" y="69653"/>
                      <a:pt x="341910" y="0"/>
                      <a:pt x="427831" y="0"/>
                    </a:cubicBezTo>
                    <a:close/>
                  </a:path>
                </a:pathLst>
              </a:custGeom>
              <a:grpFill/>
              <a:ln w="1508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  <p:cxnSp>
        <p:nvCxnSpPr>
          <p:cNvPr id="37" name="Straight Arrow Connector 56">
            <a:extLst>
              <a:ext uri="{FF2B5EF4-FFF2-40B4-BE49-F238E27FC236}">
                <a16:creationId xmlns:a16="http://schemas.microsoft.com/office/drawing/2014/main" id="{C07DBAA2-7E5F-EE7F-208E-105D28CB1D02}"/>
              </a:ext>
            </a:extLst>
          </p:cNvPr>
          <p:cNvCxnSpPr>
            <a:cxnSpLocks/>
          </p:cNvCxnSpPr>
          <p:nvPr/>
        </p:nvCxnSpPr>
        <p:spPr>
          <a:xfrm flipV="1">
            <a:off x="2853635" y="3086680"/>
            <a:ext cx="804531" cy="18485"/>
          </a:xfrm>
          <a:prstGeom prst="straightConnector1">
            <a:avLst/>
          </a:prstGeom>
          <a:ln w="31750">
            <a:solidFill>
              <a:schemeClr val="accent1">
                <a:lumMod val="75000"/>
              </a:schemeClr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57">
            <a:extLst>
              <a:ext uri="{FF2B5EF4-FFF2-40B4-BE49-F238E27FC236}">
                <a16:creationId xmlns:a16="http://schemas.microsoft.com/office/drawing/2014/main" id="{B43170ED-D8B8-7B58-B757-92B233D88EC3}"/>
              </a:ext>
            </a:extLst>
          </p:cNvPr>
          <p:cNvCxnSpPr>
            <a:cxnSpLocks/>
          </p:cNvCxnSpPr>
          <p:nvPr/>
        </p:nvCxnSpPr>
        <p:spPr>
          <a:xfrm>
            <a:off x="2841004" y="3220150"/>
            <a:ext cx="578060" cy="531186"/>
          </a:xfrm>
          <a:prstGeom prst="straightConnector1">
            <a:avLst/>
          </a:prstGeom>
          <a:ln w="31750">
            <a:solidFill>
              <a:schemeClr val="accent1">
                <a:lumMod val="75000"/>
              </a:schemeClr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eform: Shape 46">
            <a:extLst>
              <a:ext uri="{FF2B5EF4-FFF2-40B4-BE49-F238E27FC236}">
                <a16:creationId xmlns:a16="http://schemas.microsoft.com/office/drawing/2014/main" id="{2BFCE1EF-B9DF-0EF1-667C-3B5740F65D12}"/>
              </a:ext>
            </a:extLst>
          </p:cNvPr>
          <p:cNvSpPr/>
          <p:nvPr/>
        </p:nvSpPr>
        <p:spPr>
          <a:xfrm>
            <a:off x="4021500" y="2865858"/>
            <a:ext cx="403022" cy="72133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2" name="Freeform: Shape 46">
            <a:extLst>
              <a:ext uri="{FF2B5EF4-FFF2-40B4-BE49-F238E27FC236}">
                <a16:creationId xmlns:a16="http://schemas.microsoft.com/office/drawing/2014/main" id="{7AF70301-E3BB-DCD1-1921-2ACDFA92610A}"/>
              </a:ext>
            </a:extLst>
          </p:cNvPr>
          <p:cNvSpPr/>
          <p:nvPr/>
        </p:nvSpPr>
        <p:spPr>
          <a:xfrm>
            <a:off x="3863170" y="4579585"/>
            <a:ext cx="403022" cy="72133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3" name="Freeform: Shape 46">
            <a:extLst>
              <a:ext uri="{FF2B5EF4-FFF2-40B4-BE49-F238E27FC236}">
                <a16:creationId xmlns:a16="http://schemas.microsoft.com/office/drawing/2014/main" id="{238814BF-C535-39D9-D3C2-69DB044F5428}"/>
              </a:ext>
            </a:extLst>
          </p:cNvPr>
          <p:cNvSpPr/>
          <p:nvPr/>
        </p:nvSpPr>
        <p:spPr>
          <a:xfrm>
            <a:off x="4293645" y="4589524"/>
            <a:ext cx="403022" cy="72133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DA0082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cxnSp>
        <p:nvCxnSpPr>
          <p:cNvPr id="61" name="Straight Arrow Connector 9">
            <a:extLst>
              <a:ext uri="{FF2B5EF4-FFF2-40B4-BE49-F238E27FC236}">
                <a16:creationId xmlns:a16="http://schemas.microsoft.com/office/drawing/2014/main" id="{04845775-29E3-F550-0D95-E3E2C671C3C6}"/>
              </a:ext>
            </a:extLst>
          </p:cNvPr>
          <p:cNvCxnSpPr/>
          <p:nvPr/>
        </p:nvCxnSpPr>
        <p:spPr>
          <a:xfrm>
            <a:off x="3044574" y="4972753"/>
            <a:ext cx="715833" cy="0"/>
          </a:xfrm>
          <a:prstGeom prst="straightConnector1">
            <a:avLst/>
          </a:prstGeom>
          <a:ln w="31750">
            <a:solidFill>
              <a:srgbClr val="DA0082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19">
            <a:extLst>
              <a:ext uri="{FF2B5EF4-FFF2-40B4-BE49-F238E27FC236}">
                <a16:creationId xmlns:a16="http://schemas.microsoft.com/office/drawing/2014/main" id="{12D4A568-20E2-D847-79FA-59D90B9F70D2}"/>
              </a:ext>
            </a:extLst>
          </p:cNvPr>
          <p:cNvSpPr/>
          <p:nvPr/>
        </p:nvSpPr>
        <p:spPr>
          <a:xfrm>
            <a:off x="3319197" y="2167504"/>
            <a:ext cx="2206963" cy="614223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437A"/>
                </a:solidFill>
              </a:rPr>
              <a:t>Safety population N=57</a:t>
            </a:r>
          </a:p>
        </p:txBody>
      </p:sp>
      <p:sp>
        <p:nvSpPr>
          <p:cNvPr id="63" name="Rectangle 19">
            <a:extLst>
              <a:ext uri="{FF2B5EF4-FFF2-40B4-BE49-F238E27FC236}">
                <a16:creationId xmlns:a16="http://schemas.microsoft.com/office/drawing/2014/main" id="{4A3CAAF9-CFEF-7DEF-FA69-4F722F6BD99F}"/>
              </a:ext>
            </a:extLst>
          </p:cNvPr>
          <p:cNvSpPr/>
          <p:nvPr/>
        </p:nvSpPr>
        <p:spPr>
          <a:xfrm>
            <a:off x="3289380" y="3927088"/>
            <a:ext cx="2206963" cy="614223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437A"/>
                </a:solidFill>
              </a:rPr>
              <a:t>Matched </a:t>
            </a:r>
            <a:r>
              <a:rPr lang="en-GB">
                <a:solidFill>
                  <a:srgbClr val="00437A"/>
                </a:solidFill>
              </a:rPr>
              <a:t>population </a:t>
            </a:r>
            <a:r>
              <a:rPr lang="en-GB" dirty="0">
                <a:solidFill>
                  <a:srgbClr val="00437A"/>
                </a:solidFill>
              </a:rPr>
              <a:t>N</a:t>
            </a:r>
            <a:r>
              <a:rPr lang="en-GB">
                <a:solidFill>
                  <a:srgbClr val="00437A"/>
                </a:solidFill>
              </a:rPr>
              <a:t>=52 per arm</a:t>
            </a:r>
            <a:endParaRPr lang="en-GB" dirty="0">
              <a:solidFill>
                <a:srgbClr val="00437A"/>
              </a:solidFill>
            </a:endParaRPr>
          </a:p>
        </p:txBody>
      </p:sp>
      <p:sp>
        <p:nvSpPr>
          <p:cNvPr id="64" name="Rectangle 19">
            <a:extLst>
              <a:ext uri="{FF2B5EF4-FFF2-40B4-BE49-F238E27FC236}">
                <a16:creationId xmlns:a16="http://schemas.microsoft.com/office/drawing/2014/main" id="{941C7221-86CF-1681-1C59-FDAECEE0A7F5}"/>
              </a:ext>
            </a:extLst>
          </p:cNvPr>
          <p:cNvSpPr/>
          <p:nvPr/>
        </p:nvSpPr>
        <p:spPr>
          <a:xfrm>
            <a:off x="83491" y="2443719"/>
            <a:ext cx="1278802" cy="1137410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296DC0"/>
                </a:solidFill>
              </a:rPr>
              <a:t>INM004</a:t>
            </a:r>
            <a:r>
              <a:rPr lang="en-GB" dirty="0">
                <a:solidFill>
                  <a:srgbClr val="296DC0"/>
                </a:solidFill>
              </a:rPr>
              <a:t> </a:t>
            </a:r>
          </a:p>
          <a:p>
            <a:pPr algn="ctr"/>
            <a:r>
              <a:rPr lang="en-GB" dirty="0">
                <a:solidFill>
                  <a:srgbClr val="296DC0"/>
                </a:solidFill>
              </a:rPr>
              <a:t>+ </a:t>
            </a:r>
          </a:p>
          <a:p>
            <a:pPr algn="ctr"/>
            <a:r>
              <a:rPr lang="en-GB" dirty="0">
                <a:solidFill>
                  <a:srgbClr val="296DC0"/>
                </a:solidFill>
              </a:rPr>
              <a:t>standard of care</a:t>
            </a:r>
          </a:p>
        </p:txBody>
      </p:sp>
      <p:sp>
        <p:nvSpPr>
          <p:cNvPr id="65" name="Rectangle 19">
            <a:extLst>
              <a:ext uri="{FF2B5EF4-FFF2-40B4-BE49-F238E27FC236}">
                <a16:creationId xmlns:a16="http://schemas.microsoft.com/office/drawing/2014/main" id="{4DAFFC9A-026E-8303-F539-44401B84072B}"/>
              </a:ext>
            </a:extLst>
          </p:cNvPr>
          <p:cNvSpPr/>
          <p:nvPr/>
        </p:nvSpPr>
        <p:spPr>
          <a:xfrm>
            <a:off x="100600" y="4362964"/>
            <a:ext cx="1183825" cy="834850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296DC0"/>
                </a:solidFill>
              </a:rPr>
              <a:t>Standard of care</a:t>
            </a:r>
          </a:p>
        </p:txBody>
      </p:sp>
      <p:sp>
        <p:nvSpPr>
          <p:cNvPr id="68" name="TextBox 27">
            <a:extLst>
              <a:ext uri="{FF2B5EF4-FFF2-40B4-BE49-F238E27FC236}">
                <a16:creationId xmlns:a16="http://schemas.microsoft.com/office/drawing/2014/main" id="{CD58AE0C-0E9E-9C4C-D08D-F30A97247668}"/>
              </a:ext>
            </a:extLst>
          </p:cNvPr>
          <p:cNvSpPr txBox="1"/>
          <p:nvPr/>
        </p:nvSpPr>
        <p:spPr>
          <a:xfrm>
            <a:off x="5647867" y="2154288"/>
            <a:ext cx="38694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Well tolerated;</a:t>
            </a:r>
          </a:p>
          <a:p>
            <a:r>
              <a:rPr lang="en-GB" sz="2000" dirty="0"/>
              <a:t>no serious related </a:t>
            </a:r>
          </a:p>
          <a:p>
            <a:r>
              <a:rPr lang="en-GB" sz="2000" dirty="0"/>
              <a:t>adverse events</a:t>
            </a:r>
          </a:p>
        </p:txBody>
      </p:sp>
      <p:sp>
        <p:nvSpPr>
          <p:cNvPr id="70" name="TextBox 27">
            <a:extLst>
              <a:ext uri="{FF2B5EF4-FFF2-40B4-BE49-F238E27FC236}">
                <a16:creationId xmlns:a16="http://schemas.microsoft.com/office/drawing/2014/main" id="{51F5CFB1-090C-F22B-852D-6EA587587820}"/>
              </a:ext>
            </a:extLst>
          </p:cNvPr>
          <p:cNvSpPr txBox="1"/>
          <p:nvPr/>
        </p:nvSpPr>
        <p:spPr>
          <a:xfrm>
            <a:off x="5589509" y="3646943"/>
            <a:ext cx="29796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Trends </a:t>
            </a:r>
            <a:r>
              <a:rPr lang="en-GB" sz="2000" dirty="0" err="1"/>
              <a:t>favoring</a:t>
            </a:r>
            <a:r>
              <a:rPr lang="en-GB" sz="2000" dirty="0"/>
              <a:t> the treatment arm:</a:t>
            </a:r>
          </a:p>
          <a:p>
            <a:r>
              <a:rPr lang="en-GB" sz="2000" dirty="0"/>
              <a:t>Less dialysis requirement;</a:t>
            </a:r>
          </a:p>
          <a:p>
            <a:r>
              <a:rPr lang="en-GB" sz="2000" dirty="0"/>
              <a:t>shorter Time to eGFR  normalization</a:t>
            </a:r>
          </a:p>
        </p:txBody>
      </p:sp>
      <p:sp>
        <p:nvSpPr>
          <p:cNvPr id="71" name="TextBox 20">
            <a:extLst>
              <a:ext uri="{FF2B5EF4-FFF2-40B4-BE49-F238E27FC236}">
                <a16:creationId xmlns:a16="http://schemas.microsoft.com/office/drawing/2014/main" id="{A5CCAA3B-EE64-85A8-ABB2-6B8D74C01B44}"/>
              </a:ext>
            </a:extLst>
          </p:cNvPr>
          <p:cNvSpPr txBox="1"/>
          <p:nvPr/>
        </p:nvSpPr>
        <p:spPr>
          <a:xfrm>
            <a:off x="4617154" y="1732946"/>
            <a:ext cx="3791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437A"/>
                </a:solidFill>
              </a:rPr>
              <a:t>Safety</a:t>
            </a:r>
          </a:p>
        </p:txBody>
      </p:sp>
      <p:sp>
        <p:nvSpPr>
          <p:cNvPr id="72" name="TextBox 20">
            <a:extLst>
              <a:ext uri="{FF2B5EF4-FFF2-40B4-BE49-F238E27FC236}">
                <a16:creationId xmlns:a16="http://schemas.microsoft.com/office/drawing/2014/main" id="{398FED19-A209-180B-9DFC-C5DB3FC246CE}"/>
              </a:ext>
            </a:extLst>
          </p:cNvPr>
          <p:cNvSpPr txBox="1"/>
          <p:nvPr/>
        </p:nvSpPr>
        <p:spPr>
          <a:xfrm>
            <a:off x="4617154" y="3225081"/>
            <a:ext cx="3791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437A"/>
                </a:solidFill>
              </a:rPr>
              <a:t>Efficacy</a:t>
            </a:r>
          </a:p>
        </p:txBody>
      </p:sp>
      <p:pic>
        <p:nvPicPr>
          <p:cNvPr id="5" name="Imagen 4" descr="Gráfico, Gráfico de líneas&#10;&#10;Descripción generada automáticamente">
            <a:extLst>
              <a:ext uri="{FF2B5EF4-FFF2-40B4-BE49-F238E27FC236}">
                <a16:creationId xmlns:a16="http://schemas.microsoft.com/office/drawing/2014/main" id="{5C5AB981-EA04-53AC-11B3-B7AE604ED2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" t="1" r="-227" b="18233"/>
          <a:stretch/>
        </p:blipFill>
        <p:spPr>
          <a:xfrm>
            <a:off x="8533678" y="2077260"/>
            <a:ext cx="3636217" cy="27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861761688BEF40A4E85734AD48ADDE" ma:contentTypeVersion="18" ma:contentTypeDescription="Create a new document." ma:contentTypeScope="" ma:versionID="9888e3e8e0f7b38e418cef9fcbe04ce3">
  <xsd:schema xmlns:xsd="http://www.w3.org/2001/XMLSchema" xmlns:xs="http://www.w3.org/2001/XMLSchema" xmlns:p="http://schemas.microsoft.com/office/2006/metadata/properties" xmlns:ns2="02046faf-9664-4fd5-81ae-e0d4684a3da2" xmlns:ns3="5a9c42a5-ff5a-4f19-8375-cde3191a4db6" targetNamespace="http://schemas.microsoft.com/office/2006/metadata/properties" ma:root="true" ma:fieldsID="f2fd76ab6d053e729bbf37745f22ca69" ns2:_="" ns3:_="">
    <xsd:import namespace="02046faf-9664-4fd5-81ae-e0d4684a3da2"/>
    <xsd:import namespace="5a9c42a5-ff5a-4f19-8375-cde3191a4d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046faf-9664-4fd5-81ae-e0d4684a3d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14" nillable="true" ma:displayName="Sign-off status" ma:internalName="Sign_x002d_off_x0020_status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45a0ae3-0f24-4b89-8b42-495d704016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9c42a5-ff5a-4f19-8375-cde3191a4d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c83e7b87-d220-4dd1-aa29-f1a037faead6}" ma:internalName="TaxCatchAll" ma:showField="CatchAllData" ma:web="5a9c42a5-ff5a-4f19-8375-cde3191a4d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046faf-9664-4fd5-81ae-e0d4684a3da2">
      <Terms xmlns="http://schemas.microsoft.com/office/infopath/2007/PartnerControls"/>
    </lcf76f155ced4ddcb4097134ff3c332f>
    <TaxCatchAll xmlns="5a9c42a5-ff5a-4f19-8375-cde3191a4db6" xsi:nil="true"/>
    <_Flow_SignoffStatus xmlns="02046faf-9664-4fd5-81ae-e0d4684a3da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8BAA75-E26D-45B0-A5D2-E08A919A00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046faf-9664-4fd5-81ae-e0d4684a3da2"/>
    <ds:schemaRef ds:uri="5a9c42a5-ff5a-4f19-8375-cde3191a4d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68C08E-4922-4E86-BE48-E1A2D527823E}">
  <ds:schemaRefs>
    <ds:schemaRef ds:uri="http://schemas.microsoft.com/office/2006/metadata/properties"/>
    <ds:schemaRef ds:uri="http://schemas.microsoft.com/office/infopath/2007/PartnerControls"/>
    <ds:schemaRef ds:uri="02046faf-9664-4fd5-81ae-e0d4684a3da2"/>
    <ds:schemaRef ds:uri="5a9c42a5-ff5a-4f19-8375-cde3191a4db6"/>
  </ds:schemaRefs>
</ds:datastoreItem>
</file>

<file path=customXml/itemProps3.xml><?xml version="1.0" encoding="utf-8"?>
<ds:datastoreItem xmlns:ds="http://schemas.openxmlformats.org/officeDocument/2006/customXml" ds:itemID="{AC747474-1BF3-4005-8C2C-A8551871500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5762</TotalTime>
  <Words>154</Words>
  <Application>Microsoft Office PowerPoint</Application>
  <PresentationFormat>Panorámica</PresentationFormat>
  <Paragraphs>23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Presentación de PowerPoint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Marina Valerio</cp:lastModifiedBy>
  <cp:revision>61</cp:revision>
  <dcterms:created xsi:type="dcterms:W3CDTF">2019-06-13T12:30:18Z</dcterms:created>
  <dcterms:modified xsi:type="dcterms:W3CDTF">2024-07-16T15:05:33Z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0x010100EA861761688BEF40A4E85734AD48ADDE</vt:lpwstr>
  </property>
  <property fmtid="{D5CDD505-2E9C-101B-9397-08002B2CF9AE}" pid="3" name="MediaServiceImageTags">
    <vt:lpwstr/>
  </property>
</Properties>
</file>