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361488" cy="1800225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2124" y="-78"/>
      </p:cViewPr>
      <p:guideLst>
        <p:guide orient="horz" pos="5670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02114" y="5592372"/>
            <a:ext cx="7957265" cy="3858816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4224" y="10201275"/>
            <a:ext cx="6553042" cy="46005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9494" y="11568119"/>
            <a:ext cx="7957265" cy="357544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39494" y="7630123"/>
            <a:ext cx="7957265" cy="393799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20179" y="4200532"/>
            <a:ext cx="2808447" cy="118806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284650" y="4200532"/>
            <a:ext cx="2808447" cy="118806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075" y="720925"/>
            <a:ext cx="8425340" cy="3000375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076" y="4029672"/>
            <a:ext cx="4136282" cy="16793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076" y="5709047"/>
            <a:ext cx="4136282" cy="103721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55507" y="4029672"/>
            <a:ext cx="4137908" cy="16793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55507" y="5709047"/>
            <a:ext cx="4137908" cy="103721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077" y="716756"/>
            <a:ext cx="3079865" cy="30503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60081" y="716763"/>
            <a:ext cx="5233332" cy="153644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8077" y="3767144"/>
            <a:ext cx="3079865" cy="123140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34920" y="12601575"/>
            <a:ext cx="5616893" cy="14876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34920" y="1608534"/>
            <a:ext cx="5616893" cy="10801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34920" y="14089262"/>
            <a:ext cx="5616893" cy="2112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649867" y="720931"/>
            <a:ext cx="1443229" cy="1536025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20177" y="720931"/>
            <a:ext cx="4173664" cy="1536025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68075" y="720925"/>
            <a:ext cx="8425340" cy="3000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075" y="4200532"/>
            <a:ext cx="8425340" cy="11880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68076" y="16685425"/>
            <a:ext cx="2184347" cy="958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347F0-E7EA-4CCF-8CD3-3191DD42A160}" type="datetimeFigureOut">
              <a:rPr lang="it-IT" smtClean="0"/>
              <a:t>15/07/2024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98511" y="16685425"/>
            <a:ext cx="2964471" cy="958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709068" y="16685425"/>
            <a:ext cx="2184347" cy="958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44E3-47E7-450F-8D22-28A8EA53052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A graph with red dots and white text&#10;&#10;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0285"/>
            <a:ext cx="4680000" cy="2754000"/>
          </a:xfrm>
          <a:prstGeom prst="rect">
            <a:avLst/>
          </a:prstGeom>
          <a:ln>
            <a:noFill/>
          </a:ln>
        </p:spPr>
      </p:pic>
      <p:pic>
        <p:nvPicPr>
          <p:cNvPr id="8" name="Picture 1" descr="A graph with red dots&#10;&#10;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1488" y="1440285"/>
            <a:ext cx="4680000" cy="2754000"/>
          </a:xfrm>
          <a:prstGeom prst="rect">
            <a:avLst/>
          </a:prstGeom>
          <a:ln>
            <a:noFill/>
          </a:ln>
        </p:spPr>
      </p:pic>
      <p:pic>
        <p:nvPicPr>
          <p:cNvPr id="9" name="Picture 1" descr="A graph with blue and red dots&#10;&#10;Description automatically generate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0274" y="9721330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2" name="Picture 1" descr="A graph with red dots&#10;&#10;Description automatically generated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76714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3" name="Picture 1" descr="A graph with a dot in the center&#10;&#10;Description automatically generated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81488" y="4176714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4" name="Picture 1" descr="A graph with red and blue dots&#10;&#10;Description automatically generated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2457634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5" name="Picture 1" descr="A graph with red and blue dots&#10;&#10;Description automatically generated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81488" y="12447360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6" name="Picture 1" descr="A graph with a dot in the center&#10;&#10;Description automatically generated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81488" y="6947841"/>
            <a:ext cx="4680000" cy="2752941"/>
          </a:xfrm>
          <a:prstGeom prst="rect">
            <a:avLst/>
          </a:prstGeom>
          <a:ln>
            <a:noFill/>
          </a:ln>
        </p:spPr>
      </p:pic>
      <p:pic>
        <p:nvPicPr>
          <p:cNvPr id="17" name="Picture 1" descr="A graph with red dots&#10;&#10;Description automatically generated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4" y="15193938"/>
            <a:ext cx="4680000" cy="2752941"/>
          </a:xfrm>
          <a:prstGeom prst="rect">
            <a:avLst/>
          </a:prstGeom>
          <a:ln>
            <a:noFill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361488" cy="107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Supplementary Figure 3.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Dot plots of Gene Ontology (GO)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enrichment analysis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up- and down- differentially annotated DEGs in </a:t>
            </a:r>
            <a:r>
              <a:rPr kumimoji="0" lang="en-GB" sz="1100" b="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Streptomyces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sp. DLS2013-treatments at T1 (6 HPT), T2 (12 HPT) and T3 (24 HPT) in tomato cv. H3402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transcriptome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The genes corresponded to three main categories, cellular component (CC) and molecular function (MF).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points in each dot plot are sized by the proportion of all genes annotated with the corresponding term and coloured by enrichment confidence (p. adjust value is the p-value corrected by ‘BH’ method).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108</Words>
  <Application>Microsoft Office PowerPoint</Application>
  <PresentationFormat>Personalizzato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fares.bella</dc:creator>
  <cp:lastModifiedBy>fares.bella</cp:lastModifiedBy>
  <cp:revision>4</cp:revision>
  <dcterms:created xsi:type="dcterms:W3CDTF">2024-07-15T12:29:15Z</dcterms:created>
  <dcterms:modified xsi:type="dcterms:W3CDTF">2024-07-15T13:05:19Z</dcterms:modified>
</cp:coreProperties>
</file>