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86" y="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山本 尚平" userId="27bb67a5-91f2-4662-a646-3a5a492f18f2" providerId="ADAL" clId="{CA7EAF0A-24EE-4E14-8B4B-01CA48FC900B}"/>
    <pc:docChg chg="undo custSel modSld">
      <pc:chgData name="山本 尚平" userId="27bb67a5-91f2-4662-a646-3a5a492f18f2" providerId="ADAL" clId="{CA7EAF0A-24EE-4E14-8B4B-01CA48FC900B}" dt="2020-06-08T03:21:27.020" v="49" actId="1076"/>
      <pc:docMkLst>
        <pc:docMk/>
      </pc:docMkLst>
      <pc:sldChg chg="addSp modSp mod">
        <pc:chgData name="山本 尚平" userId="27bb67a5-91f2-4662-a646-3a5a492f18f2" providerId="ADAL" clId="{CA7EAF0A-24EE-4E14-8B4B-01CA48FC900B}" dt="2020-06-08T03:21:27.020" v="49" actId="1076"/>
        <pc:sldMkLst>
          <pc:docMk/>
          <pc:sldMk cId="699514228" sldId="256"/>
        </pc:sldMkLst>
        <pc:spChg chg="add mod">
          <ac:chgData name="山本 尚平" userId="27bb67a5-91f2-4662-a646-3a5a492f18f2" providerId="ADAL" clId="{CA7EAF0A-24EE-4E14-8B4B-01CA48FC900B}" dt="2020-06-08T03:21:27.020" v="49" actId="1076"/>
          <ac:spMkLst>
            <pc:docMk/>
            <pc:sldMk cId="699514228" sldId="256"/>
            <ac:spMk id="3" creationId="{BA561DBD-ED41-4ABB-899F-FE36CF5011F2}"/>
          </ac:spMkLst>
        </pc:spChg>
        <pc:spChg chg="mod">
          <ac:chgData name="山本 尚平" userId="27bb67a5-91f2-4662-a646-3a5a492f18f2" providerId="ADAL" clId="{CA7EAF0A-24EE-4E14-8B4B-01CA48FC900B}" dt="2020-06-08T03:01:55.987" v="35" actId="465"/>
          <ac:spMkLst>
            <pc:docMk/>
            <pc:sldMk cId="699514228" sldId="256"/>
            <ac:spMk id="4" creationId="{22963884-C830-4299-AE2F-7B9CFCF59C13}"/>
          </ac:spMkLst>
        </pc:spChg>
        <pc:spChg chg="mod">
          <ac:chgData name="山本 尚平" userId="27bb67a5-91f2-4662-a646-3a5a492f18f2" providerId="ADAL" clId="{CA7EAF0A-24EE-4E14-8B4B-01CA48FC900B}" dt="2020-06-08T03:01:55.987" v="35" actId="465"/>
          <ac:spMkLst>
            <pc:docMk/>
            <pc:sldMk cId="699514228" sldId="256"/>
            <ac:spMk id="5" creationId="{B5CB8A0C-179D-4D2B-8675-9C4F47DA8206}"/>
          </ac:spMkLst>
        </pc:spChg>
        <pc:spChg chg="mod">
          <ac:chgData name="山本 尚平" userId="27bb67a5-91f2-4662-a646-3a5a492f18f2" providerId="ADAL" clId="{CA7EAF0A-24EE-4E14-8B4B-01CA48FC900B}" dt="2020-06-08T03:01:55.987" v="35" actId="465"/>
          <ac:spMkLst>
            <pc:docMk/>
            <pc:sldMk cId="699514228" sldId="256"/>
            <ac:spMk id="6" creationId="{E558CB30-7342-47F0-9F36-DA7F6CE78A22}"/>
          </ac:spMkLst>
        </pc:spChg>
        <pc:spChg chg="mod">
          <ac:chgData name="山本 尚平" userId="27bb67a5-91f2-4662-a646-3a5a492f18f2" providerId="ADAL" clId="{CA7EAF0A-24EE-4E14-8B4B-01CA48FC900B}" dt="2020-06-08T03:01:55.987" v="35" actId="465"/>
          <ac:spMkLst>
            <pc:docMk/>
            <pc:sldMk cId="699514228" sldId="256"/>
            <ac:spMk id="7" creationId="{648CE477-ED14-45A7-AFA8-6E2459715C9D}"/>
          </ac:spMkLst>
        </pc:spChg>
        <pc:spChg chg="mod">
          <ac:chgData name="山本 尚平" userId="27bb67a5-91f2-4662-a646-3a5a492f18f2" providerId="ADAL" clId="{CA7EAF0A-24EE-4E14-8B4B-01CA48FC900B}" dt="2020-06-08T03:01:55.987" v="35" actId="465"/>
          <ac:spMkLst>
            <pc:docMk/>
            <pc:sldMk cId="699514228" sldId="256"/>
            <ac:spMk id="8" creationId="{275F4409-FD37-4A9A-BAD6-DA884D615A9A}"/>
          </ac:spMkLst>
        </pc:spChg>
        <pc:grpChg chg="mod">
          <ac:chgData name="山本 尚平" userId="27bb67a5-91f2-4662-a646-3a5a492f18f2" providerId="ADAL" clId="{CA7EAF0A-24EE-4E14-8B4B-01CA48FC900B}" dt="2020-06-08T03:01:55.987" v="35" actId="465"/>
          <ac:grpSpMkLst>
            <pc:docMk/>
            <pc:sldMk cId="699514228" sldId="256"/>
            <ac:grpSpMk id="17" creationId="{C307F254-AFC1-4AFD-84BD-B799618D9A3C}"/>
          </ac:grpSpMkLst>
        </pc:grpChg>
        <pc:cxnChg chg="mod">
          <ac:chgData name="山本 尚平" userId="27bb67a5-91f2-4662-a646-3a5a492f18f2" providerId="ADAL" clId="{CA7EAF0A-24EE-4E14-8B4B-01CA48FC900B}" dt="2020-06-08T03:02:14.779" v="41" actId="14100"/>
          <ac:cxnSpMkLst>
            <pc:docMk/>
            <pc:sldMk cId="699514228" sldId="256"/>
            <ac:cxnSpMk id="10" creationId="{64C0C9CF-1DFB-45EA-9909-C967FD41FB2A}"/>
          </ac:cxnSpMkLst>
        </pc:cxnChg>
        <pc:cxnChg chg="mod">
          <ac:chgData name="山本 尚平" userId="27bb67a5-91f2-4662-a646-3a5a492f18f2" providerId="ADAL" clId="{CA7EAF0A-24EE-4E14-8B4B-01CA48FC900B}" dt="2020-06-08T03:00:43.834" v="26" actId="1037"/>
          <ac:cxnSpMkLst>
            <pc:docMk/>
            <pc:sldMk cId="699514228" sldId="256"/>
            <ac:cxnSpMk id="11" creationId="{BE674C5F-6C42-497A-922C-B05CABF1FE05}"/>
          </ac:cxnSpMkLst>
        </pc:cxnChg>
        <pc:cxnChg chg="mod">
          <ac:chgData name="山本 尚平" userId="27bb67a5-91f2-4662-a646-3a5a492f18f2" providerId="ADAL" clId="{CA7EAF0A-24EE-4E14-8B4B-01CA48FC900B}" dt="2020-06-08T03:00:43.834" v="26" actId="1037"/>
          <ac:cxnSpMkLst>
            <pc:docMk/>
            <pc:sldMk cId="699514228" sldId="256"/>
            <ac:cxnSpMk id="13" creationId="{93762313-3C15-4C94-BF65-EF23210514BC}"/>
          </ac:cxnSpMkLst>
        </pc:cxnChg>
        <pc:cxnChg chg="mod">
          <ac:chgData name="山本 尚平" userId="27bb67a5-91f2-4662-a646-3a5a492f18f2" providerId="ADAL" clId="{CA7EAF0A-24EE-4E14-8B4B-01CA48FC900B}" dt="2020-06-08T03:00:43.834" v="26" actId="1037"/>
          <ac:cxnSpMkLst>
            <pc:docMk/>
            <pc:sldMk cId="699514228" sldId="256"/>
            <ac:cxnSpMk id="14" creationId="{9DAC8AC0-FFBF-4F1D-A083-79430698775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61528C-2E58-450A-BE1B-831DDD50D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C9B2187-FEAA-40A3-BB67-481A7708C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B20D8E-471C-440E-92FF-4246A0E47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1752DE-F7FA-463C-AEBC-63C6AE219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96A372-57AC-4BCA-9D6A-35374E00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151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012A56-E71C-4031-AE7A-5F7324817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1590F89-DA00-48A9-839E-B82FF5BB0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795874-DA10-4C57-974C-63CDC587B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A34E74-30D6-4784-B61F-4E1915DD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E0F30F3-8680-4F03-B5E7-13F7FDA6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49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505B3B-44A6-430D-8CFC-6A08C3F7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B80DAA-C815-4F82-BCC2-865D12961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97447E-5321-4B22-AEA3-A6D99B190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653703-86F8-4C9C-8C85-F9FEA1A10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D87CFD-45A2-4489-BAAE-8B50EDDB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094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94B38F-4572-4287-8D2B-1B455382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5C954B1-80C5-42C6-86FE-34BDD3DAF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52A44F0-D687-4B5C-A214-574DA9332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46814B-3970-4013-A0B3-C9640CFF3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46843FB-E14C-4433-8644-23E3415EF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AF49AC-F307-45C5-90FC-00F47A1C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034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2D6452-D3A5-4BC9-A91E-94736FA0C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8A1526-18FF-4A1D-A8CF-9B6193E95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D8551BD-F61A-4F84-A922-14855DCE8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96902EE-8B1B-4F3F-B1C6-DB18EA6C3B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A5C71E8-0200-424E-887D-C0CEBCC6C0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F8FE620-B70E-4610-AE06-0DEA3069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2CA7180-B4CF-4916-B73D-14E302447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5FC1B8D-03DF-4F09-958E-07FF50BED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868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97F308-0AC2-4AC6-AC82-7AB97F81C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18263A8-A402-4E2E-92EF-C0F31F059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DF85C70-B4BA-42D8-B301-455CB4E36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44756BE-7BBC-4A1D-A8CB-37F590C56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841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707FE2F-5575-4B7F-82C5-C86540DD3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CDE7B91-0CC3-48B1-96AE-431E38C35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D91492-BBC0-4629-BD6C-337C7C1E4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394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12688B-0EF8-4978-8CAE-ED19790DE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1EEAA4-561D-4143-9BCC-C35B5A119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2FD1663-C611-46A1-97BD-9465C7576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0E23D6-E510-4BB1-920E-BEA64F8EC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0607C08-29CA-46CA-A56D-AB77C7DD7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E5F1F10-DAD3-4BF5-997C-59C8F17F9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181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121018-D302-48EE-A3C8-57A6CB4C4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F02720E-8F8E-427D-8F4D-D113B585A1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16B683-2BE4-4157-A9F0-8627A27DB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10F540-0BBC-4D2F-85C2-BE52C4A9C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D7FD793-E214-424D-AA67-5E6BA71AA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CE2CFE-23F0-4884-A5E9-059A85347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31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C4370E-1348-4A77-8A28-25EBF57B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5310E45-7087-42EF-B622-FD077D6B9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554168-82FE-46DF-95CB-C9E316B3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0D0F68-ECA9-4BB9-9EB7-B508A208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4C7951-C920-4C19-8891-4D44A0A98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72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18D80A7-D2D8-4CEF-9C29-EE85080BD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1621BC4-1B50-4881-AEFA-D9E0BE17D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38DA83-37EC-4B0E-BB34-5118105C3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FADF5B-3F5A-4B0A-97B8-FB5CF62D1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006B31-7D1F-4108-BCCA-5BA0F72C2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6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8A4424A-587D-4BFA-8A22-6406A3E7C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2F6F53-82C9-4E06-BEEF-2702FF0DE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5E7A8D-BA00-4026-B903-5DCC556C9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0F345-1CE1-4C51-B2E9-1ACB4E6833E6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0BC560-079F-4F01-B449-EBA7635AD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A11E75-BB64-49F5-876A-5D25CC7D7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C7A2A-AFA2-4DF1-B6C4-BF188171D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3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307F254-AFC1-4AFD-84BD-B799618D9A3C}"/>
              </a:ext>
            </a:extLst>
          </p:cNvPr>
          <p:cNvGrpSpPr/>
          <p:nvPr/>
        </p:nvGrpSpPr>
        <p:grpSpPr>
          <a:xfrm>
            <a:off x="2412934" y="955963"/>
            <a:ext cx="7537107" cy="4551950"/>
            <a:chOff x="2386301" y="1079788"/>
            <a:chExt cx="7537107" cy="4551950"/>
          </a:xfrm>
        </p:grpSpPr>
        <p:sp>
          <p:nvSpPr>
            <p:cNvPr id="4" name="正方形/長方形 9">
              <a:extLst>
                <a:ext uri="{FF2B5EF4-FFF2-40B4-BE49-F238E27FC236}">
                  <a16:creationId xmlns:a16="http://schemas.microsoft.com/office/drawing/2014/main" id="{22963884-C830-4299-AE2F-7B9CFCF59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718" y="2092157"/>
              <a:ext cx="5963690" cy="134676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Excluded at baseline:</a:t>
              </a:r>
              <a:endPara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CKD at baseline (n = 1,510)</a:t>
              </a:r>
              <a:endPara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Self-reported history of cancer (n = 179)</a:t>
              </a:r>
              <a:endPara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eGFR ≥200 mL/min/1.73 m</a:t>
              </a:r>
              <a:r>
                <a:rPr kumimoji="0" lang="en-US" altLang="ja-JP" sz="1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2</a:t>
              </a: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 (n = 5)</a:t>
              </a:r>
              <a:endPara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Those with missing information on physical activity (n = 2,424)</a:t>
              </a:r>
              <a:endPara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Those who engaged in an unspecified activity only during leisure (n = 489)</a:t>
              </a:r>
              <a:endPara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正方形/長方形 11">
              <a:extLst>
                <a:ext uri="{FF2B5EF4-FFF2-40B4-BE49-F238E27FC236}">
                  <a16:creationId xmlns:a16="http://schemas.microsoft.com/office/drawing/2014/main" id="{B5CB8A0C-179D-4D2B-8675-9C4F47DA8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1246" y="4407974"/>
              <a:ext cx="5937352" cy="56223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Those who did not attend any subsequent health check-ups or who had no measurement of eGFR or proteinuria in any subsequent health check-up (n = 1,973).</a:t>
              </a:r>
              <a:endParaRPr kumimoji="0" lang="en-US" altLang="ja-JP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正方形/長方形 10">
              <a:extLst>
                <a:ext uri="{FF2B5EF4-FFF2-40B4-BE49-F238E27FC236}">
                  <a16:creationId xmlns:a16="http://schemas.microsoft.com/office/drawing/2014/main" id="{E558CB30-7342-47F0-9F36-DA7F6CE78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6301" y="1079788"/>
              <a:ext cx="6156326" cy="71437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Participants (aged 20 to 65 years) with a baseline health check-up visit from April 2006 to March 2007 and who had available data for serum creatinine at baseline</a:t>
              </a:r>
              <a:r>
                <a:rPr kumimoji="0" lang="en-US" altLang="ja-JP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 (n = 23,248)</a:t>
              </a:r>
              <a:r>
                <a:rPr kumimoji="0" lang="en-US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.</a:t>
              </a:r>
              <a:endParaRPr kumimoji="0" lang="en-US" altLang="ja-JP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正方形/長方形 12">
              <a:extLst>
                <a:ext uri="{FF2B5EF4-FFF2-40B4-BE49-F238E27FC236}">
                  <a16:creationId xmlns:a16="http://schemas.microsoft.com/office/drawing/2014/main" id="{648CE477-ED14-45A7-AFA8-6E2459715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964" y="3736917"/>
              <a:ext cx="6156325" cy="37306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Participants included at baseline </a:t>
              </a:r>
              <a:r>
                <a:rPr kumimoji="0" lang="en-US" altLang="ja-JP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(n = 19,304)</a:t>
              </a:r>
              <a:r>
                <a:rPr kumimoji="0" lang="en-US" altLang="ja-JP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.</a:t>
              </a:r>
              <a:endParaRPr kumimoji="0" lang="en-US" altLang="ja-JP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正方形/長方形 13">
              <a:extLst>
                <a:ext uri="{FF2B5EF4-FFF2-40B4-BE49-F238E27FC236}">
                  <a16:creationId xmlns:a16="http://schemas.microsoft.com/office/drawing/2014/main" id="{275F4409-FD37-4A9A-BAD6-DA884D615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6301" y="5268200"/>
              <a:ext cx="6156326" cy="36353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Participants included in the analyses</a:t>
              </a:r>
              <a:r>
                <a:rPr kumimoji="0" lang="en-US" altLang="ja-JP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 (n = 17,331)</a:t>
              </a:r>
              <a:r>
                <a:rPr kumimoji="0" lang="en-US" altLang="ja-JP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 Uni" panose="02020603050405020304" pitchFamily="18" charset="-128"/>
                  <a:cs typeface="Times New Roman" panose="02020603050405020304" pitchFamily="18" charset="0"/>
                </a:rPr>
                <a:t>.</a:t>
              </a:r>
              <a:endParaRPr kumimoji="0" lang="en-US" altLang="ja-JP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B78B1F6-270A-4C1C-BDD5-21374D9CF845}"/>
                </a:ext>
              </a:extLst>
            </p:cNvPr>
            <p:cNvGrpSpPr/>
            <p:nvPr/>
          </p:nvGrpSpPr>
          <p:grpSpPr>
            <a:xfrm>
              <a:off x="3051291" y="1795741"/>
              <a:ext cx="899794" cy="1944000"/>
              <a:chOff x="-337430" y="-716542"/>
              <a:chExt cx="900000" cy="2552266"/>
            </a:xfrm>
          </p:grpSpPr>
          <p:cxnSp>
            <p:nvCxnSpPr>
              <p:cNvPr id="10" name="直線矢印コネクタ 9">
                <a:extLst>
                  <a:ext uri="{FF2B5EF4-FFF2-40B4-BE49-F238E27FC236}">
                    <a16:creationId xmlns:a16="http://schemas.microsoft.com/office/drawing/2014/main" id="{64C0C9CF-1DFB-45EA-9909-C967FD41F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335355" y="-716542"/>
                <a:ext cx="552" cy="255226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直線矢印コネクタ 10">
                <a:extLst>
                  <a:ext uri="{FF2B5EF4-FFF2-40B4-BE49-F238E27FC236}">
                    <a16:creationId xmlns:a16="http://schemas.microsoft.com/office/drawing/2014/main" id="{BE674C5F-6C42-497A-922C-B05CABF1FE05}"/>
                  </a:ext>
                </a:extLst>
              </p:cNvPr>
              <p:cNvCxnSpPr/>
              <p:nvPr/>
            </p:nvCxnSpPr>
            <p:spPr>
              <a:xfrm rot="16200000">
                <a:off x="112570" y="131980"/>
                <a:ext cx="0" cy="9000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7D4625DD-A19A-4BDA-A02D-FB56ACB4BFE1}"/>
                </a:ext>
              </a:extLst>
            </p:cNvPr>
            <p:cNvGrpSpPr/>
            <p:nvPr/>
          </p:nvGrpSpPr>
          <p:grpSpPr>
            <a:xfrm>
              <a:off x="3061450" y="4161567"/>
              <a:ext cx="899795" cy="1083310"/>
              <a:chOff x="-337431" y="-722287"/>
              <a:chExt cx="900000" cy="2681034"/>
            </a:xfrm>
          </p:grpSpPr>
          <p:cxnSp>
            <p:nvCxnSpPr>
              <p:cNvPr id="13" name="直線矢印コネクタ 12">
                <a:extLst>
                  <a:ext uri="{FF2B5EF4-FFF2-40B4-BE49-F238E27FC236}">
                    <a16:creationId xmlns:a16="http://schemas.microsoft.com/office/drawing/2014/main" id="{93762313-3C15-4C94-BF65-EF23210514BC}"/>
                  </a:ext>
                </a:extLst>
              </p:cNvPr>
              <p:cNvCxnSpPr/>
              <p:nvPr/>
            </p:nvCxnSpPr>
            <p:spPr>
              <a:xfrm>
                <a:off x="-335356" y="-722287"/>
                <a:ext cx="0" cy="26810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直線矢印コネクタ 13">
                <a:extLst>
                  <a:ext uri="{FF2B5EF4-FFF2-40B4-BE49-F238E27FC236}">
                    <a16:creationId xmlns:a16="http://schemas.microsoft.com/office/drawing/2014/main" id="{9DAC8AC0-FFBF-4F1D-A083-79430698775E}"/>
                  </a:ext>
                </a:extLst>
              </p:cNvPr>
              <p:cNvCxnSpPr/>
              <p:nvPr/>
            </p:nvCxnSpPr>
            <p:spPr>
              <a:xfrm rot="16200000">
                <a:off x="112569" y="140315"/>
                <a:ext cx="0" cy="9000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Rectangle 18">
            <a:extLst>
              <a:ext uri="{FF2B5EF4-FFF2-40B4-BE49-F238E27FC236}">
                <a16:creationId xmlns:a16="http://schemas.microsoft.com/office/drawing/2014/main" id="{5CFB245C-69BC-4154-9F56-A147D3154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2364" y="955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A561DBD-ED41-4ABB-899F-FE36CF5011F2}"/>
              </a:ext>
            </a:extLst>
          </p:cNvPr>
          <p:cNvSpPr/>
          <p:nvPr/>
        </p:nvSpPr>
        <p:spPr>
          <a:xfrm>
            <a:off x="2270208" y="5651427"/>
            <a:ext cx="3432286" cy="376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ja-JP" sz="1400" b="1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Figure S1.</a:t>
            </a:r>
            <a:r>
              <a:rPr lang="en-US" altLang="ja-JP" sz="140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Flowchart of participant selection</a:t>
            </a:r>
            <a:endParaRPr lang="ja-JP" altLang="ja-JP" sz="1400" kern="100" dirty="0">
              <a:latin typeface="Times New Roman" panose="02020603050405020304" pitchFamily="18" charset="0"/>
              <a:ea typeface="Times New Roman Uni" panose="02020603050405020304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514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0C756EA6CB7A04FBD4A67C02FAFD1F0" ma:contentTypeVersion="13" ma:contentTypeDescription="新しいドキュメントを作成します。" ma:contentTypeScope="" ma:versionID="246d45c16b1641103447396cee22ba69">
  <xsd:schema xmlns:xsd="http://www.w3.org/2001/XMLSchema" xmlns:xs="http://www.w3.org/2001/XMLSchema" xmlns:p="http://schemas.microsoft.com/office/2006/metadata/properties" xmlns:ns3="af214807-3740-472d-b2a7-b1c3dc51a4ca" xmlns:ns4="59ae187d-eeb8-43f1-b082-f25b8adccfad" targetNamespace="http://schemas.microsoft.com/office/2006/metadata/properties" ma:root="true" ma:fieldsID="7d6f7ead65a6a199cd53145a84d2591a" ns3:_="" ns4:_="">
    <xsd:import namespace="af214807-3740-472d-b2a7-b1c3dc51a4ca"/>
    <xsd:import namespace="59ae187d-eeb8-43f1-b082-f25b8adccf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14807-3740-472d-b2a7-b1c3dc51a4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ae187d-eeb8-43f1-b082-f25b8adccfa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D8A115-5320-4EEA-ABC4-8E33B0756F9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F04CE66-3463-49AD-B38B-83C2ECBE10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E1E800-19FC-4605-B251-37705E3790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214807-3740-472d-b2a7-b1c3dc51a4ca"/>
    <ds:schemaRef ds:uri="59ae187d-eeb8-43f1-b082-f25b8adccf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151</Words>
  <Application>Microsoft Office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山本 尚平</dc:creator>
  <cp:lastModifiedBy>山本 尚平</cp:lastModifiedBy>
  <cp:revision>1</cp:revision>
  <dcterms:created xsi:type="dcterms:W3CDTF">2020-06-08T02:56:30Z</dcterms:created>
  <dcterms:modified xsi:type="dcterms:W3CDTF">2020-06-08T03:21:29Z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0x01010070C756EA6CB7A04FBD4A67C02FAFD1F0</vt:lpwstr>
  </property>
</Properties>
</file>