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442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097" userDrawn="1">
          <p15:clr>
            <a:srgbClr val="A4A3A4"/>
          </p15:clr>
        </p15:guide>
        <p15:guide id="3" orient="horz" pos="30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n Gi Yoo" initials="YWG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FDB"/>
    <a:srgbClr val="000000"/>
    <a:srgbClr val="4692CC"/>
    <a:srgbClr val="0B33ED"/>
    <a:srgbClr val="DA2229"/>
    <a:srgbClr val="0432FF"/>
    <a:srgbClr val="D3DB2F"/>
    <a:srgbClr val="0B2CDC"/>
    <a:srgbClr val="36A0CE"/>
    <a:srgbClr val="7EC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/>
    <p:restoredTop sz="95682"/>
  </p:normalViewPr>
  <p:slideViewPr>
    <p:cSldViewPr snapToGrid="0" snapToObjects="1">
      <p:cViewPr varScale="1">
        <p:scale>
          <a:sx n="115" d="100"/>
          <a:sy n="115" d="100"/>
        </p:scale>
        <p:origin x="1832" y="192"/>
      </p:cViewPr>
      <p:guideLst>
        <p:guide pos="3097"/>
        <p:guide orient="horz" pos="3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AD260-82AF-0243-9504-9ECB6971EA70}" type="datetimeFigureOut">
              <a:rPr lang="en-US" smtClean="0"/>
              <a:t>7/22/20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5D47D-FC1C-1146-BBDF-79A2EE955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12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81F69-DA98-914D-BE08-E7A2E55C8642}" type="datetimeFigureOut">
              <a:rPr lang="en-US" smtClean="0"/>
              <a:t>7/22/20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6A7AE-9E94-D943-AC50-B99BF8B6C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6A7AE-9E94-D943-AC50-B99BF8B6CD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223739" y="446485"/>
            <a:ext cx="7448848" cy="41612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967383" y="4723805"/>
            <a:ext cx="7971234" cy="1000125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967383" y="5759649"/>
            <a:ext cx="7971234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4807815" y="6500812"/>
            <a:ext cx="317395" cy="297389"/>
          </a:xfrm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17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967383" y="2268141"/>
            <a:ext cx="7971234" cy="23217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3771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5117455" y="446484"/>
            <a:ext cx="4063008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725537" y="446484"/>
            <a:ext cx="4063008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725537" y="3348633"/>
            <a:ext cx="4063008" cy="288428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6006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2171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311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5117455" y="1830586"/>
            <a:ext cx="4063008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725537" y="1830586"/>
            <a:ext cx="4063008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7011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725537" y="892969"/>
            <a:ext cx="8454926" cy="5072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783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5117455" y="3580805"/>
            <a:ext cx="4063008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5122192" y="625078"/>
            <a:ext cx="406300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725537" y="625078"/>
            <a:ext cx="4063008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82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967383" y="4473774"/>
            <a:ext cx="7971234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967383" y="2984579"/>
            <a:ext cx="7971234" cy="51379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672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9132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9906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707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282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25537" y="312539"/>
            <a:ext cx="8454926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25537" y="1830586"/>
            <a:ext cx="8454926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4807815" y="6505277"/>
            <a:ext cx="317395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6"/>
            </a:lvl1pPr>
          </a:lstStyle>
          <a:p>
            <a:fld id="{89D5A407-57D6-E64B-9FE4-15B2F0C5D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0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/>
  <p:txStyles>
    <p:titleStyle>
      <a:lvl1pPr marL="0" marR="0" indent="0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12528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625056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937584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250112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1562640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1875168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2187696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2500224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2812752" marR="0" indent="-312528" algn="l" defTabSz="410751" rtl="0" eaLnBrk="1" latinLnBrk="0" hangingPunct="1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607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21457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82186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42915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03643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964372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125101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285829" algn="ctr" defTabSz="41075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6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92" y="2755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45588" y="2755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756" y="644836"/>
            <a:ext cx="3451293" cy="45706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37" y="137171"/>
            <a:ext cx="5401733" cy="631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8803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heme1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Theme1" id="{F5AE403A-D9CF-0C41-B714-62CEED9039AA}" vid="{AE88D5DC-9A4C-5F44-B061-9711CB1587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104249</TotalTime>
  <Words>4</Words>
  <Application>Microsoft Macintosh PowerPoint</Application>
  <PresentationFormat>A4 Paper (210x297 mm)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Helvetica Light</vt:lpstr>
      <vt:lpstr>Theme1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유 원기</cp:lastModifiedBy>
  <cp:revision>623</cp:revision>
  <cp:lastPrinted>2016-12-21T08:08:36Z</cp:lastPrinted>
  <dcterms:created xsi:type="dcterms:W3CDTF">2015-07-29T14:27:12Z</dcterms:created>
  <dcterms:modified xsi:type="dcterms:W3CDTF">2020-07-22T04:00:05Z</dcterms:modified>
</cp:coreProperties>
</file>