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4660"/>
  </p:normalViewPr>
  <p:slideViewPr>
    <p:cSldViewPr snapToGrid="0">
      <p:cViewPr>
        <p:scale>
          <a:sx n="100" d="100"/>
          <a:sy n="100" d="100"/>
        </p:scale>
        <p:origin x="76" y="-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39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5.jpeg"/><Relationship Id="rId7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tags" Target="../tags/tag2.xml"/><Relationship Id="rId4" Type="http://schemas.openxmlformats.org/officeDocument/2006/relationships/image" Target="../media/image3.jpeg"/><Relationship Id="rId3" Type="http://schemas.openxmlformats.org/officeDocument/2006/relationships/tags" Target="../tags/tag1.xml"/><Relationship Id="rId2" Type="http://schemas.openxmlformats.org/officeDocument/2006/relationships/image" Target="../media/image2.jpe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jpeg"/><Relationship Id="rId8" Type="http://schemas.openxmlformats.org/officeDocument/2006/relationships/image" Target="../media/image13.jpeg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1" Type="http://schemas.openxmlformats.org/officeDocument/2006/relationships/slideLayout" Target="../slideLayouts/slideLayout1.xml"/><Relationship Id="rId30" Type="http://schemas.openxmlformats.org/officeDocument/2006/relationships/tags" Target="../tags/tag24.xml"/><Relationship Id="rId3" Type="http://schemas.openxmlformats.org/officeDocument/2006/relationships/image" Target="../media/image8.jpeg"/><Relationship Id="rId29" Type="http://schemas.openxmlformats.org/officeDocument/2006/relationships/tags" Target="../tags/tag23.xml"/><Relationship Id="rId28" Type="http://schemas.openxmlformats.org/officeDocument/2006/relationships/tags" Target="../tags/tag22.xml"/><Relationship Id="rId27" Type="http://schemas.openxmlformats.org/officeDocument/2006/relationships/tags" Target="../tags/tag21.xml"/><Relationship Id="rId26" Type="http://schemas.openxmlformats.org/officeDocument/2006/relationships/tags" Target="../tags/tag20.xml"/><Relationship Id="rId25" Type="http://schemas.openxmlformats.org/officeDocument/2006/relationships/tags" Target="../tags/tag19.xml"/><Relationship Id="rId24" Type="http://schemas.openxmlformats.org/officeDocument/2006/relationships/tags" Target="../tags/tag18.xml"/><Relationship Id="rId23" Type="http://schemas.openxmlformats.org/officeDocument/2006/relationships/tags" Target="../tags/tag17.xml"/><Relationship Id="rId22" Type="http://schemas.openxmlformats.org/officeDocument/2006/relationships/tags" Target="../tags/tag16.xml"/><Relationship Id="rId21" Type="http://schemas.openxmlformats.org/officeDocument/2006/relationships/tags" Target="../tags/tag15.xml"/><Relationship Id="rId20" Type="http://schemas.openxmlformats.org/officeDocument/2006/relationships/tags" Target="../tags/tag14.xml"/><Relationship Id="rId2" Type="http://schemas.openxmlformats.org/officeDocument/2006/relationships/image" Target="../media/image7.jpeg"/><Relationship Id="rId19" Type="http://schemas.openxmlformats.org/officeDocument/2006/relationships/tags" Target="../tags/tag13.xml"/><Relationship Id="rId18" Type="http://schemas.openxmlformats.org/officeDocument/2006/relationships/tags" Target="../tags/tag12.xml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tags" Target="../tags/tag9.xml"/><Relationship Id="rId14" Type="http://schemas.openxmlformats.org/officeDocument/2006/relationships/tags" Target="../tags/tag8.xml"/><Relationship Id="rId13" Type="http://schemas.openxmlformats.org/officeDocument/2006/relationships/tags" Target="../tags/tag7.xml"/><Relationship Id="rId12" Type="http://schemas.openxmlformats.org/officeDocument/2006/relationships/image" Target="../media/image17.jpeg"/><Relationship Id="rId11" Type="http://schemas.openxmlformats.org/officeDocument/2006/relationships/image" Target="../media/image16.jpeg"/><Relationship Id="rId10" Type="http://schemas.openxmlformats.org/officeDocument/2006/relationships/image" Target="../media/image15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6" Type="http://schemas.openxmlformats.org/officeDocument/2006/relationships/slideLayout" Target="../slideLayouts/slideLayout1.xml"/><Relationship Id="rId45" Type="http://schemas.openxmlformats.org/officeDocument/2006/relationships/tags" Target="../tags/tag63.xml"/><Relationship Id="rId44" Type="http://schemas.openxmlformats.org/officeDocument/2006/relationships/tags" Target="../tags/tag62.xml"/><Relationship Id="rId43" Type="http://schemas.openxmlformats.org/officeDocument/2006/relationships/tags" Target="../tags/tag61.xml"/><Relationship Id="rId42" Type="http://schemas.openxmlformats.org/officeDocument/2006/relationships/tags" Target="../tags/tag60.xml"/><Relationship Id="rId41" Type="http://schemas.openxmlformats.org/officeDocument/2006/relationships/tags" Target="../tags/tag59.xml"/><Relationship Id="rId40" Type="http://schemas.openxmlformats.org/officeDocument/2006/relationships/tags" Target="../tags/tag58.xml"/><Relationship Id="rId4" Type="http://schemas.openxmlformats.org/officeDocument/2006/relationships/image" Target="../media/image21.jpeg"/><Relationship Id="rId39" Type="http://schemas.openxmlformats.org/officeDocument/2006/relationships/tags" Target="../tags/tag57.xml"/><Relationship Id="rId38" Type="http://schemas.openxmlformats.org/officeDocument/2006/relationships/tags" Target="../tags/tag56.xml"/><Relationship Id="rId37" Type="http://schemas.openxmlformats.org/officeDocument/2006/relationships/tags" Target="../tags/tag55.xml"/><Relationship Id="rId36" Type="http://schemas.openxmlformats.org/officeDocument/2006/relationships/tags" Target="../tags/tag54.xml"/><Relationship Id="rId35" Type="http://schemas.openxmlformats.org/officeDocument/2006/relationships/tags" Target="../tags/tag53.xml"/><Relationship Id="rId34" Type="http://schemas.openxmlformats.org/officeDocument/2006/relationships/tags" Target="../tags/tag52.xml"/><Relationship Id="rId33" Type="http://schemas.openxmlformats.org/officeDocument/2006/relationships/tags" Target="../tags/tag51.xml"/><Relationship Id="rId32" Type="http://schemas.openxmlformats.org/officeDocument/2006/relationships/tags" Target="../tags/tag50.xml"/><Relationship Id="rId31" Type="http://schemas.openxmlformats.org/officeDocument/2006/relationships/tags" Target="../tags/tag49.xml"/><Relationship Id="rId30" Type="http://schemas.openxmlformats.org/officeDocument/2006/relationships/tags" Target="../tags/tag48.xml"/><Relationship Id="rId3" Type="http://schemas.openxmlformats.org/officeDocument/2006/relationships/image" Target="../media/image20.jpeg"/><Relationship Id="rId29" Type="http://schemas.openxmlformats.org/officeDocument/2006/relationships/tags" Target="../tags/tag47.xml"/><Relationship Id="rId28" Type="http://schemas.openxmlformats.org/officeDocument/2006/relationships/tags" Target="../tags/tag46.xml"/><Relationship Id="rId27" Type="http://schemas.openxmlformats.org/officeDocument/2006/relationships/tags" Target="../tags/tag45.xml"/><Relationship Id="rId26" Type="http://schemas.openxmlformats.org/officeDocument/2006/relationships/tags" Target="../tags/tag44.xml"/><Relationship Id="rId25" Type="http://schemas.openxmlformats.org/officeDocument/2006/relationships/tags" Target="../tags/tag43.xml"/><Relationship Id="rId24" Type="http://schemas.openxmlformats.org/officeDocument/2006/relationships/tags" Target="../tags/tag42.xml"/><Relationship Id="rId23" Type="http://schemas.openxmlformats.org/officeDocument/2006/relationships/tags" Target="../tags/tag41.xml"/><Relationship Id="rId22" Type="http://schemas.openxmlformats.org/officeDocument/2006/relationships/tags" Target="../tags/tag40.xml"/><Relationship Id="rId21" Type="http://schemas.openxmlformats.org/officeDocument/2006/relationships/tags" Target="../tags/tag39.xml"/><Relationship Id="rId20" Type="http://schemas.openxmlformats.org/officeDocument/2006/relationships/tags" Target="../tags/tag38.xml"/><Relationship Id="rId2" Type="http://schemas.openxmlformats.org/officeDocument/2006/relationships/image" Target="../media/image19.jpeg"/><Relationship Id="rId19" Type="http://schemas.openxmlformats.org/officeDocument/2006/relationships/tags" Target="../tags/tag37.xml"/><Relationship Id="rId18" Type="http://schemas.openxmlformats.org/officeDocument/2006/relationships/tags" Target="../tags/tag36.xml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99" Type="http://schemas.openxmlformats.org/officeDocument/2006/relationships/slideLayout" Target="../slideLayouts/slideLayout1.xml"/><Relationship Id="rId98" Type="http://schemas.openxmlformats.org/officeDocument/2006/relationships/tags" Target="../tags/tag147.xml"/><Relationship Id="rId97" Type="http://schemas.openxmlformats.org/officeDocument/2006/relationships/tags" Target="../tags/tag146.xml"/><Relationship Id="rId96" Type="http://schemas.openxmlformats.org/officeDocument/2006/relationships/tags" Target="../tags/tag145.xml"/><Relationship Id="rId95" Type="http://schemas.openxmlformats.org/officeDocument/2006/relationships/tags" Target="../tags/tag144.xml"/><Relationship Id="rId94" Type="http://schemas.openxmlformats.org/officeDocument/2006/relationships/tags" Target="../tags/tag143.xml"/><Relationship Id="rId93" Type="http://schemas.openxmlformats.org/officeDocument/2006/relationships/tags" Target="../tags/tag142.xml"/><Relationship Id="rId92" Type="http://schemas.openxmlformats.org/officeDocument/2006/relationships/tags" Target="../tags/tag141.xml"/><Relationship Id="rId91" Type="http://schemas.openxmlformats.org/officeDocument/2006/relationships/tags" Target="../tags/tag140.xml"/><Relationship Id="rId90" Type="http://schemas.openxmlformats.org/officeDocument/2006/relationships/tags" Target="../tags/tag139.xml"/><Relationship Id="rId9" Type="http://schemas.openxmlformats.org/officeDocument/2006/relationships/image" Target="../media/image32.jpeg"/><Relationship Id="rId89" Type="http://schemas.openxmlformats.org/officeDocument/2006/relationships/tags" Target="../tags/tag138.xml"/><Relationship Id="rId88" Type="http://schemas.openxmlformats.org/officeDocument/2006/relationships/tags" Target="../tags/tag137.xml"/><Relationship Id="rId87" Type="http://schemas.openxmlformats.org/officeDocument/2006/relationships/tags" Target="../tags/tag136.xml"/><Relationship Id="rId86" Type="http://schemas.openxmlformats.org/officeDocument/2006/relationships/tags" Target="../tags/tag135.xml"/><Relationship Id="rId85" Type="http://schemas.openxmlformats.org/officeDocument/2006/relationships/tags" Target="../tags/tag134.xml"/><Relationship Id="rId84" Type="http://schemas.openxmlformats.org/officeDocument/2006/relationships/tags" Target="../tags/tag133.xml"/><Relationship Id="rId83" Type="http://schemas.openxmlformats.org/officeDocument/2006/relationships/tags" Target="../tags/tag132.xml"/><Relationship Id="rId82" Type="http://schemas.openxmlformats.org/officeDocument/2006/relationships/tags" Target="../tags/tag131.xml"/><Relationship Id="rId81" Type="http://schemas.openxmlformats.org/officeDocument/2006/relationships/tags" Target="../tags/tag130.xml"/><Relationship Id="rId80" Type="http://schemas.openxmlformats.org/officeDocument/2006/relationships/tags" Target="../tags/tag129.xml"/><Relationship Id="rId8" Type="http://schemas.openxmlformats.org/officeDocument/2006/relationships/image" Target="../media/image31.jpeg"/><Relationship Id="rId79" Type="http://schemas.openxmlformats.org/officeDocument/2006/relationships/tags" Target="../tags/tag128.xml"/><Relationship Id="rId78" Type="http://schemas.openxmlformats.org/officeDocument/2006/relationships/tags" Target="../tags/tag127.xml"/><Relationship Id="rId77" Type="http://schemas.openxmlformats.org/officeDocument/2006/relationships/tags" Target="../tags/tag126.xml"/><Relationship Id="rId76" Type="http://schemas.openxmlformats.org/officeDocument/2006/relationships/tags" Target="../tags/tag125.xml"/><Relationship Id="rId75" Type="http://schemas.openxmlformats.org/officeDocument/2006/relationships/tags" Target="../tags/tag124.xml"/><Relationship Id="rId74" Type="http://schemas.openxmlformats.org/officeDocument/2006/relationships/tags" Target="../tags/tag123.xml"/><Relationship Id="rId73" Type="http://schemas.openxmlformats.org/officeDocument/2006/relationships/tags" Target="../tags/tag122.xml"/><Relationship Id="rId72" Type="http://schemas.openxmlformats.org/officeDocument/2006/relationships/tags" Target="../tags/tag121.xml"/><Relationship Id="rId71" Type="http://schemas.openxmlformats.org/officeDocument/2006/relationships/tags" Target="../tags/tag120.xml"/><Relationship Id="rId70" Type="http://schemas.openxmlformats.org/officeDocument/2006/relationships/tags" Target="../tags/tag119.xml"/><Relationship Id="rId7" Type="http://schemas.openxmlformats.org/officeDocument/2006/relationships/image" Target="../media/image30.jpeg"/><Relationship Id="rId69" Type="http://schemas.openxmlformats.org/officeDocument/2006/relationships/tags" Target="../tags/tag118.xml"/><Relationship Id="rId68" Type="http://schemas.openxmlformats.org/officeDocument/2006/relationships/tags" Target="../tags/tag117.xml"/><Relationship Id="rId67" Type="http://schemas.openxmlformats.org/officeDocument/2006/relationships/tags" Target="../tags/tag116.xml"/><Relationship Id="rId66" Type="http://schemas.openxmlformats.org/officeDocument/2006/relationships/tags" Target="../tags/tag115.xml"/><Relationship Id="rId65" Type="http://schemas.openxmlformats.org/officeDocument/2006/relationships/tags" Target="../tags/tag114.xml"/><Relationship Id="rId64" Type="http://schemas.openxmlformats.org/officeDocument/2006/relationships/tags" Target="../tags/tag113.xml"/><Relationship Id="rId63" Type="http://schemas.openxmlformats.org/officeDocument/2006/relationships/tags" Target="../tags/tag112.xml"/><Relationship Id="rId62" Type="http://schemas.openxmlformats.org/officeDocument/2006/relationships/tags" Target="../tags/tag111.xml"/><Relationship Id="rId61" Type="http://schemas.openxmlformats.org/officeDocument/2006/relationships/tags" Target="../tags/tag110.xml"/><Relationship Id="rId60" Type="http://schemas.openxmlformats.org/officeDocument/2006/relationships/tags" Target="../tags/tag109.xml"/><Relationship Id="rId6" Type="http://schemas.openxmlformats.org/officeDocument/2006/relationships/image" Target="../media/image29.jpeg"/><Relationship Id="rId59" Type="http://schemas.openxmlformats.org/officeDocument/2006/relationships/tags" Target="../tags/tag108.xml"/><Relationship Id="rId58" Type="http://schemas.openxmlformats.org/officeDocument/2006/relationships/tags" Target="../tags/tag107.xml"/><Relationship Id="rId57" Type="http://schemas.openxmlformats.org/officeDocument/2006/relationships/tags" Target="../tags/tag106.xml"/><Relationship Id="rId56" Type="http://schemas.openxmlformats.org/officeDocument/2006/relationships/tags" Target="../tags/tag105.xml"/><Relationship Id="rId55" Type="http://schemas.openxmlformats.org/officeDocument/2006/relationships/tags" Target="../tags/tag104.xml"/><Relationship Id="rId54" Type="http://schemas.openxmlformats.org/officeDocument/2006/relationships/tags" Target="../tags/tag103.xml"/><Relationship Id="rId53" Type="http://schemas.openxmlformats.org/officeDocument/2006/relationships/tags" Target="../tags/tag102.xml"/><Relationship Id="rId52" Type="http://schemas.openxmlformats.org/officeDocument/2006/relationships/tags" Target="../tags/tag101.xml"/><Relationship Id="rId51" Type="http://schemas.openxmlformats.org/officeDocument/2006/relationships/tags" Target="../tags/tag100.xml"/><Relationship Id="rId50" Type="http://schemas.openxmlformats.org/officeDocument/2006/relationships/tags" Target="../tags/tag99.xml"/><Relationship Id="rId5" Type="http://schemas.openxmlformats.org/officeDocument/2006/relationships/image" Target="../media/image28.jpeg"/><Relationship Id="rId49" Type="http://schemas.openxmlformats.org/officeDocument/2006/relationships/tags" Target="../tags/tag98.xml"/><Relationship Id="rId48" Type="http://schemas.openxmlformats.org/officeDocument/2006/relationships/tags" Target="../tags/tag97.xml"/><Relationship Id="rId47" Type="http://schemas.openxmlformats.org/officeDocument/2006/relationships/tags" Target="../tags/tag96.xml"/><Relationship Id="rId46" Type="http://schemas.openxmlformats.org/officeDocument/2006/relationships/tags" Target="../tags/tag95.xml"/><Relationship Id="rId45" Type="http://schemas.openxmlformats.org/officeDocument/2006/relationships/tags" Target="../tags/tag94.xml"/><Relationship Id="rId44" Type="http://schemas.openxmlformats.org/officeDocument/2006/relationships/tags" Target="../tags/tag93.xml"/><Relationship Id="rId43" Type="http://schemas.openxmlformats.org/officeDocument/2006/relationships/tags" Target="../tags/tag92.xml"/><Relationship Id="rId42" Type="http://schemas.openxmlformats.org/officeDocument/2006/relationships/tags" Target="../tags/tag91.xml"/><Relationship Id="rId41" Type="http://schemas.openxmlformats.org/officeDocument/2006/relationships/tags" Target="../tags/tag90.xml"/><Relationship Id="rId40" Type="http://schemas.openxmlformats.org/officeDocument/2006/relationships/tags" Target="../tags/tag89.xml"/><Relationship Id="rId4" Type="http://schemas.openxmlformats.org/officeDocument/2006/relationships/image" Target="../media/image27.jpeg"/><Relationship Id="rId39" Type="http://schemas.openxmlformats.org/officeDocument/2006/relationships/tags" Target="../tags/tag88.xml"/><Relationship Id="rId38" Type="http://schemas.openxmlformats.org/officeDocument/2006/relationships/tags" Target="../tags/tag87.xml"/><Relationship Id="rId37" Type="http://schemas.openxmlformats.org/officeDocument/2006/relationships/tags" Target="../tags/tag86.xml"/><Relationship Id="rId36" Type="http://schemas.openxmlformats.org/officeDocument/2006/relationships/tags" Target="../tags/tag85.xml"/><Relationship Id="rId35" Type="http://schemas.openxmlformats.org/officeDocument/2006/relationships/tags" Target="../tags/tag84.xml"/><Relationship Id="rId34" Type="http://schemas.openxmlformats.org/officeDocument/2006/relationships/tags" Target="../tags/tag83.xml"/><Relationship Id="rId33" Type="http://schemas.openxmlformats.org/officeDocument/2006/relationships/tags" Target="../tags/tag82.xml"/><Relationship Id="rId32" Type="http://schemas.openxmlformats.org/officeDocument/2006/relationships/tags" Target="../tags/tag81.xml"/><Relationship Id="rId31" Type="http://schemas.openxmlformats.org/officeDocument/2006/relationships/tags" Target="../tags/tag80.xml"/><Relationship Id="rId30" Type="http://schemas.openxmlformats.org/officeDocument/2006/relationships/tags" Target="../tags/tag79.xml"/><Relationship Id="rId3" Type="http://schemas.openxmlformats.org/officeDocument/2006/relationships/image" Target="../media/image26.jpeg"/><Relationship Id="rId29" Type="http://schemas.openxmlformats.org/officeDocument/2006/relationships/tags" Target="../tags/tag78.xml"/><Relationship Id="rId28" Type="http://schemas.openxmlformats.org/officeDocument/2006/relationships/tags" Target="../tags/tag77.xml"/><Relationship Id="rId27" Type="http://schemas.openxmlformats.org/officeDocument/2006/relationships/tags" Target="../tags/tag76.xml"/><Relationship Id="rId26" Type="http://schemas.openxmlformats.org/officeDocument/2006/relationships/tags" Target="../tags/tag75.xml"/><Relationship Id="rId25" Type="http://schemas.openxmlformats.org/officeDocument/2006/relationships/tags" Target="../tags/tag74.xml"/><Relationship Id="rId24" Type="http://schemas.openxmlformats.org/officeDocument/2006/relationships/tags" Target="../tags/tag73.xml"/><Relationship Id="rId23" Type="http://schemas.openxmlformats.org/officeDocument/2006/relationships/tags" Target="../tags/tag72.xml"/><Relationship Id="rId22" Type="http://schemas.openxmlformats.org/officeDocument/2006/relationships/tags" Target="../tags/tag71.xml"/><Relationship Id="rId21" Type="http://schemas.openxmlformats.org/officeDocument/2006/relationships/tags" Target="../tags/tag70.xml"/><Relationship Id="rId20" Type="http://schemas.openxmlformats.org/officeDocument/2006/relationships/tags" Target="../tags/tag69.xml"/><Relationship Id="rId2" Type="http://schemas.openxmlformats.org/officeDocument/2006/relationships/image" Target="../media/image25.jpeg"/><Relationship Id="rId19" Type="http://schemas.openxmlformats.org/officeDocument/2006/relationships/tags" Target="../tags/tag68.xml"/><Relationship Id="rId18" Type="http://schemas.openxmlformats.org/officeDocument/2006/relationships/tags" Target="../tags/tag67.xml"/><Relationship Id="rId17" Type="http://schemas.openxmlformats.org/officeDocument/2006/relationships/tags" Target="../tags/tag66.xml"/><Relationship Id="rId16" Type="http://schemas.openxmlformats.org/officeDocument/2006/relationships/tags" Target="../tags/tag65.xml"/><Relationship Id="rId15" Type="http://schemas.openxmlformats.org/officeDocument/2006/relationships/tags" Target="../tags/tag64.xml"/><Relationship Id="rId14" Type="http://schemas.openxmlformats.org/officeDocument/2006/relationships/image" Target="../media/image37.jpeg"/><Relationship Id="rId13" Type="http://schemas.openxmlformats.org/officeDocument/2006/relationships/image" Target="../media/image36.jpeg"/><Relationship Id="rId12" Type="http://schemas.openxmlformats.org/officeDocument/2006/relationships/image" Target="../media/image35.jpeg"/><Relationship Id="rId11" Type="http://schemas.openxmlformats.org/officeDocument/2006/relationships/image" Target="../media/image34.jpeg"/><Relationship Id="rId10" Type="http://schemas.openxmlformats.org/officeDocument/2006/relationships/image" Target="../media/image33.jpeg"/><Relationship Id="rId1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99" Type="http://schemas.openxmlformats.org/officeDocument/2006/relationships/tags" Target="../tags/tag225.xml"/><Relationship Id="rId98" Type="http://schemas.openxmlformats.org/officeDocument/2006/relationships/tags" Target="../tags/tag224.xml"/><Relationship Id="rId97" Type="http://schemas.openxmlformats.org/officeDocument/2006/relationships/tags" Target="../tags/tag223.xml"/><Relationship Id="rId96" Type="http://schemas.openxmlformats.org/officeDocument/2006/relationships/tags" Target="../tags/tag222.xml"/><Relationship Id="rId95" Type="http://schemas.openxmlformats.org/officeDocument/2006/relationships/tags" Target="../tags/tag221.xml"/><Relationship Id="rId94" Type="http://schemas.openxmlformats.org/officeDocument/2006/relationships/tags" Target="../tags/tag220.xml"/><Relationship Id="rId93" Type="http://schemas.openxmlformats.org/officeDocument/2006/relationships/tags" Target="../tags/tag219.xml"/><Relationship Id="rId92" Type="http://schemas.openxmlformats.org/officeDocument/2006/relationships/tags" Target="../tags/tag218.xml"/><Relationship Id="rId91" Type="http://schemas.openxmlformats.org/officeDocument/2006/relationships/tags" Target="../tags/tag217.xml"/><Relationship Id="rId90" Type="http://schemas.openxmlformats.org/officeDocument/2006/relationships/tags" Target="../tags/tag216.xml"/><Relationship Id="rId9" Type="http://schemas.openxmlformats.org/officeDocument/2006/relationships/image" Target="../media/image46.jpeg"/><Relationship Id="rId89" Type="http://schemas.openxmlformats.org/officeDocument/2006/relationships/tags" Target="../tags/tag215.xml"/><Relationship Id="rId88" Type="http://schemas.openxmlformats.org/officeDocument/2006/relationships/tags" Target="../tags/tag214.xml"/><Relationship Id="rId87" Type="http://schemas.openxmlformats.org/officeDocument/2006/relationships/tags" Target="../tags/tag213.xml"/><Relationship Id="rId86" Type="http://schemas.openxmlformats.org/officeDocument/2006/relationships/tags" Target="../tags/tag212.xml"/><Relationship Id="rId85" Type="http://schemas.openxmlformats.org/officeDocument/2006/relationships/tags" Target="../tags/tag211.xml"/><Relationship Id="rId84" Type="http://schemas.openxmlformats.org/officeDocument/2006/relationships/tags" Target="../tags/tag210.xml"/><Relationship Id="rId83" Type="http://schemas.openxmlformats.org/officeDocument/2006/relationships/tags" Target="../tags/tag209.xml"/><Relationship Id="rId82" Type="http://schemas.openxmlformats.org/officeDocument/2006/relationships/tags" Target="../tags/tag208.xml"/><Relationship Id="rId81" Type="http://schemas.openxmlformats.org/officeDocument/2006/relationships/tags" Target="../tags/tag207.xml"/><Relationship Id="rId80" Type="http://schemas.openxmlformats.org/officeDocument/2006/relationships/tags" Target="../tags/tag206.xml"/><Relationship Id="rId8" Type="http://schemas.openxmlformats.org/officeDocument/2006/relationships/image" Target="../media/image45.jpeg"/><Relationship Id="rId79" Type="http://schemas.openxmlformats.org/officeDocument/2006/relationships/tags" Target="../tags/tag205.xml"/><Relationship Id="rId78" Type="http://schemas.openxmlformats.org/officeDocument/2006/relationships/tags" Target="../tags/tag204.xml"/><Relationship Id="rId77" Type="http://schemas.openxmlformats.org/officeDocument/2006/relationships/tags" Target="../tags/tag203.xml"/><Relationship Id="rId76" Type="http://schemas.openxmlformats.org/officeDocument/2006/relationships/tags" Target="../tags/tag202.xml"/><Relationship Id="rId75" Type="http://schemas.openxmlformats.org/officeDocument/2006/relationships/tags" Target="../tags/tag201.xml"/><Relationship Id="rId74" Type="http://schemas.openxmlformats.org/officeDocument/2006/relationships/tags" Target="../tags/tag200.xml"/><Relationship Id="rId73" Type="http://schemas.openxmlformats.org/officeDocument/2006/relationships/tags" Target="../tags/tag199.xml"/><Relationship Id="rId72" Type="http://schemas.openxmlformats.org/officeDocument/2006/relationships/tags" Target="../tags/tag198.xml"/><Relationship Id="rId71" Type="http://schemas.openxmlformats.org/officeDocument/2006/relationships/tags" Target="../tags/tag197.xml"/><Relationship Id="rId70" Type="http://schemas.openxmlformats.org/officeDocument/2006/relationships/tags" Target="../tags/tag196.xml"/><Relationship Id="rId7" Type="http://schemas.openxmlformats.org/officeDocument/2006/relationships/image" Target="../media/image44.jpeg"/><Relationship Id="rId69" Type="http://schemas.openxmlformats.org/officeDocument/2006/relationships/tags" Target="../tags/tag195.xml"/><Relationship Id="rId68" Type="http://schemas.openxmlformats.org/officeDocument/2006/relationships/tags" Target="../tags/tag194.xml"/><Relationship Id="rId67" Type="http://schemas.openxmlformats.org/officeDocument/2006/relationships/tags" Target="../tags/tag193.xml"/><Relationship Id="rId66" Type="http://schemas.openxmlformats.org/officeDocument/2006/relationships/tags" Target="../tags/tag192.xml"/><Relationship Id="rId65" Type="http://schemas.openxmlformats.org/officeDocument/2006/relationships/tags" Target="../tags/tag191.xml"/><Relationship Id="rId64" Type="http://schemas.openxmlformats.org/officeDocument/2006/relationships/tags" Target="../tags/tag190.xml"/><Relationship Id="rId63" Type="http://schemas.openxmlformats.org/officeDocument/2006/relationships/tags" Target="../tags/tag189.xml"/><Relationship Id="rId62" Type="http://schemas.openxmlformats.org/officeDocument/2006/relationships/tags" Target="../tags/tag188.xml"/><Relationship Id="rId61" Type="http://schemas.openxmlformats.org/officeDocument/2006/relationships/tags" Target="../tags/tag187.xml"/><Relationship Id="rId60" Type="http://schemas.openxmlformats.org/officeDocument/2006/relationships/tags" Target="../tags/tag186.xml"/><Relationship Id="rId6" Type="http://schemas.openxmlformats.org/officeDocument/2006/relationships/image" Target="../media/image43.jpeg"/><Relationship Id="rId59" Type="http://schemas.openxmlformats.org/officeDocument/2006/relationships/tags" Target="../tags/tag185.xml"/><Relationship Id="rId58" Type="http://schemas.openxmlformats.org/officeDocument/2006/relationships/tags" Target="../tags/tag184.xml"/><Relationship Id="rId57" Type="http://schemas.openxmlformats.org/officeDocument/2006/relationships/tags" Target="../tags/tag183.xml"/><Relationship Id="rId56" Type="http://schemas.openxmlformats.org/officeDocument/2006/relationships/tags" Target="../tags/tag182.xml"/><Relationship Id="rId55" Type="http://schemas.openxmlformats.org/officeDocument/2006/relationships/tags" Target="../tags/tag181.xml"/><Relationship Id="rId54" Type="http://schemas.openxmlformats.org/officeDocument/2006/relationships/tags" Target="../tags/tag180.xml"/><Relationship Id="rId53" Type="http://schemas.openxmlformats.org/officeDocument/2006/relationships/tags" Target="../tags/tag179.xml"/><Relationship Id="rId52" Type="http://schemas.openxmlformats.org/officeDocument/2006/relationships/tags" Target="../tags/tag178.xml"/><Relationship Id="rId51" Type="http://schemas.openxmlformats.org/officeDocument/2006/relationships/tags" Target="../tags/tag177.xml"/><Relationship Id="rId50" Type="http://schemas.openxmlformats.org/officeDocument/2006/relationships/tags" Target="../tags/tag176.xml"/><Relationship Id="rId5" Type="http://schemas.openxmlformats.org/officeDocument/2006/relationships/image" Target="../media/image42.jpeg"/><Relationship Id="rId49" Type="http://schemas.openxmlformats.org/officeDocument/2006/relationships/tags" Target="../tags/tag175.xml"/><Relationship Id="rId48" Type="http://schemas.openxmlformats.org/officeDocument/2006/relationships/tags" Target="../tags/tag174.xml"/><Relationship Id="rId47" Type="http://schemas.openxmlformats.org/officeDocument/2006/relationships/tags" Target="../tags/tag173.xml"/><Relationship Id="rId46" Type="http://schemas.openxmlformats.org/officeDocument/2006/relationships/tags" Target="../tags/tag172.xml"/><Relationship Id="rId45" Type="http://schemas.openxmlformats.org/officeDocument/2006/relationships/tags" Target="../tags/tag171.xml"/><Relationship Id="rId44" Type="http://schemas.openxmlformats.org/officeDocument/2006/relationships/tags" Target="../tags/tag170.xml"/><Relationship Id="rId43" Type="http://schemas.openxmlformats.org/officeDocument/2006/relationships/tags" Target="../tags/tag169.xml"/><Relationship Id="rId42" Type="http://schemas.openxmlformats.org/officeDocument/2006/relationships/tags" Target="../tags/tag168.xml"/><Relationship Id="rId41" Type="http://schemas.openxmlformats.org/officeDocument/2006/relationships/tags" Target="../tags/tag167.xml"/><Relationship Id="rId40" Type="http://schemas.openxmlformats.org/officeDocument/2006/relationships/tags" Target="../tags/tag166.xml"/><Relationship Id="rId4" Type="http://schemas.openxmlformats.org/officeDocument/2006/relationships/image" Target="../media/image41.jpeg"/><Relationship Id="rId39" Type="http://schemas.openxmlformats.org/officeDocument/2006/relationships/tags" Target="../tags/tag165.xml"/><Relationship Id="rId38" Type="http://schemas.openxmlformats.org/officeDocument/2006/relationships/tags" Target="../tags/tag164.xml"/><Relationship Id="rId37" Type="http://schemas.openxmlformats.org/officeDocument/2006/relationships/tags" Target="../tags/tag163.xml"/><Relationship Id="rId36" Type="http://schemas.openxmlformats.org/officeDocument/2006/relationships/tags" Target="../tags/tag162.xml"/><Relationship Id="rId35" Type="http://schemas.openxmlformats.org/officeDocument/2006/relationships/tags" Target="../tags/tag161.xml"/><Relationship Id="rId34" Type="http://schemas.openxmlformats.org/officeDocument/2006/relationships/tags" Target="../tags/tag160.xml"/><Relationship Id="rId33" Type="http://schemas.openxmlformats.org/officeDocument/2006/relationships/tags" Target="../tags/tag159.xml"/><Relationship Id="rId32" Type="http://schemas.openxmlformats.org/officeDocument/2006/relationships/tags" Target="../tags/tag158.xml"/><Relationship Id="rId31" Type="http://schemas.openxmlformats.org/officeDocument/2006/relationships/tags" Target="../tags/tag157.xml"/><Relationship Id="rId30" Type="http://schemas.openxmlformats.org/officeDocument/2006/relationships/tags" Target="../tags/tag156.xml"/><Relationship Id="rId3" Type="http://schemas.openxmlformats.org/officeDocument/2006/relationships/image" Target="../media/image40.jpeg"/><Relationship Id="rId29" Type="http://schemas.openxmlformats.org/officeDocument/2006/relationships/tags" Target="../tags/tag155.xml"/><Relationship Id="rId28" Type="http://schemas.openxmlformats.org/officeDocument/2006/relationships/tags" Target="../tags/tag154.xml"/><Relationship Id="rId27" Type="http://schemas.openxmlformats.org/officeDocument/2006/relationships/tags" Target="../tags/tag153.xml"/><Relationship Id="rId26" Type="http://schemas.openxmlformats.org/officeDocument/2006/relationships/tags" Target="../tags/tag152.xml"/><Relationship Id="rId25" Type="http://schemas.openxmlformats.org/officeDocument/2006/relationships/tags" Target="../tags/tag151.xml"/><Relationship Id="rId24" Type="http://schemas.openxmlformats.org/officeDocument/2006/relationships/tags" Target="../tags/tag150.xml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image" Target="../media/image58.jpeg"/><Relationship Id="rId20" Type="http://schemas.openxmlformats.org/officeDocument/2006/relationships/image" Target="../media/image57.jpeg"/><Relationship Id="rId2" Type="http://schemas.openxmlformats.org/officeDocument/2006/relationships/image" Target="../media/image39.jpeg"/><Relationship Id="rId19" Type="http://schemas.openxmlformats.org/officeDocument/2006/relationships/image" Target="../media/image56.jpeg"/><Relationship Id="rId18" Type="http://schemas.openxmlformats.org/officeDocument/2006/relationships/image" Target="../media/image55.jpeg"/><Relationship Id="rId17" Type="http://schemas.openxmlformats.org/officeDocument/2006/relationships/image" Target="../media/image54.jpeg"/><Relationship Id="rId16" Type="http://schemas.openxmlformats.org/officeDocument/2006/relationships/image" Target="../media/image53.jpeg"/><Relationship Id="rId15" Type="http://schemas.openxmlformats.org/officeDocument/2006/relationships/image" Target="../media/image52.jpeg"/><Relationship Id="rId14" Type="http://schemas.openxmlformats.org/officeDocument/2006/relationships/image" Target="../media/image51.jpeg"/><Relationship Id="rId13" Type="http://schemas.openxmlformats.org/officeDocument/2006/relationships/image" Target="../media/image50.jpeg"/><Relationship Id="rId12" Type="http://schemas.openxmlformats.org/officeDocument/2006/relationships/image" Target="../media/image49.jpeg"/><Relationship Id="rId11" Type="http://schemas.openxmlformats.org/officeDocument/2006/relationships/image" Target="../media/image48.jpeg"/><Relationship Id="rId100" Type="http://schemas.openxmlformats.org/officeDocument/2006/relationships/slideLayout" Target="../slideLayouts/slideLayout1.xml"/><Relationship Id="rId10" Type="http://schemas.openxmlformats.org/officeDocument/2006/relationships/image" Target="../media/image47.jpeg"/><Relationship Id="rId1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97" Type="http://schemas.openxmlformats.org/officeDocument/2006/relationships/slideLayout" Target="../slideLayouts/slideLayout1.xml"/><Relationship Id="rId96" Type="http://schemas.openxmlformats.org/officeDocument/2006/relationships/tags" Target="../tags/tag306.xml"/><Relationship Id="rId95" Type="http://schemas.openxmlformats.org/officeDocument/2006/relationships/tags" Target="../tags/tag305.xml"/><Relationship Id="rId94" Type="http://schemas.openxmlformats.org/officeDocument/2006/relationships/tags" Target="../tags/tag304.xml"/><Relationship Id="rId93" Type="http://schemas.openxmlformats.org/officeDocument/2006/relationships/tags" Target="../tags/tag303.xml"/><Relationship Id="rId92" Type="http://schemas.openxmlformats.org/officeDocument/2006/relationships/tags" Target="../tags/tag302.xml"/><Relationship Id="rId91" Type="http://schemas.openxmlformats.org/officeDocument/2006/relationships/tags" Target="../tags/tag301.xml"/><Relationship Id="rId90" Type="http://schemas.openxmlformats.org/officeDocument/2006/relationships/tags" Target="../tags/tag300.xml"/><Relationship Id="rId9" Type="http://schemas.openxmlformats.org/officeDocument/2006/relationships/image" Target="../media/image67.jpeg"/><Relationship Id="rId89" Type="http://schemas.openxmlformats.org/officeDocument/2006/relationships/tags" Target="../tags/tag299.xml"/><Relationship Id="rId88" Type="http://schemas.openxmlformats.org/officeDocument/2006/relationships/tags" Target="../tags/tag298.xml"/><Relationship Id="rId87" Type="http://schemas.openxmlformats.org/officeDocument/2006/relationships/tags" Target="../tags/tag297.xml"/><Relationship Id="rId86" Type="http://schemas.openxmlformats.org/officeDocument/2006/relationships/tags" Target="../tags/tag296.xml"/><Relationship Id="rId85" Type="http://schemas.openxmlformats.org/officeDocument/2006/relationships/tags" Target="../tags/tag295.xml"/><Relationship Id="rId84" Type="http://schemas.openxmlformats.org/officeDocument/2006/relationships/tags" Target="../tags/tag294.xml"/><Relationship Id="rId83" Type="http://schemas.openxmlformats.org/officeDocument/2006/relationships/tags" Target="../tags/tag293.xml"/><Relationship Id="rId82" Type="http://schemas.openxmlformats.org/officeDocument/2006/relationships/tags" Target="../tags/tag292.xml"/><Relationship Id="rId81" Type="http://schemas.openxmlformats.org/officeDocument/2006/relationships/tags" Target="../tags/tag291.xml"/><Relationship Id="rId80" Type="http://schemas.openxmlformats.org/officeDocument/2006/relationships/tags" Target="../tags/tag290.xml"/><Relationship Id="rId8" Type="http://schemas.openxmlformats.org/officeDocument/2006/relationships/image" Target="../media/image66.jpeg"/><Relationship Id="rId79" Type="http://schemas.openxmlformats.org/officeDocument/2006/relationships/tags" Target="../tags/tag289.xml"/><Relationship Id="rId78" Type="http://schemas.openxmlformats.org/officeDocument/2006/relationships/tags" Target="../tags/tag288.xml"/><Relationship Id="rId77" Type="http://schemas.openxmlformats.org/officeDocument/2006/relationships/tags" Target="../tags/tag287.xml"/><Relationship Id="rId76" Type="http://schemas.openxmlformats.org/officeDocument/2006/relationships/tags" Target="../tags/tag286.xml"/><Relationship Id="rId75" Type="http://schemas.openxmlformats.org/officeDocument/2006/relationships/tags" Target="../tags/tag285.xml"/><Relationship Id="rId74" Type="http://schemas.openxmlformats.org/officeDocument/2006/relationships/tags" Target="../tags/tag284.xml"/><Relationship Id="rId73" Type="http://schemas.openxmlformats.org/officeDocument/2006/relationships/tags" Target="../tags/tag283.xml"/><Relationship Id="rId72" Type="http://schemas.openxmlformats.org/officeDocument/2006/relationships/tags" Target="../tags/tag282.xml"/><Relationship Id="rId71" Type="http://schemas.openxmlformats.org/officeDocument/2006/relationships/tags" Target="../tags/tag281.xml"/><Relationship Id="rId70" Type="http://schemas.openxmlformats.org/officeDocument/2006/relationships/tags" Target="../tags/tag280.xml"/><Relationship Id="rId7" Type="http://schemas.openxmlformats.org/officeDocument/2006/relationships/image" Target="../media/image65.jpeg"/><Relationship Id="rId69" Type="http://schemas.openxmlformats.org/officeDocument/2006/relationships/tags" Target="../tags/tag279.xml"/><Relationship Id="rId68" Type="http://schemas.openxmlformats.org/officeDocument/2006/relationships/tags" Target="../tags/tag278.xml"/><Relationship Id="rId67" Type="http://schemas.openxmlformats.org/officeDocument/2006/relationships/tags" Target="../tags/tag277.xml"/><Relationship Id="rId66" Type="http://schemas.openxmlformats.org/officeDocument/2006/relationships/tags" Target="../tags/tag276.xml"/><Relationship Id="rId65" Type="http://schemas.openxmlformats.org/officeDocument/2006/relationships/tags" Target="../tags/tag275.xml"/><Relationship Id="rId64" Type="http://schemas.openxmlformats.org/officeDocument/2006/relationships/tags" Target="../tags/tag274.xml"/><Relationship Id="rId63" Type="http://schemas.openxmlformats.org/officeDocument/2006/relationships/tags" Target="../tags/tag273.xml"/><Relationship Id="rId62" Type="http://schemas.openxmlformats.org/officeDocument/2006/relationships/tags" Target="../tags/tag272.xml"/><Relationship Id="rId61" Type="http://schemas.openxmlformats.org/officeDocument/2006/relationships/tags" Target="../tags/tag271.xml"/><Relationship Id="rId60" Type="http://schemas.openxmlformats.org/officeDocument/2006/relationships/tags" Target="../tags/tag270.xml"/><Relationship Id="rId6" Type="http://schemas.openxmlformats.org/officeDocument/2006/relationships/image" Target="../media/image64.jpeg"/><Relationship Id="rId59" Type="http://schemas.openxmlformats.org/officeDocument/2006/relationships/tags" Target="../tags/tag269.xml"/><Relationship Id="rId58" Type="http://schemas.openxmlformats.org/officeDocument/2006/relationships/tags" Target="../tags/tag268.xml"/><Relationship Id="rId57" Type="http://schemas.openxmlformats.org/officeDocument/2006/relationships/tags" Target="../tags/tag267.xml"/><Relationship Id="rId56" Type="http://schemas.openxmlformats.org/officeDocument/2006/relationships/tags" Target="../tags/tag266.xml"/><Relationship Id="rId55" Type="http://schemas.openxmlformats.org/officeDocument/2006/relationships/tags" Target="../tags/tag265.xml"/><Relationship Id="rId54" Type="http://schemas.openxmlformats.org/officeDocument/2006/relationships/tags" Target="../tags/tag264.xml"/><Relationship Id="rId53" Type="http://schemas.openxmlformats.org/officeDocument/2006/relationships/tags" Target="../tags/tag263.xml"/><Relationship Id="rId52" Type="http://schemas.openxmlformats.org/officeDocument/2006/relationships/tags" Target="../tags/tag262.xml"/><Relationship Id="rId51" Type="http://schemas.openxmlformats.org/officeDocument/2006/relationships/tags" Target="../tags/tag261.xml"/><Relationship Id="rId50" Type="http://schemas.openxmlformats.org/officeDocument/2006/relationships/tags" Target="../tags/tag260.xml"/><Relationship Id="rId5" Type="http://schemas.openxmlformats.org/officeDocument/2006/relationships/image" Target="../media/image63.jpeg"/><Relationship Id="rId49" Type="http://schemas.openxmlformats.org/officeDocument/2006/relationships/tags" Target="../tags/tag259.xml"/><Relationship Id="rId48" Type="http://schemas.openxmlformats.org/officeDocument/2006/relationships/tags" Target="../tags/tag258.xml"/><Relationship Id="rId47" Type="http://schemas.openxmlformats.org/officeDocument/2006/relationships/tags" Target="../tags/tag257.xml"/><Relationship Id="rId46" Type="http://schemas.openxmlformats.org/officeDocument/2006/relationships/tags" Target="../tags/tag256.xml"/><Relationship Id="rId45" Type="http://schemas.openxmlformats.org/officeDocument/2006/relationships/tags" Target="../tags/tag255.xml"/><Relationship Id="rId44" Type="http://schemas.openxmlformats.org/officeDocument/2006/relationships/tags" Target="../tags/tag254.xml"/><Relationship Id="rId43" Type="http://schemas.openxmlformats.org/officeDocument/2006/relationships/tags" Target="../tags/tag253.xml"/><Relationship Id="rId42" Type="http://schemas.openxmlformats.org/officeDocument/2006/relationships/tags" Target="../tags/tag252.xml"/><Relationship Id="rId41" Type="http://schemas.openxmlformats.org/officeDocument/2006/relationships/tags" Target="../tags/tag251.xml"/><Relationship Id="rId40" Type="http://schemas.openxmlformats.org/officeDocument/2006/relationships/tags" Target="../tags/tag250.xml"/><Relationship Id="rId4" Type="http://schemas.openxmlformats.org/officeDocument/2006/relationships/image" Target="../media/image62.jpeg"/><Relationship Id="rId39" Type="http://schemas.openxmlformats.org/officeDocument/2006/relationships/tags" Target="../tags/tag249.xml"/><Relationship Id="rId38" Type="http://schemas.openxmlformats.org/officeDocument/2006/relationships/tags" Target="../tags/tag248.xml"/><Relationship Id="rId37" Type="http://schemas.openxmlformats.org/officeDocument/2006/relationships/tags" Target="../tags/tag247.xml"/><Relationship Id="rId36" Type="http://schemas.openxmlformats.org/officeDocument/2006/relationships/tags" Target="../tags/tag246.xml"/><Relationship Id="rId35" Type="http://schemas.openxmlformats.org/officeDocument/2006/relationships/tags" Target="../tags/tag245.xml"/><Relationship Id="rId34" Type="http://schemas.openxmlformats.org/officeDocument/2006/relationships/tags" Target="../tags/tag244.xml"/><Relationship Id="rId33" Type="http://schemas.openxmlformats.org/officeDocument/2006/relationships/tags" Target="../tags/tag243.xml"/><Relationship Id="rId32" Type="http://schemas.openxmlformats.org/officeDocument/2006/relationships/tags" Target="../tags/tag242.xml"/><Relationship Id="rId31" Type="http://schemas.openxmlformats.org/officeDocument/2006/relationships/tags" Target="../tags/tag241.xml"/><Relationship Id="rId30" Type="http://schemas.openxmlformats.org/officeDocument/2006/relationships/tags" Target="../tags/tag240.xml"/><Relationship Id="rId3" Type="http://schemas.openxmlformats.org/officeDocument/2006/relationships/image" Target="../media/image61.jpeg"/><Relationship Id="rId29" Type="http://schemas.openxmlformats.org/officeDocument/2006/relationships/tags" Target="../tags/tag239.xml"/><Relationship Id="rId28" Type="http://schemas.openxmlformats.org/officeDocument/2006/relationships/tags" Target="../tags/tag238.xml"/><Relationship Id="rId27" Type="http://schemas.openxmlformats.org/officeDocument/2006/relationships/tags" Target="../tags/tag237.xml"/><Relationship Id="rId26" Type="http://schemas.openxmlformats.org/officeDocument/2006/relationships/tags" Target="../tags/tag236.xml"/><Relationship Id="rId25" Type="http://schemas.openxmlformats.org/officeDocument/2006/relationships/tags" Target="../tags/tag235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image" Target="../media/image60.jpeg"/><Relationship Id="rId19" Type="http://schemas.openxmlformats.org/officeDocument/2006/relationships/tags" Target="../tags/tag229.xml"/><Relationship Id="rId18" Type="http://schemas.openxmlformats.org/officeDocument/2006/relationships/tags" Target="../tags/tag228.xml"/><Relationship Id="rId17" Type="http://schemas.openxmlformats.org/officeDocument/2006/relationships/tags" Target="../tags/tag227.xml"/><Relationship Id="rId16" Type="http://schemas.openxmlformats.org/officeDocument/2006/relationships/tags" Target="../tags/tag226.xml"/><Relationship Id="rId15" Type="http://schemas.openxmlformats.org/officeDocument/2006/relationships/image" Target="../media/image73.jpeg"/><Relationship Id="rId14" Type="http://schemas.openxmlformats.org/officeDocument/2006/relationships/image" Target="../media/image72.jpeg"/><Relationship Id="rId13" Type="http://schemas.openxmlformats.org/officeDocument/2006/relationships/image" Target="../media/image71.jpeg"/><Relationship Id="rId12" Type="http://schemas.openxmlformats.org/officeDocument/2006/relationships/image" Target="../media/image70.jpeg"/><Relationship Id="rId11" Type="http://schemas.openxmlformats.org/officeDocument/2006/relationships/image" Target="../media/image69.jpeg"/><Relationship Id="rId10" Type="http://schemas.openxmlformats.org/officeDocument/2006/relationships/image" Target="../media/image68.jpeg"/><Relationship Id="rId1" Type="http://schemas.openxmlformats.org/officeDocument/2006/relationships/image" Target="../media/image59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2.jpeg"/><Relationship Id="rId8" Type="http://schemas.openxmlformats.org/officeDocument/2006/relationships/image" Target="../media/image81.jpeg"/><Relationship Id="rId73" Type="http://schemas.openxmlformats.org/officeDocument/2006/relationships/slideLayout" Target="../slideLayouts/slideLayout1.xml"/><Relationship Id="rId72" Type="http://schemas.openxmlformats.org/officeDocument/2006/relationships/tags" Target="../tags/tag366.xml"/><Relationship Id="rId71" Type="http://schemas.openxmlformats.org/officeDocument/2006/relationships/tags" Target="../tags/tag365.xml"/><Relationship Id="rId70" Type="http://schemas.openxmlformats.org/officeDocument/2006/relationships/tags" Target="../tags/tag364.xml"/><Relationship Id="rId7" Type="http://schemas.openxmlformats.org/officeDocument/2006/relationships/image" Target="../media/image80.jpeg"/><Relationship Id="rId69" Type="http://schemas.openxmlformats.org/officeDocument/2006/relationships/tags" Target="../tags/tag363.xml"/><Relationship Id="rId68" Type="http://schemas.openxmlformats.org/officeDocument/2006/relationships/tags" Target="../tags/tag362.xml"/><Relationship Id="rId67" Type="http://schemas.openxmlformats.org/officeDocument/2006/relationships/tags" Target="../tags/tag361.xml"/><Relationship Id="rId66" Type="http://schemas.openxmlformats.org/officeDocument/2006/relationships/tags" Target="../tags/tag360.xml"/><Relationship Id="rId65" Type="http://schemas.openxmlformats.org/officeDocument/2006/relationships/tags" Target="../tags/tag359.xml"/><Relationship Id="rId64" Type="http://schemas.openxmlformats.org/officeDocument/2006/relationships/tags" Target="../tags/tag358.xml"/><Relationship Id="rId63" Type="http://schemas.openxmlformats.org/officeDocument/2006/relationships/tags" Target="../tags/tag357.xml"/><Relationship Id="rId62" Type="http://schemas.openxmlformats.org/officeDocument/2006/relationships/tags" Target="../tags/tag356.xml"/><Relationship Id="rId61" Type="http://schemas.openxmlformats.org/officeDocument/2006/relationships/tags" Target="../tags/tag355.xml"/><Relationship Id="rId60" Type="http://schemas.openxmlformats.org/officeDocument/2006/relationships/tags" Target="../tags/tag354.xml"/><Relationship Id="rId6" Type="http://schemas.openxmlformats.org/officeDocument/2006/relationships/image" Target="../media/image79.jpeg"/><Relationship Id="rId59" Type="http://schemas.openxmlformats.org/officeDocument/2006/relationships/tags" Target="../tags/tag353.xml"/><Relationship Id="rId58" Type="http://schemas.openxmlformats.org/officeDocument/2006/relationships/tags" Target="../tags/tag352.xml"/><Relationship Id="rId57" Type="http://schemas.openxmlformats.org/officeDocument/2006/relationships/tags" Target="../tags/tag351.xml"/><Relationship Id="rId56" Type="http://schemas.openxmlformats.org/officeDocument/2006/relationships/tags" Target="../tags/tag350.xml"/><Relationship Id="rId55" Type="http://schemas.openxmlformats.org/officeDocument/2006/relationships/tags" Target="../tags/tag349.xml"/><Relationship Id="rId54" Type="http://schemas.openxmlformats.org/officeDocument/2006/relationships/tags" Target="../tags/tag348.xml"/><Relationship Id="rId53" Type="http://schemas.openxmlformats.org/officeDocument/2006/relationships/tags" Target="../tags/tag347.xml"/><Relationship Id="rId52" Type="http://schemas.openxmlformats.org/officeDocument/2006/relationships/tags" Target="../tags/tag346.xml"/><Relationship Id="rId51" Type="http://schemas.openxmlformats.org/officeDocument/2006/relationships/tags" Target="../tags/tag345.xml"/><Relationship Id="rId50" Type="http://schemas.openxmlformats.org/officeDocument/2006/relationships/tags" Target="../tags/tag344.xml"/><Relationship Id="rId5" Type="http://schemas.openxmlformats.org/officeDocument/2006/relationships/image" Target="../media/image78.jpeg"/><Relationship Id="rId49" Type="http://schemas.openxmlformats.org/officeDocument/2006/relationships/tags" Target="../tags/tag343.xml"/><Relationship Id="rId48" Type="http://schemas.openxmlformats.org/officeDocument/2006/relationships/tags" Target="../tags/tag342.xml"/><Relationship Id="rId47" Type="http://schemas.openxmlformats.org/officeDocument/2006/relationships/tags" Target="../tags/tag341.xml"/><Relationship Id="rId46" Type="http://schemas.openxmlformats.org/officeDocument/2006/relationships/tags" Target="../tags/tag340.xml"/><Relationship Id="rId45" Type="http://schemas.openxmlformats.org/officeDocument/2006/relationships/tags" Target="../tags/tag339.xml"/><Relationship Id="rId44" Type="http://schemas.openxmlformats.org/officeDocument/2006/relationships/tags" Target="../tags/tag338.xml"/><Relationship Id="rId43" Type="http://schemas.openxmlformats.org/officeDocument/2006/relationships/tags" Target="../tags/tag337.xml"/><Relationship Id="rId42" Type="http://schemas.openxmlformats.org/officeDocument/2006/relationships/tags" Target="../tags/tag336.xml"/><Relationship Id="rId41" Type="http://schemas.openxmlformats.org/officeDocument/2006/relationships/tags" Target="../tags/tag335.xml"/><Relationship Id="rId40" Type="http://schemas.openxmlformats.org/officeDocument/2006/relationships/tags" Target="../tags/tag334.xml"/><Relationship Id="rId4" Type="http://schemas.openxmlformats.org/officeDocument/2006/relationships/image" Target="../media/image77.jpeg"/><Relationship Id="rId39" Type="http://schemas.openxmlformats.org/officeDocument/2006/relationships/tags" Target="../tags/tag333.xml"/><Relationship Id="rId38" Type="http://schemas.openxmlformats.org/officeDocument/2006/relationships/tags" Target="../tags/tag332.xml"/><Relationship Id="rId37" Type="http://schemas.openxmlformats.org/officeDocument/2006/relationships/tags" Target="../tags/tag331.xml"/><Relationship Id="rId36" Type="http://schemas.openxmlformats.org/officeDocument/2006/relationships/tags" Target="../tags/tag330.xml"/><Relationship Id="rId35" Type="http://schemas.openxmlformats.org/officeDocument/2006/relationships/tags" Target="../tags/tag329.xml"/><Relationship Id="rId34" Type="http://schemas.openxmlformats.org/officeDocument/2006/relationships/tags" Target="../tags/tag328.xml"/><Relationship Id="rId33" Type="http://schemas.openxmlformats.org/officeDocument/2006/relationships/tags" Target="../tags/tag327.xml"/><Relationship Id="rId32" Type="http://schemas.openxmlformats.org/officeDocument/2006/relationships/tags" Target="../tags/tag326.xml"/><Relationship Id="rId31" Type="http://schemas.openxmlformats.org/officeDocument/2006/relationships/tags" Target="../tags/tag325.xml"/><Relationship Id="rId30" Type="http://schemas.openxmlformats.org/officeDocument/2006/relationships/tags" Target="../tags/tag324.xml"/><Relationship Id="rId3" Type="http://schemas.openxmlformats.org/officeDocument/2006/relationships/image" Target="../media/image76.jpeg"/><Relationship Id="rId29" Type="http://schemas.openxmlformats.org/officeDocument/2006/relationships/tags" Target="../tags/tag323.xml"/><Relationship Id="rId28" Type="http://schemas.openxmlformats.org/officeDocument/2006/relationships/tags" Target="../tags/tag322.xml"/><Relationship Id="rId27" Type="http://schemas.openxmlformats.org/officeDocument/2006/relationships/tags" Target="../tags/tag321.xml"/><Relationship Id="rId26" Type="http://schemas.openxmlformats.org/officeDocument/2006/relationships/tags" Target="../tags/tag320.xml"/><Relationship Id="rId25" Type="http://schemas.openxmlformats.org/officeDocument/2006/relationships/tags" Target="../tags/tag319.xml"/><Relationship Id="rId24" Type="http://schemas.openxmlformats.org/officeDocument/2006/relationships/tags" Target="../tags/tag318.xml"/><Relationship Id="rId23" Type="http://schemas.openxmlformats.org/officeDocument/2006/relationships/tags" Target="../tags/tag317.xml"/><Relationship Id="rId22" Type="http://schemas.openxmlformats.org/officeDocument/2006/relationships/tags" Target="../tags/tag316.xml"/><Relationship Id="rId21" Type="http://schemas.openxmlformats.org/officeDocument/2006/relationships/tags" Target="../tags/tag315.xml"/><Relationship Id="rId20" Type="http://schemas.openxmlformats.org/officeDocument/2006/relationships/tags" Target="../tags/tag314.xml"/><Relationship Id="rId2" Type="http://schemas.openxmlformats.org/officeDocument/2006/relationships/image" Target="../media/image75.jpeg"/><Relationship Id="rId19" Type="http://schemas.openxmlformats.org/officeDocument/2006/relationships/tags" Target="../tags/tag313.xml"/><Relationship Id="rId18" Type="http://schemas.openxmlformats.org/officeDocument/2006/relationships/tags" Target="../tags/tag312.xml"/><Relationship Id="rId17" Type="http://schemas.openxmlformats.org/officeDocument/2006/relationships/tags" Target="../tags/tag311.xml"/><Relationship Id="rId16" Type="http://schemas.openxmlformats.org/officeDocument/2006/relationships/tags" Target="../tags/tag310.xml"/><Relationship Id="rId15" Type="http://schemas.openxmlformats.org/officeDocument/2006/relationships/tags" Target="../tags/tag309.xml"/><Relationship Id="rId14" Type="http://schemas.openxmlformats.org/officeDocument/2006/relationships/tags" Target="../tags/tag308.xml"/><Relationship Id="rId13" Type="http://schemas.openxmlformats.org/officeDocument/2006/relationships/tags" Target="../tags/tag307.xml"/><Relationship Id="rId12" Type="http://schemas.openxmlformats.org/officeDocument/2006/relationships/image" Target="../media/image85.jpeg"/><Relationship Id="rId11" Type="http://schemas.openxmlformats.org/officeDocument/2006/relationships/image" Target="../media/image84.jpeg"/><Relationship Id="rId10" Type="http://schemas.openxmlformats.org/officeDocument/2006/relationships/image" Target="../media/image83.jpeg"/><Relationship Id="rId1" Type="http://schemas.openxmlformats.org/officeDocument/2006/relationships/image" Target="../media/image7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70.xml"/><Relationship Id="rId8" Type="http://schemas.openxmlformats.org/officeDocument/2006/relationships/tags" Target="../tags/tag369.xml"/><Relationship Id="rId7" Type="http://schemas.openxmlformats.org/officeDocument/2006/relationships/tags" Target="../tags/tag368.xml"/><Relationship Id="rId6" Type="http://schemas.openxmlformats.org/officeDocument/2006/relationships/tags" Target="../tags/tag367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Relationship Id="rId35" Type="http://schemas.openxmlformats.org/officeDocument/2006/relationships/slideLayout" Target="../slideLayouts/slideLayout1.xml"/><Relationship Id="rId34" Type="http://schemas.openxmlformats.org/officeDocument/2006/relationships/tags" Target="../tags/tag395.xml"/><Relationship Id="rId33" Type="http://schemas.openxmlformats.org/officeDocument/2006/relationships/tags" Target="../tags/tag394.xml"/><Relationship Id="rId32" Type="http://schemas.openxmlformats.org/officeDocument/2006/relationships/tags" Target="../tags/tag393.xml"/><Relationship Id="rId31" Type="http://schemas.openxmlformats.org/officeDocument/2006/relationships/tags" Target="../tags/tag392.xml"/><Relationship Id="rId30" Type="http://schemas.openxmlformats.org/officeDocument/2006/relationships/tags" Target="../tags/tag391.xml"/><Relationship Id="rId3" Type="http://schemas.openxmlformats.org/officeDocument/2006/relationships/image" Target="../media/image88.jpeg"/><Relationship Id="rId29" Type="http://schemas.openxmlformats.org/officeDocument/2006/relationships/tags" Target="../tags/tag390.xml"/><Relationship Id="rId28" Type="http://schemas.openxmlformats.org/officeDocument/2006/relationships/tags" Target="../tags/tag389.xml"/><Relationship Id="rId27" Type="http://schemas.openxmlformats.org/officeDocument/2006/relationships/tags" Target="../tags/tag388.xml"/><Relationship Id="rId26" Type="http://schemas.openxmlformats.org/officeDocument/2006/relationships/tags" Target="../tags/tag387.xml"/><Relationship Id="rId25" Type="http://schemas.openxmlformats.org/officeDocument/2006/relationships/tags" Target="../tags/tag386.xml"/><Relationship Id="rId24" Type="http://schemas.openxmlformats.org/officeDocument/2006/relationships/tags" Target="../tags/tag385.xml"/><Relationship Id="rId23" Type="http://schemas.openxmlformats.org/officeDocument/2006/relationships/tags" Target="../tags/tag384.xml"/><Relationship Id="rId22" Type="http://schemas.openxmlformats.org/officeDocument/2006/relationships/tags" Target="../tags/tag383.xml"/><Relationship Id="rId21" Type="http://schemas.openxmlformats.org/officeDocument/2006/relationships/tags" Target="../tags/tag382.xml"/><Relationship Id="rId20" Type="http://schemas.openxmlformats.org/officeDocument/2006/relationships/tags" Target="../tags/tag381.xml"/><Relationship Id="rId2" Type="http://schemas.openxmlformats.org/officeDocument/2006/relationships/image" Target="../media/image87.jpeg"/><Relationship Id="rId19" Type="http://schemas.openxmlformats.org/officeDocument/2006/relationships/tags" Target="../tags/tag380.xml"/><Relationship Id="rId18" Type="http://schemas.openxmlformats.org/officeDocument/2006/relationships/tags" Target="../tags/tag379.xml"/><Relationship Id="rId17" Type="http://schemas.openxmlformats.org/officeDocument/2006/relationships/tags" Target="../tags/tag378.xml"/><Relationship Id="rId16" Type="http://schemas.openxmlformats.org/officeDocument/2006/relationships/tags" Target="../tags/tag377.xml"/><Relationship Id="rId15" Type="http://schemas.openxmlformats.org/officeDocument/2006/relationships/tags" Target="../tags/tag376.xml"/><Relationship Id="rId14" Type="http://schemas.openxmlformats.org/officeDocument/2006/relationships/tags" Target="../tags/tag375.xml"/><Relationship Id="rId13" Type="http://schemas.openxmlformats.org/officeDocument/2006/relationships/tags" Target="../tags/tag374.xml"/><Relationship Id="rId12" Type="http://schemas.openxmlformats.org/officeDocument/2006/relationships/tags" Target="../tags/tag373.xml"/><Relationship Id="rId11" Type="http://schemas.openxmlformats.org/officeDocument/2006/relationships/tags" Target="../tags/tag372.xml"/><Relationship Id="rId10" Type="http://schemas.openxmlformats.org/officeDocument/2006/relationships/tags" Target="../tags/tag371.xml"/><Relationship Id="rId1" Type="http://schemas.openxmlformats.org/officeDocument/2006/relationships/image" Target="../media/image8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ctin-oe-si-2种细胞系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1052" y="4007407"/>
            <a:ext cx="3232377" cy="991050"/>
          </a:xfrm>
          <a:prstGeom prst="rect">
            <a:avLst/>
          </a:prstGeom>
        </p:spPr>
      </p:pic>
      <p:pic>
        <p:nvPicPr>
          <p:cNvPr id="4" name="图片 3" descr="kdelr-oe-si-2种细胞系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1293" y="2778962"/>
            <a:ext cx="3232376" cy="115428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152400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 and  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50096" y="2488545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336717" y="4289394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1336717" y="3247745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06431" y="3110731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7873969" y="3256630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337153" y="20381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581753" y="20381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26353" y="20381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70953" y="20381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15553" y="20381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37153" y="21884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581753" y="21884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826353" y="21884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70953" y="21884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315553" y="21884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37153" y="232733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581753" y="232733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26353" y="232733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070953" y="232733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15553" y="232733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337153" y="247758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81753" y="247758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826353" y="247758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070953" y="247758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15553" y="247758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37153" y="261163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581753" y="261163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826353" y="261163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070953" y="261163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315553" y="261163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804753" y="20408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049353" y="20408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293953" y="20408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538553" y="20408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783153" y="20408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804753" y="219108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049353" y="219108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293953" y="219108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538553" y="219108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783153" y="219108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804753" y="23300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049353" y="23300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293953" y="23300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538553" y="23300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783153" y="23300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804753" y="24802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049353" y="24802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293953" y="24802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538553" y="24802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0783153" y="24802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804753" y="26143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049353" y="26143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0293953" y="26143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0538553" y="26143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0783153" y="26143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8406921" y="2057733"/>
            <a:ext cx="10247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9896330" y="2057733"/>
            <a:ext cx="10247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8623342" y="1836770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120203" y="1829623"/>
            <a:ext cx="124079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728587" y="2040373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7411270" y="2186787"/>
            <a:ext cx="898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KDELR1-oe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7504998" y="2333201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135493" y="2479615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135493" y="2626029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2951575" y="271386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2951575" y="2345861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7421167" y="336529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0" name="直接连接符 139"/>
          <p:cNvCxnSpPr/>
          <p:nvPr/>
        </p:nvCxnSpPr>
        <p:spPr>
          <a:xfrm flipH="1">
            <a:off x="7888705" y="351119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1" name="文本框 140"/>
          <p:cNvSpPr txBox="1"/>
          <p:nvPr/>
        </p:nvSpPr>
        <p:spPr>
          <a:xfrm>
            <a:off x="7406431" y="2969205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2" name="直接连接符 141"/>
          <p:cNvCxnSpPr/>
          <p:nvPr/>
        </p:nvCxnSpPr>
        <p:spPr>
          <a:xfrm flipH="1">
            <a:off x="7873969" y="311510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" name="图片 142" descr="cellline-actin-kdelr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5236" y="1754116"/>
            <a:ext cx="1396868" cy="1189561"/>
          </a:xfrm>
          <a:prstGeom prst="rect">
            <a:avLst/>
          </a:prstGeom>
        </p:spPr>
      </p:pic>
      <p:sp>
        <p:nvSpPr>
          <p:cNvPr id="145" name="文本框 144"/>
          <p:cNvSpPr txBox="1"/>
          <p:nvPr/>
        </p:nvSpPr>
        <p:spPr>
          <a:xfrm rot="18900000">
            <a:off x="3623858" y="1036187"/>
            <a:ext cx="142367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CHON-001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6" name="文本框 145"/>
          <p:cNvSpPr txBox="1"/>
          <p:nvPr/>
        </p:nvSpPr>
        <p:spPr>
          <a:xfrm rot="18900000">
            <a:off x="3930407" y="1199455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7" name="文本框 146"/>
          <p:cNvSpPr txBox="1"/>
          <p:nvPr/>
        </p:nvSpPr>
        <p:spPr>
          <a:xfrm rot="18900000">
            <a:off x="4191032" y="1171279"/>
            <a:ext cx="124079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8" name="图片 147" descr="actin-ZZ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7614" y="5030839"/>
            <a:ext cx="3346135" cy="598997"/>
          </a:xfrm>
          <a:prstGeom prst="rect">
            <a:avLst/>
          </a:prstGeom>
        </p:spPr>
      </p:pic>
      <p:pic>
        <p:nvPicPr>
          <p:cNvPr id="149" name="图片 148" descr="kdelr-ZZ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6830" y="4046392"/>
            <a:ext cx="3256919" cy="942977"/>
          </a:xfrm>
          <a:prstGeom prst="rect">
            <a:avLst/>
          </a:prstGeom>
        </p:spPr>
      </p:pic>
      <p:sp>
        <p:nvSpPr>
          <p:cNvPr id="150" name="文本框 149"/>
          <p:cNvSpPr txBox="1"/>
          <p:nvPr/>
        </p:nvSpPr>
        <p:spPr>
          <a:xfrm>
            <a:off x="4998215" y="2432427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文本框 150"/>
          <p:cNvSpPr txBox="1"/>
          <p:nvPr>
            <p:custDataLst>
              <p:tags r:id="rId9"/>
            </p:custDataLst>
          </p:nvPr>
        </p:nvSpPr>
        <p:spPr>
          <a:xfrm>
            <a:off x="4963750" y="1812590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文本框 151"/>
          <p:cNvSpPr txBox="1"/>
          <p:nvPr>
            <p:custDataLst>
              <p:tags r:id="rId10"/>
            </p:custDataLst>
          </p:nvPr>
        </p:nvSpPr>
        <p:spPr>
          <a:xfrm>
            <a:off x="5743749" y="5090524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文本框 152"/>
          <p:cNvSpPr txBox="1"/>
          <p:nvPr>
            <p:custDataLst>
              <p:tags r:id="rId11"/>
            </p:custDataLst>
          </p:nvPr>
        </p:nvSpPr>
        <p:spPr>
          <a:xfrm>
            <a:off x="5743749" y="4156862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2940083" y="1827691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5" name="直接连接符 154"/>
          <p:cNvCxnSpPr/>
          <p:nvPr/>
        </p:nvCxnSpPr>
        <p:spPr>
          <a:xfrm flipH="1">
            <a:off x="3402079" y="195264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>
          <a:xfrm flipH="1">
            <a:off x="2991656" y="4001610"/>
            <a:ext cx="5917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>
          <a:xfrm flipH="1">
            <a:off x="3640943" y="4001610"/>
            <a:ext cx="6150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>
          <a:xfrm flipH="1">
            <a:off x="4294993" y="4001610"/>
            <a:ext cx="58902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 flipH="1">
            <a:off x="4927062" y="4001610"/>
            <a:ext cx="5578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5" name="文本框 164"/>
          <p:cNvSpPr txBox="1"/>
          <p:nvPr/>
        </p:nvSpPr>
        <p:spPr>
          <a:xfrm>
            <a:off x="3105114" y="3755389"/>
            <a:ext cx="855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3653406" y="3755389"/>
            <a:ext cx="11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Ⅰ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4271189" y="3755389"/>
            <a:ext cx="11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Ⅱ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4865824" y="3755389"/>
            <a:ext cx="1190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Ⅲ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9" name="直接连接符 168"/>
          <p:cNvCxnSpPr/>
          <p:nvPr/>
        </p:nvCxnSpPr>
        <p:spPr>
          <a:xfrm flipH="1">
            <a:off x="3633663" y="3704080"/>
            <a:ext cx="18274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文本框 169"/>
          <p:cNvSpPr txBox="1"/>
          <p:nvPr/>
        </p:nvSpPr>
        <p:spPr>
          <a:xfrm>
            <a:off x="4115289" y="3474879"/>
            <a:ext cx="12644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chondrosarcoma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44196" y="1976530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3402079" y="2122429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934541" y="1674352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3402079" y="182025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>
            <a:off x="3415329" y="261790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3415329" y="284732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3415329" y="247358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文本框 153"/>
          <p:cNvSpPr txBox="1"/>
          <p:nvPr/>
        </p:nvSpPr>
        <p:spPr>
          <a:xfrm>
            <a:off x="1877973" y="4148225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 flipH="1">
            <a:off x="2339969" y="427317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文本框 5"/>
          <p:cNvSpPr txBox="1"/>
          <p:nvPr/>
        </p:nvSpPr>
        <p:spPr>
          <a:xfrm>
            <a:off x="1882086" y="429706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接连接符 79"/>
          <p:cNvCxnSpPr/>
          <p:nvPr/>
        </p:nvCxnSpPr>
        <p:spPr>
          <a:xfrm flipH="1">
            <a:off x="2339969" y="444296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7"/>
          <p:cNvSpPr txBox="1"/>
          <p:nvPr/>
        </p:nvSpPr>
        <p:spPr>
          <a:xfrm>
            <a:off x="1872431" y="3994886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H="1">
            <a:off x="2339969" y="4140785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1870952" y="518846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872431" y="5357372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872431" y="4989369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接连接符 85"/>
          <p:cNvCxnSpPr/>
          <p:nvPr/>
        </p:nvCxnSpPr>
        <p:spPr>
          <a:xfrm flipH="1">
            <a:off x="2336185" y="531782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H="1">
            <a:off x="2336185" y="549083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H="1">
            <a:off x="2336185" y="511709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文本框 88"/>
          <p:cNvSpPr txBox="1"/>
          <p:nvPr/>
        </p:nvSpPr>
        <p:spPr>
          <a:xfrm>
            <a:off x="7409790" y="430754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411269" y="4476451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411269" y="412726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H="1">
            <a:off x="7875023" y="443690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H="1">
            <a:off x="7875023" y="460991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H="1">
            <a:off x="7875023" y="4254985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52400"/>
            <a:ext cx="1096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62952" y="6097493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37274" y="25858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172238" y="25858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407202" y="25858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642166" y="25858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37274" y="39751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172238" y="39751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407202" y="39751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642166" y="39751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37274" y="54776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172238" y="54776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407202" y="54776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642166" y="54776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937274" y="68182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172238" y="68182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407202" y="68182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642166" y="68182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394357" y="2612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611805" y="2612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829253" y="2612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046701" y="2612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394357" y="40019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611805" y="40019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829253" y="40019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046701" y="40019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394357" y="5504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611805" y="5504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829253" y="5504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046701" y="5504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394357" y="6844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611805" y="6844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29253" y="6844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046701" y="6844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2025251" y="263417"/>
            <a:ext cx="72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465378" y="263417"/>
            <a:ext cx="72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2085620" y="42454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511302" y="35307"/>
            <a:ext cx="124079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255597" y="253659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86092" y="40007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86092" y="546487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76578" y="939123"/>
            <a:ext cx="3421044" cy="5800294"/>
            <a:chOff x="1990928" y="939122"/>
            <a:chExt cx="3481674" cy="5903091"/>
          </a:xfrm>
        </p:grpSpPr>
        <p:pic>
          <p:nvPicPr>
            <p:cNvPr id="136" name="图片 13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990929" y="939122"/>
              <a:ext cx="1585990" cy="1108990"/>
            </a:xfrm>
            <a:prstGeom prst="rect">
              <a:avLst/>
            </a:prstGeom>
          </p:spPr>
        </p:pic>
        <p:pic>
          <p:nvPicPr>
            <p:cNvPr id="138" name="图片 1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26384" y="5760900"/>
              <a:ext cx="2700757" cy="1081313"/>
            </a:xfrm>
            <a:prstGeom prst="rect">
              <a:avLst/>
            </a:prstGeom>
          </p:spPr>
        </p:pic>
        <p:pic>
          <p:nvPicPr>
            <p:cNvPr id="140" name="图片 13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990928" y="4661885"/>
              <a:ext cx="3171671" cy="1286443"/>
            </a:xfrm>
            <a:prstGeom prst="rect">
              <a:avLst/>
            </a:prstGeom>
          </p:spPr>
        </p:pic>
        <p:pic>
          <p:nvPicPr>
            <p:cNvPr id="142" name="图片 14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000744" y="1852655"/>
              <a:ext cx="3471858" cy="1408200"/>
            </a:xfrm>
            <a:prstGeom prst="rect">
              <a:avLst/>
            </a:prstGeom>
          </p:spPr>
        </p:pic>
        <p:pic>
          <p:nvPicPr>
            <p:cNvPr id="144" name="图片 14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000745" y="3011646"/>
              <a:ext cx="3073326" cy="1810002"/>
            </a:xfrm>
            <a:prstGeom prst="rect">
              <a:avLst/>
            </a:prstGeom>
          </p:spPr>
        </p:pic>
        <p:pic>
          <p:nvPicPr>
            <p:cNvPr id="100" name="图片 9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76609" y="942432"/>
              <a:ext cx="1585990" cy="910224"/>
            </a:xfrm>
            <a:prstGeom prst="rect">
              <a:avLst/>
            </a:prstGeom>
          </p:spPr>
        </p:pic>
      </p:grpSp>
      <p:sp>
        <p:nvSpPr>
          <p:cNvPr id="147" name="文本框 146"/>
          <p:cNvSpPr txBox="1"/>
          <p:nvPr/>
        </p:nvSpPr>
        <p:spPr>
          <a:xfrm>
            <a:off x="886091" y="696759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KDELR1-siRNA3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0" name="组合 179"/>
          <p:cNvGrpSpPr/>
          <p:nvPr/>
        </p:nvGrpSpPr>
        <p:grpSpPr>
          <a:xfrm>
            <a:off x="6835300" y="2375925"/>
            <a:ext cx="2004121" cy="2414943"/>
            <a:chOff x="7967297" y="1036574"/>
            <a:chExt cx="2004121" cy="241494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150024" y="2787953"/>
              <a:ext cx="1804843" cy="66356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67297" y="1036574"/>
              <a:ext cx="2004121" cy="118925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044474" y="2054751"/>
              <a:ext cx="1926944" cy="803967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7244236" y="1918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09605" y="1918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74974" y="1918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40343" y="1918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44236" y="2057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09605" y="2057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74974" y="2057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740343" y="2057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44236" y="2208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09605" y="2208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574974" y="2208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740343" y="2208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244236" y="2342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09605" y="2342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574974" y="2342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740343" y="2342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7340446" y="1951402"/>
            <a:ext cx="5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6562559" y="1914036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193054" y="2060450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193054" y="2206864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193053" y="2357136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KDELR1-siRNA3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7310882" y="1732577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Cytosol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7906474" y="192099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8071843" y="192099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8237212" y="192099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8402581" y="192099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7906474" y="20599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8071843" y="20599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8237212" y="20599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8402581" y="20599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7906474" y="221017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8071843" y="221017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8237212" y="221017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8402581" y="221017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7906474" y="234422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8071843" y="234422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8237212" y="234422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8402581" y="234422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6" name="直接连接符 175"/>
          <p:cNvCxnSpPr/>
          <p:nvPr/>
        </p:nvCxnSpPr>
        <p:spPr>
          <a:xfrm>
            <a:off x="8002684" y="1953432"/>
            <a:ext cx="5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7" name="文本框 176"/>
          <p:cNvSpPr txBox="1"/>
          <p:nvPr/>
        </p:nvSpPr>
        <p:spPr>
          <a:xfrm>
            <a:off x="7973120" y="1734607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8" name="直接连接符 177"/>
          <p:cNvCxnSpPr/>
          <p:nvPr/>
        </p:nvCxnSpPr>
        <p:spPr>
          <a:xfrm>
            <a:off x="7509185" y="1682956"/>
            <a:ext cx="86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文本框 178"/>
          <p:cNvSpPr txBox="1"/>
          <p:nvPr/>
        </p:nvSpPr>
        <p:spPr>
          <a:xfrm>
            <a:off x="7599971" y="1461993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2" name="图片 18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71"/>
          <a:stretch>
            <a:fillRect/>
          </a:stretch>
        </p:blipFill>
        <p:spPr>
          <a:xfrm>
            <a:off x="8842375" y="3377565"/>
            <a:ext cx="2004060" cy="646430"/>
          </a:xfrm>
          <a:prstGeom prst="rect">
            <a:avLst/>
          </a:prstGeom>
        </p:spPr>
      </p:pic>
      <p:pic>
        <p:nvPicPr>
          <p:cNvPr id="184" name="图片 18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40833" y="2357047"/>
            <a:ext cx="2118532" cy="920040"/>
          </a:xfrm>
          <a:prstGeom prst="rect">
            <a:avLst/>
          </a:prstGeom>
        </p:spPr>
      </p:pic>
      <p:pic>
        <p:nvPicPr>
          <p:cNvPr id="186" name="图片 18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74282" y="4089714"/>
            <a:ext cx="1804843" cy="611261"/>
          </a:xfrm>
          <a:prstGeom prst="rect">
            <a:avLst/>
          </a:prstGeom>
        </p:spPr>
      </p:pic>
      <p:sp>
        <p:nvSpPr>
          <p:cNvPr id="187" name="文本框 186"/>
          <p:cNvSpPr txBox="1"/>
          <p:nvPr/>
        </p:nvSpPr>
        <p:spPr>
          <a:xfrm>
            <a:off x="9246166" y="17925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9411535" y="17925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9576904" y="17925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9742273" y="17925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9246166" y="19315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9411535" y="19315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3" name="文本框 192"/>
          <p:cNvSpPr txBox="1"/>
          <p:nvPr/>
        </p:nvSpPr>
        <p:spPr>
          <a:xfrm>
            <a:off x="9576904" y="19315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9742273" y="19315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9246166" y="20817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" name="文本框 195"/>
          <p:cNvSpPr txBox="1"/>
          <p:nvPr/>
        </p:nvSpPr>
        <p:spPr>
          <a:xfrm>
            <a:off x="9411535" y="20817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9576904" y="20817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文本框 197"/>
          <p:cNvSpPr txBox="1"/>
          <p:nvPr/>
        </p:nvSpPr>
        <p:spPr>
          <a:xfrm>
            <a:off x="9742273" y="20817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9" name="文本框 198"/>
          <p:cNvSpPr txBox="1"/>
          <p:nvPr/>
        </p:nvSpPr>
        <p:spPr>
          <a:xfrm>
            <a:off x="9246166" y="22158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0" name="文本框 199"/>
          <p:cNvSpPr txBox="1"/>
          <p:nvPr/>
        </p:nvSpPr>
        <p:spPr>
          <a:xfrm>
            <a:off x="9411535" y="22158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1" name="文本框 200"/>
          <p:cNvSpPr txBox="1"/>
          <p:nvPr/>
        </p:nvSpPr>
        <p:spPr>
          <a:xfrm>
            <a:off x="9576904" y="22158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2" name="文本框 201"/>
          <p:cNvSpPr txBox="1"/>
          <p:nvPr/>
        </p:nvSpPr>
        <p:spPr>
          <a:xfrm>
            <a:off x="9742273" y="22158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3" name="直接连接符 202"/>
          <p:cNvCxnSpPr/>
          <p:nvPr/>
        </p:nvCxnSpPr>
        <p:spPr>
          <a:xfrm>
            <a:off x="9342376" y="1825037"/>
            <a:ext cx="5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8" name="文本框 207"/>
          <p:cNvSpPr txBox="1"/>
          <p:nvPr/>
        </p:nvSpPr>
        <p:spPr>
          <a:xfrm>
            <a:off x="9312812" y="1606212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Cytosol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9" name="文本框 208"/>
          <p:cNvSpPr txBox="1"/>
          <p:nvPr/>
        </p:nvSpPr>
        <p:spPr>
          <a:xfrm>
            <a:off x="9908404" y="179462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0" name="文本框 209"/>
          <p:cNvSpPr txBox="1"/>
          <p:nvPr/>
        </p:nvSpPr>
        <p:spPr>
          <a:xfrm>
            <a:off x="10073773" y="179462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1" name="文本框 210"/>
          <p:cNvSpPr txBox="1"/>
          <p:nvPr/>
        </p:nvSpPr>
        <p:spPr>
          <a:xfrm>
            <a:off x="10239142" y="179462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" name="文本框 211"/>
          <p:cNvSpPr txBox="1"/>
          <p:nvPr/>
        </p:nvSpPr>
        <p:spPr>
          <a:xfrm>
            <a:off x="10404511" y="179462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3" name="文本框 212"/>
          <p:cNvSpPr txBox="1"/>
          <p:nvPr/>
        </p:nvSpPr>
        <p:spPr>
          <a:xfrm>
            <a:off x="9908404" y="193355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4" name="文本框 213"/>
          <p:cNvSpPr txBox="1"/>
          <p:nvPr/>
        </p:nvSpPr>
        <p:spPr>
          <a:xfrm>
            <a:off x="10073773" y="193355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文本框 214"/>
          <p:cNvSpPr txBox="1"/>
          <p:nvPr/>
        </p:nvSpPr>
        <p:spPr>
          <a:xfrm>
            <a:off x="10239142" y="193355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6" name="文本框 215"/>
          <p:cNvSpPr txBox="1"/>
          <p:nvPr/>
        </p:nvSpPr>
        <p:spPr>
          <a:xfrm>
            <a:off x="10404511" y="193355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9908404" y="208380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10073773" y="208380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9" name="文本框 218"/>
          <p:cNvSpPr txBox="1"/>
          <p:nvPr/>
        </p:nvSpPr>
        <p:spPr>
          <a:xfrm>
            <a:off x="10239142" y="208380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10404511" y="208380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9908404" y="221786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10073773" y="221786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3" name="文本框 222"/>
          <p:cNvSpPr txBox="1"/>
          <p:nvPr/>
        </p:nvSpPr>
        <p:spPr>
          <a:xfrm>
            <a:off x="10239142" y="221786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10404511" y="221786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5" name="直接连接符 224"/>
          <p:cNvCxnSpPr/>
          <p:nvPr/>
        </p:nvCxnSpPr>
        <p:spPr>
          <a:xfrm>
            <a:off x="10004614" y="1827067"/>
            <a:ext cx="5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6" name="文本框 225"/>
          <p:cNvSpPr txBox="1"/>
          <p:nvPr/>
        </p:nvSpPr>
        <p:spPr>
          <a:xfrm>
            <a:off x="9975050" y="1608242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7" name="直接连接符 226"/>
          <p:cNvCxnSpPr/>
          <p:nvPr/>
        </p:nvCxnSpPr>
        <p:spPr>
          <a:xfrm>
            <a:off x="9511115" y="1556591"/>
            <a:ext cx="86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8" name="文本框 227"/>
          <p:cNvSpPr txBox="1"/>
          <p:nvPr/>
        </p:nvSpPr>
        <p:spPr>
          <a:xfrm>
            <a:off x="9601901" y="1335628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62952" y="1377983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63085" y="2368550"/>
            <a:ext cx="53403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63085" y="3691255"/>
            <a:ext cx="717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Phos-tag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2952" y="4991417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Active-YAP1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37270" y="6042652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38749" y="6222815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38749" y="5899968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21452" y="138722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接连接符 75"/>
          <p:cNvCxnSpPr/>
          <p:nvPr/>
        </p:nvCxnSpPr>
        <p:spPr>
          <a:xfrm flipH="1">
            <a:off x="1383448" y="152356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文本框 76"/>
          <p:cNvSpPr txBox="1"/>
          <p:nvPr/>
        </p:nvSpPr>
        <p:spPr>
          <a:xfrm>
            <a:off x="925565" y="160079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 flipH="1">
            <a:off x="1383448" y="174669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文本框 78"/>
          <p:cNvSpPr txBox="1"/>
          <p:nvPr/>
        </p:nvSpPr>
        <p:spPr>
          <a:xfrm>
            <a:off x="915910" y="1242775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接连接符 79"/>
          <p:cNvCxnSpPr/>
          <p:nvPr/>
        </p:nvCxnSpPr>
        <p:spPr>
          <a:xfrm flipH="1">
            <a:off x="1383448" y="138867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1502503" y="617201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1502503" y="6356275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1502503" y="6027690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/>
        </p:nvSpPr>
        <p:spPr>
          <a:xfrm>
            <a:off x="1053182" y="2504698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H="1">
            <a:off x="1515178" y="265921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/>
        </p:nvSpPr>
        <p:spPr>
          <a:xfrm>
            <a:off x="1057295" y="2689802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7" name="直接连接符 86"/>
          <p:cNvCxnSpPr/>
          <p:nvPr/>
        </p:nvCxnSpPr>
        <p:spPr>
          <a:xfrm flipH="1">
            <a:off x="1515178" y="282900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1047640" y="228304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H="1">
            <a:off x="1515178" y="242894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文本框 89"/>
          <p:cNvSpPr txBox="1"/>
          <p:nvPr/>
        </p:nvSpPr>
        <p:spPr>
          <a:xfrm>
            <a:off x="1047640" y="206956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接连接符 90"/>
          <p:cNvCxnSpPr/>
          <p:nvPr/>
        </p:nvCxnSpPr>
        <p:spPr>
          <a:xfrm flipH="1">
            <a:off x="1515178" y="221546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1032139" y="420986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3" name="直接连接符 92"/>
          <p:cNvCxnSpPr/>
          <p:nvPr/>
        </p:nvCxnSpPr>
        <p:spPr>
          <a:xfrm flipH="1">
            <a:off x="1499677" y="435576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/>
        </p:nvSpPr>
        <p:spPr>
          <a:xfrm>
            <a:off x="1038061" y="3218150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5" name="直接连接符 94"/>
          <p:cNvCxnSpPr/>
          <p:nvPr/>
        </p:nvCxnSpPr>
        <p:spPr>
          <a:xfrm flipH="1">
            <a:off x="1505599" y="3364049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文本框 95"/>
          <p:cNvSpPr txBox="1"/>
          <p:nvPr/>
        </p:nvSpPr>
        <p:spPr>
          <a:xfrm>
            <a:off x="1102498" y="5123188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接连接符 96"/>
          <p:cNvCxnSpPr/>
          <p:nvPr/>
        </p:nvCxnSpPr>
        <p:spPr>
          <a:xfrm flipH="1">
            <a:off x="1564494" y="527770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文本框 97"/>
          <p:cNvSpPr txBox="1"/>
          <p:nvPr/>
        </p:nvSpPr>
        <p:spPr>
          <a:xfrm>
            <a:off x="1106611" y="5276931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直接连接符 98"/>
          <p:cNvCxnSpPr/>
          <p:nvPr/>
        </p:nvCxnSpPr>
        <p:spPr>
          <a:xfrm flipH="1">
            <a:off x="1564494" y="5412320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文本框 100"/>
          <p:cNvSpPr txBox="1"/>
          <p:nvPr/>
        </p:nvSpPr>
        <p:spPr>
          <a:xfrm>
            <a:off x="1096956" y="490153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直接连接符 101"/>
          <p:cNvCxnSpPr/>
          <p:nvPr/>
        </p:nvCxnSpPr>
        <p:spPr>
          <a:xfrm flipH="1">
            <a:off x="1564494" y="504743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1096956" y="4715409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直接连接符 103"/>
          <p:cNvCxnSpPr/>
          <p:nvPr/>
        </p:nvCxnSpPr>
        <p:spPr>
          <a:xfrm flipH="1">
            <a:off x="1564494" y="486130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文本框 104"/>
          <p:cNvSpPr txBox="1"/>
          <p:nvPr/>
        </p:nvSpPr>
        <p:spPr>
          <a:xfrm>
            <a:off x="10653686" y="2664638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10653686" y="3666597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Tubulin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10771796" y="4355921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文本框 111"/>
          <p:cNvSpPr txBox="1"/>
          <p:nvPr>
            <p:custDataLst>
              <p:tags r:id="rId13"/>
            </p:custDataLst>
          </p:nvPr>
        </p:nvSpPr>
        <p:spPr>
          <a:xfrm>
            <a:off x="6276692" y="2707898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3" name="直接连接符 112"/>
          <p:cNvCxnSpPr/>
          <p:nvPr>
            <p:custDataLst>
              <p:tags r:id="rId14"/>
            </p:custDataLst>
          </p:nvPr>
        </p:nvCxnSpPr>
        <p:spPr>
          <a:xfrm flipH="1">
            <a:off x="6738688" y="286241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文本框 113"/>
          <p:cNvSpPr txBox="1"/>
          <p:nvPr>
            <p:custDataLst>
              <p:tags r:id="rId15"/>
            </p:custDataLst>
          </p:nvPr>
        </p:nvSpPr>
        <p:spPr>
          <a:xfrm>
            <a:off x="6280805" y="2847282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5" name="直接连接符 114"/>
          <p:cNvCxnSpPr/>
          <p:nvPr>
            <p:custDataLst>
              <p:tags r:id="rId16"/>
            </p:custDataLst>
          </p:nvPr>
        </p:nvCxnSpPr>
        <p:spPr>
          <a:xfrm flipH="1">
            <a:off x="6738688" y="298648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文本框 115"/>
          <p:cNvSpPr txBox="1"/>
          <p:nvPr>
            <p:custDataLst>
              <p:tags r:id="rId17"/>
            </p:custDataLst>
          </p:nvPr>
        </p:nvSpPr>
        <p:spPr>
          <a:xfrm>
            <a:off x="6271150" y="257768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7" name="直接连接符 116"/>
          <p:cNvCxnSpPr/>
          <p:nvPr>
            <p:custDataLst>
              <p:tags r:id="rId18"/>
            </p:custDataLst>
          </p:nvPr>
        </p:nvCxnSpPr>
        <p:spPr>
          <a:xfrm flipH="1">
            <a:off x="6738688" y="272358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文本框 117"/>
          <p:cNvSpPr txBox="1"/>
          <p:nvPr>
            <p:custDataLst>
              <p:tags r:id="rId19"/>
            </p:custDataLst>
          </p:nvPr>
        </p:nvSpPr>
        <p:spPr>
          <a:xfrm>
            <a:off x="6285545" y="3538847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文本框 118"/>
          <p:cNvSpPr txBox="1"/>
          <p:nvPr>
            <p:custDataLst>
              <p:tags r:id="rId20"/>
            </p:custDataLst>
          </p:nvPr>
        </p:nvSpPr>
        <p:spPr>
          <a:xfrm>
            <a:off x="6285119" y="3880935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文本框 119"/>
          <p:cNvSpPr txBox="1"/>
          <p:nvPr>
            <p:custDataLst>
              <p:tags r:id="rId21"/>
            </p:custDataLst>
          </p:nvPr>
        </p:nvSpPr>
        <p:spPr>
          <a:xfrm>
            <a:off x="6285119" y="365778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1" name="直接连接符 120"/>
          <p:cNvCxnSpPr/>
          <p:nvPr>
            <p:custDataLst>
              <p:tags r:id="rId22"/>
            </p:custDataLst>
          </p:nvPr>
        </p:nvCxnSpPr>
        <p:spPr>
          <a:xfrm flipH="1">
            <a:off x="6750778" y="366820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>
            <p:custDataLst>
              <p:tags r:id="rId23"/>
            </p:custDataLst>
          </p:nvPr>
        </p:nvCxnSpPr>
        <p:spPr>
          <a:xfrm flipH="1">
            <a:off x="6748873" y="4014395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>
            <p:custDataLst>
              <p:tags r:id="rId24"/>
            </p:custDataLst>
          </p:nvPr>
        </p:nvCxnSpPr>
        <p:spPr>
          <a:xfrm flipH="1">
            <a:off x="6748873" y="3785505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文本框 124"/>
          <p:cNvSpPr txBox="1"/>
          <p:nvPr>
            <p:custDataLst>
              <p:tags r:id="rId25"/>
            </p:custDataLst>
          </p:nvPr>
        </p:nvSpPr>
        <p:spPr>
          <a:xfrm>
            <a:off x="6345555" y="4191635"/>
            <a:ext cx="898525" cy="249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文本框 125"/>
          <p:cNvSpPr txBox="1"/>
          <p:nvPr>
            <p:custDataLst>
              <p:tags r:id="rId26"/>
            </p:custDataLst>
          </p:nvPr>
        </p:nvSpPr>
        <p:spPr>
          <a:xfrm>
            <a:off x="6345444" y="4481010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文本框 126"/>
          <p:cNvSpPr txBox="1"/>
          <p:nvPr>
            <p:custDataLst>
              <p:tags r:id="rId27"/>
            </p:custDataLst>
          </p:nvPr>
        </p:nvSpPr>
        <p:spPr>
          <a:xfrm>
            <a:off x="6345444" y="434993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8" name="直接连接符 127"/>
          <p:cNvCxnSpPr/>
          <p:nvPr>
            <p:custDataLst>
              <p:tags r:id="rId28"/>
            </p:custDataLst>
          </p:nvPr>
        </p:nvCxnSpPr>
        <p:spPr>
          <a:xfrm flipH="1">
            <a:off x="6811103" y="433178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>
            <p:custDataLst>
              <p:tags r:id="rId29"/>
            </p:custDataLst>
          </p:nvPr>
        </p:nvCxnSpPr>
        <p:spPr>
          <a:xfrm flipH="1">
            <a:off x="6809198" y="4614470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直接连接符 129"/>
          <p:cNvCxnSpPr/>
          <p:nvPr>
            <p:custDataLst>
              <p:tags r:id="rId30"/>
            </p:custDataLst>
          </p:nvPr>
        </p:nvCxnSpPr>
        <p:spPr>
          <a:xfrm flipH="1">
            <a:off x="6809198" y="4477655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52400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3619" y="5645404"/>
            <a:ext cx="2950372" cy="12255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1153" y="1924088"/>
            <a:ext cx="2950375" cy="1073671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7485" y="3057451"/>
            <a:ext cx="2898148" cy="1072939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5894" y="4030702"/>
            <a:ext cx="2895633" cy="862786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2995" y="1053378"/>
            <a:ext cx="3038535" cy="843578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1783" y="4907285"/>
            <a:ext cx="2950373" cy="780126"/>
          </a:xfrm>
          <a:prstGeom prst="rect">
            <a:avLst/>
          </a:prstGeom>
        </p:spPr>
      </p:pic>
      <p:sp>
        <p:nvSpPr>
          <p:cNvPr id="81" name="文本框 14"/>
          <p:cNvSpPr txBox="1"/>
          <p:nvPr/>
        </p:nvSpPr>
        <p:spPr>
          <a:xfrm>
            <a:off x="4566670" y="344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15"/>
          <p:cNvSpPr txBox="1"/>
          <p:nvPr/>
        </p:nvSpPr>
        <p:spPr>
          <a:xfrm>
            <a:off x="4812494" y="344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16"/>
          <p:cNvSpPr txBox="1"/>
          <p:nvPr/>
        </p:nvSpPr>
        <p:spPr>
          <a:xfrm>
            <a:off x="5058318" y="344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17"/>
          <p:cNvSpPr txBox="1"/>
          <p:nvPr/>
        </p:nvSpPr>
        <p:spPr>
          <a:xfrm>
            <a:off x="5304143" y="344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18"/>
          <p:cNvSpPr txBox="1"/>
          <p:nvPr/>
        </p:nvSpPr>
        <p:spPr>
          <a:xfrm>
            <a:off x="4566670" y="4831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文本框 19"/>
          <p:cNvSpPr txBox="1"/>
          <p:nvPr/>
        </p:nvSpPr>
        <p:spPr>
          <a:xfrm>
            <a:off x="4812494" y="4831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文本框 24"/>
          <p:cNvSpPr txBox="1"/>
          <p:nvPr/>
        </p:nvSpPr>
        <p:spPr>
          <a:xfrm>
            <a:off x="5058318" y="4831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文本框 29"/>
          <p:cNvSpPr txBox="1"/>
          <p:nvPr/>
        </p:nvSpPr>
        <p:spPr>
          <a:xfrm>
            <a:off x="5304143" y="4831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文本框 34"/>
          <p:cNvSpPr txBox="1"/>
          <p:nvPr/>
        </p:nvSpPr>
        <p:spPr>
          <a:xfrm>
            <a:off x="4566670" y="6333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文本框 39"/>
          <p:cNvSpPr txBox="1"/>
          <p:nvPr/>
        </p:nvSpPr>
        <p:spPr>
          <a:xfrm>
            <a:off x="4812494" y="6333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文本框 40"/>
          <p:cNvSpPr txBox="1"/>
          <p:nvPr/>
        </p:nvSpPr>
        <p:spPr>
          <a:xfrm>
            <a:off x="5058318" y="6333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41"/>
          <p:cNvSpPr txBox="1"/>
          <p:nvPr/>
        </p:nvSpPr>
        <p:spPr>
          <a:xfrm>
            <a:off x="5304143" y="6333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文本框 42"/>
          <p:cNvSpPr txBox="1"/>
          <p:nvPr/>
        </p:nvSpPr>
        <p:spPr>
          <a:xfrm>
            <a:off x="4566670" y="7674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文本框 43"/>
          <p:cNvSpPr txBox="1"/>
          <p:nvPr/>
        </p:nvSpPr>
        <p:spPr>
          <a:xfrm>
            <a:off x="4812494" y="7674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本框 44"/>
          <p:cNvSpPr txBox="1"/>
          <p:nvPr/>
        </p:nvSpPr>
        <p:spPr>
          <a:xfrm>
            <a:off x="5058318" y="7674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49"/>
          <p:cNvSpPr txBox="1"/>
          <p:nvPr/>
        </p:nvSpPr>
        <p:spPr>
          <a:xfrm>
            <a:off x="5304143" y="7674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4663011" y="317675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文本框 59"/>
          <p:cNvSpPr txBox="1"/>
          <p:nvPr/>
        </p:nvSpPr>
        <p:spPr>
          <a:xfrm>
            <a:off x="3884993" y="339269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文本框 64"/>
          <p:cNvSpPr txBox="1"/>
          <p:nvPr/>
        </p:nvSpPr>
        <p:spPr>
          <a:xfrm>
            <a:off x="3515488" y="48568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69"/>
          <p:cNvSpPr txBox="1"/>
          <p:nvPr/>
        </p:nvSpPr>
        <p:spPr>
          <a:xfrm>
            <a:off x="3515488" y="632097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文本框 70"/>
          <p:cNvSpPr txBox="1"/>
          <p:nvPr/>
        </p:nvSpPr>
        <p:spPr>
          <a:xfrm>
            <a:off x="3515487" y="782369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KDELR1-siRNA3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文本框 178"/>
          <p:cNvSpPr txBox="1"/>
          <p:nvPr/>
        </p:nvSpPr>
        <p:spPr>
          <a:xfrm>
            <a:off x="4705340" y="109286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" name="文本框 14"/>
          <p:cNvSpPr txBox="1"/>
          <p:nvPr/>
        </p:nvSpPr>
        <p:spPr>
          <a:xfrm>
            <a:off x="5766904" y="341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文本框 15"/>
          <p:cNvSpPr txBox="1"/>
          <p:nvPr/>
        </p:nvSpPr>
        <p:spPr>
          <a:xfrm>
            <a:off x="6012728" y="341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文本框 16"/>
          <p:cNvSpPr txBox="1"/>
          <p:nvPr/>
        </p:nvSpPr>
        <p:spPr>
          <a:xfrm>
            <a:off x="6258552" y="341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文本框 17"/>
          <p:cNvSpPr txBox="1"/>
          <p:nvPr/>
        </p:nvSpPr>
        <p:spPr>
          <a:xfrm>
            <a:off x="6504377" y="341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文本框 18"/>
          <p:cNvSpPr txBox="1"/>
          <p:nvPr/>
        </p:nvSpPr>
        <p:spPr>
          <a:xfrm>
            <a:off x="5766904" y="48020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文本框 19"/>
          <p:cNvSpPr txBox="1"/>
          <p:nvPr/>
        </p:nvSpPr>
        <p:spPr>
          <a:xfrm>
            <a:off x="6012728" y="48020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文本框 24"/>
          <p:cNvSpPr txBox="1"/>
          <p:nvPr/>
        </p:nvSpPr>
        <p:spPr>
          <a:xfrm>
            <a:off x="6258552" y="48020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文本框 29"/>
          <p:cNvSpPr txBox="1"/>
          <p:nvPr/>
        </p:nvSpPr>
        <p:spPr>
          <a:xfrm>
            <a:off x="6504377" y="48020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文本框 34"/>
          <p:cNvSpPr txBox="1"/>
          <p:nvPr/>
        </p:nvSpPr>
        <p:spPr>
          <a:xfrm>
            <a:off x="5766904" y="6304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文本框 39"/>
          <p:cNvSpPr txBox="1"/>
          <p:nvPr/>
        </p:nvSpPr>
        <p:spPr>
          <a:xfrm>
            <a:off x="6012728" y="6304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文本框 40"/>
          <p:cNvSpPr txBox="1"/>
          <p:nvPr/>
        </p:nvSpPr>
        <p:spPr>
          <a:xfrm>
            <a:off x="6258552" y="6304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文本框 41"/>
          <p:cNvSpPr txBox="1"/>
          <p:nvPr/>
        </p:nvSpPr>
        <p:spPr>
          <a:xfrm>
            <a:off x="6504377" y="6304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文本框 42"/>
          <p:cNvSpPr txBox="1"/>
          <p:nvPr/>
        </p:nvSpPr>
        <p:spPr>
          <a:xfrm>
            <a:off x="5766904" y="7645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文本框 43"/>
          <p:cNvSpPr txBox="1"/>
          <p:nvPr/>
        </p:nvSpPr>
        <p:spPr>
          <a:xfrm>
            <a:off x="6012728" y="7645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文本框 44"/>
          <p:cNvSpPr txBox="1"/>
          <p:nvPr/>
        </p:nvSpPr>
        <p:spPr>
          <a:xfrm>
            <a:off x="6258552" y="7645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文本框 49"/>
          <p:cNvSpPr txBox="1"/>
          <p:nvPr/>
        </p:nvSpPr>
        <p:spPr>
          <a:xfrm>
            <a:off x="6504377" y="7645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5" name="直接连接符 174"/>
          <p:cNvCxnSpPr/>
          <p:nvPr/>
        </p:nvCxnSpPr>
        <p:spPr>
          <a:xfrm>
            <a:off x="5863245" y="314754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6" name="文本框 178"/>
          <p:cNvSpPr txBox="1"/>
          <p:nvPr/>
        </p:nvSpPr>
        <p:spPr>
          <a:xfrm>
            <a:off x="5905574" y="106365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7091547" y="1184308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3644967" y="436981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接连接符 75"/>
          <p:cNvCxnSpPr/>
          <p:nvPr>
            <p:custDataLst>
              <p:tags r:id="rId9"/>
            </p:custDataLst>
          </p:nvPr>
        </p:nvCxnSpPr>
        <p:spPr>
          <a:xfrm flipH="1">
            <a:off x="4106963" y="450616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3649080" y="453004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接连接符 77"/>
          <p:cNvCxnSpPr/>
          <p:nvPr>
            <p:custDataLst>
              <p:tags r:id="rId11"/>
            </p:custDataLst>
          </p:nvPr>
        </p:nvCxnSpPr>
        <p:spPr>
          <a:xfrm flipH="1">
            <a:off x="4106963" y="467594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3639425" y="4199970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13"/>
            </p:custDataLst>
          </p:nvPr>
        </p:nvCxnSpPr>
        <p:spPr>
          <a:xfrm flipH="1">
            <a:off x="4106963" y="4345869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7091547" y="251526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AMOT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091547" y="351094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CCN1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7091547" y="433962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CCN2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7091547" y="513718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ANKRD1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3320482" y="248704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 flipH="1">
            <a:off x="3845343" y="262338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3383015" y="267457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21"/>
            </p:custDataLst>
          </p:nvPr>
        </p:nvCxnSpPr>
        <p:spPr>
          <a:xfrm flipH="1">
            <a:off x="3840898" y="282047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3574482" y="347764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/>
          <p:cNvCxnSpPr/>
          <p:nvPr>
            <p:custDataLst>
              <p:tags r:id="rId23"/>
            </p:custDataLst>
          </p:nvPr>
        </p:nvCxnSpPr>
        <p:spPr>
          <a:xfrm flipH="1">
            <a:off x="4043463" y="361398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3581135" y="366517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25"/>
            </p:custDataLst>
          </p:nvPr>
        </p:nvCxnSpPr>
        <p:spPr>
          <a:xfrm flipH="1">
            <a:off x="4039018" y="381107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3574482" y="323253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27"/>
            </p:custDataLst>
          </p:nvPr>
        </p:nvCxnSpPr>
        <p:spPr>
          <a:xfrm flipH="1">
            <a:off x="4043463" y="336887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3577022" y="528231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29"/>
            </p:custDataLst>
          </p:nvPr>
        </p:nvCxnSpPr>
        <p:spPr>
          <a:xfrm flipH="1">
            <a:off x="4039018" y="541865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3581135" y="544254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接连接符 34"/>
          <p:cNvCxnSpPr/>
          <p:nvPr>
            <p:custDataLst>
              <p:tags r:id="rId31"/>
            </p:custDataLst>
          </p:nvPr>
        </p:nvCxnSpPr>
        <p:spPr>
          <a:xfrm flipH="1">
            <a:off x="4039018" y="558844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32"/>
            </p:custDataLst>
          </p:nvPr>
        </p:nvSpPr>
        <p:spPr>
          <a:xfrm>
            <a:off x="3571480" y="5112465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接连接符 36"/>
          <p:cNvCxnSpPr/>
          <p:nvPr>
            <p:custDataLst>
              <p:tags r:id="rId33"/>
            </p:custDataLst>
          </p:nvPr>
        </p:nvCxnSpPr>
        <p:spPr>
          <a:xfrm flipH="1">
            <a:off x="4039018" y="525836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091547" y="6031870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34"/>
            </p:custDataLst>
          </p:nvPr>
        </p:nvSpPr>
        <p:spPr>
          <a:xfrm>
            <a:off x="3676717" y="606971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接连接符 38"/>
          <p:cNvCxnSpPr/>
          <p:nvPr>
            <p:custDataLst>
              <p:tags r:id="rId35"/>
            </p:custDataLst>
          </p:nvPr>
        </p:nvCxnSpPr>
        <p:spPr>
          <a:xfrm flipH="1">
            <a:off x="4138713" y="620605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3680830" y="622994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37"/>
            </p:custDataLst>
          </p:nvPr>
        </p:nvCxnSpPr>
        <p:spPr>
          <a:xfrm flipH="1">
            <a:off x="4138713" y="637584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>
            <p:custDataLst>
              <p:tags r:id="rId38"/>
            </p:custDataLst>
          </p:nvPr>
        </p:nvSpPr>
        <p:spPr>
          <a:xfrm>
            <a:off x="3671175" y="5899865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/>
          <p:cNvCxnSpPr/>
          <p:nvPr>
            <p:custDataLst>
              <p:tags r:id="rId39"/>
            </p:custDataLst>
          </p:nvPr>
        </p:nvCxnSpPr>
        <p:spPr>
          <a:xfrm flipH="1">
            <a:off x="4138713" y="604576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>
            <p:custDataLst>
              <p:tags r:id="rId40"/>
            </p:custDataLst>
          </p:nvPr>
        </p:nvSpPr>
        <p:spPr>
          <a:xfrm>
            <a:off x="3404937" y="1231649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直接连接符 44"/>
          <p:cNvCxnSpPr/>
          <p:nvPr>
            <p:custDataLst>
              <p:tags r:id="rId41"/>
            </p:custDataLst>
          </p:nvPr>
        </p:nvCxnSpPr>
        <p:spPr>
          <a:xfrm flipH="1">
            <a:off x="3866933" y="136799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>
            <p:custDataLst>
              <p:tags r:id="rId42"/>
            </p:custDataLst>
          </p:nvPr>
        </p:nvSpPr>
        <p:spPr>
          <a:xfrm>
            <a:off x="3409050" y="1487128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直接连接符 46"/>
          <p:cNvCxnSpPr/>
          <p:nvPr>
            <p:custDataLst>
              <p:tags r:id="rId43"/>
            </p:custDataLst>
          </p:nvPr>
        </p:nvCxnSpPr>
        <p:spPr>
          <a:xfrm flipH="1">
            <a:off x="3866933" y="163302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>
            <p:custDataLst>
              <p:tags r:id="rId44"/>
            </p:custDataLst>
          </p:nvPr>
        </p:nvSpPr>
        <p:spPr>
          <a:xfrm>
            <a:off x="3399395" y="1060530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直接连接符 48"/>
          <p:cNvCxnSpPr/>
          <p:nvPr>
            <p:custDataLst>
              <p:tags r:id="rId45"/>
            </p:custDataLst>
          </p:nvPr>
        </p:nvCxnSpPr>
        <p:spPr>
          <a:xfrm flipH="1">
            <a:off x="3866933" y="1206429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图片 19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6311" y="796412"/>
            <a:ext cx="3506083" cy="8194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152400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27242" y="2637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71842" y="2637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16442" y="2637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61042" y="2637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05642" y="2637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27242" y="413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71842" y="413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816442" y="413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61042" y="413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05642" y="4139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327242" y="552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571842" y="552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16442" y="552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061042" y="552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305642" y="5528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327242" y="703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71842" y="703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16442" y="703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61042" y="703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305642" y="7031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327242" y="837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571842" y="837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816442" y="837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061042" y="837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305642" y="83719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794842" y="26638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039442" y="26638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284042" y="26638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528642" y="26638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73242" y="26638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94842" y="41664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39442" y="41664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284042" y="41664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528642" y="41664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773242" y="41664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94842" y="55556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39442" y="55556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284042" y="55556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528642" y="55556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773242" y="55556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94842" y="7058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039442" y="7058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284042" y="7058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528642" y="7058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773242" y="7058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794842" y="8398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039442" y="8398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284042" y="8398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528642" y="8398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773242" y="8398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2397010" y="283291"/>
            <a:ext cx="10247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3886419" y="283291"/>
            <a:ext cx="10247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2613431" y="62328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110292" y="55181"/>
            <a:ext cx="124079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718676" y="265931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401359" y="412345"/>
            <a:ext cx="898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KDELR1-oe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495087" y="558759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125582" y="70517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125582" y="851587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5128" y="1077731"/>
            <a:ext cx="3099188" cy="797164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2711" y="1918791"/>
            <a:ext cx="3059225" cy="759706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7207" y="2722393"/>
            <a:ext cx="3059226" cy="797164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4626" y="3563453"/>
            <a:ext cx="3151807" cy="1075025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3889" y="4682374"/>
            <a:ext cx="2962543" cy="674633"/>
          </a:xfrm>
          <a:prstGeom prst="rect">
            <a:avLst/>
          </a:prstGeom>
        </p:spPr>
      </p:pic>
      <p:pic>
        <p:nvPicPr>
          <p:cNvPr id="108" name="图片 10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1438" y="5400904"/>
            <a:ext cx="2954690" cy="602078"/>
          </a:xfrm>
          <a:prstGeom prst="rect">
            <a:avLst/>
          </a:prstGeom>
        </p:spPr>
      </p:pic>
      <p:sp>
        <p:nvSpPr>
          <p:cNvPr id="109" name="文本框 108"/>
          <p:cNvSpPr txBox="1"/>
          <p:nvPr/>
        </p:nvSpPr>
        <p:spPr>
          <a:xfrm>
            <a:off x="7896531" y="2295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8141131" y="2295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8385731" y="2295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8630331" y="2295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8874931" y="22956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896531" y="3798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8141131" y="3798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8385731" y="3798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8630331" y="3798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8874931" y="37981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7896531" y="5187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8141131" y="5187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8385731" y="5187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8630331" y="5187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8874931" y="51874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7896531" y="6689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8141131" y="6689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8385731" y="6689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8630331" y="6689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8874931" y="66899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7896531" y="80305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8141131" y="80305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文本框 152"/>
          <p:cNvSpPr txBox="1"/>
          <p:nvPr/>
        </p:nvSpPr>
        <p:spPr>
          <a:xfrm>
            <a:off x="8385731" y="80305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8630331" y="80305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8874931" y="80305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9364131" y="2322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9608731" y="2322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9853331" y="2322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10097931" y="2322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10342531" y="2322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9364131" y="3824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9608731" y="3824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9853331" y="3824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10097931" y="3824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10342531" y="3824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9364131" y="5214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9608731" y="5214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9853331" y="5214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10097931" y="5214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10342531" y="52142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9364131" y="6716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9608731" y="6716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9" name="文本框 178"/>
          <p:cNvSpPr txBox="1"/>
          <p:nvPr/>
        </p:nvSpPr>
        <p:spPr>
          <a:xfrm>
            <a:off x="9853331" y="6716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10097931" y="6716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10342531" y="67167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9364131" y="8057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9608731" y="8057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9853331" y="8057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10097931" y="8057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0342531" y="80573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7" name="直接连接符 186"/>
          <p:cNvCxnSpPr/>
          <p:nvPr/>
        </p:nvCxnSpPr>
        <p:spPr>
          <a:xfrm>
            <a:off x="7966299" y="249147"/>
            <a:ext cx="10247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直接连接符 187"/>
          <p:cNvCxnSpPr/>
          <p:nvPr/>
        </p:nvCxnSpPr>
        <p:spPr>
          <a:xfrm>
            <a:off x="9455708" y="249147"/>
            <a:ext cx="10247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9" name="文本框 188"/>
          <p:cNvSpPr txBox="1"/>
          <p:nvPr/>
        </p:nvSpPr>
        <p:spPr>
          <a:xfrm>
            <a:off x="8182720" y="28184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9679581" y="21037"/>
            <a:ext cx="124079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7287965" y="231787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6970648" y="378201"/>
            <a:ext cx="898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KDELR1-oe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3" name="文本框 192"/>
          <p:cNvSpPr txBox="1"/>
          <p:nvPr/>
        </p:nvSpPr>
        <p:spPr>
          <a:xfrm>
            <a:off x="7064376" y="524615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6694871" y="671029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6694871" y="81744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" name="图片 20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18872" y="1551016"/>
            <a:ext cx="3614842" cy="628483"/>
          </a:xfrm>
          <a:prstGeom prst="rect">
            <a:avLst/>
          </a:prstGeom>
        </p:spPr>
      </p:pic>
      <p:pic>
        <p:nvPicPr>
          <p:cNvPr id="207" name="图片 20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5870" y="3555365"/>
            <a:ext cx="3437255" cy="764540"/>
          </a:xfrm>
          <a:prstGeom prst="rect">
            <a:avLst/>
          </a:prstGeom>
        </p:spPr>
      </p:pic>
      <p:pic>
        <p:nvPicPr>
          <p:cNvPr id="209" name="图片 20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9310" y="2250499"/>
            <a:ext cx="3606386" cy="674552"/>
          </a:xfrm>
          <a:prstGeom prst="rect">
            <a:avLst/>
          </a:prstGeom>
        </p:spPr>
      </p:pic>
      <p:pic>
        <p:nvPicPr>
          <p:cNvPr id="211" name="图片 2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8766" y="5342435"/>
            <a:ext cx="3494948" cy="692956"/>
          </a:xfrm>
          <a:prstGeom prst="rect">
            <a:avLst/>
          </a:prstGeom>
        </p:spPr>
      </p:pic>
      <p:pic>
        <p:nvPicPr>
          <p:cNvPr id="217" name="图片 21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2767" y="4366020"/>
            <a:ext cx="3391323" cy="896582"/>
          </a:xfrm>
          <a:prstGeom prst="rect">
            <a:avLst/>
          </a:prstGeom>
        </p:spPr>
      </p:pic>
      <p:pic>
        <p:nvPicPr>
          <p:cNvPr id="221" name="图片 22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9334" y="6099502"/>
            <a:ext cx="3573244" cy="588318"/>
          </a:xfrm>
          <a:prstGeom prst="rect">
            <a:avLst/>
          </a:prstGeom>
        </p:spPr>
      </p:pic>
      <p:pic>
        <p:nvPicPr>
          <p:cNvPr id="7" name="图片 6" descr="KDELR-OE+Si-tao1+mst1-SW1353+HS819T-1"/>
          <p:cNvPicPr>
            <a:picLocks noChangeAspect="1"/>
          </p:cNvPicPr>
          <p:nvPr/>
        </p:nvPicPr>
        <p:blipFill>
          <a:blip r:embed="rId14"/>
          <a:srcRect l="14180" t="49861" r="23600" b="39176"/>
          <a:stretch>
            <a:fillRect/>
          </a:stretch>
        </p:blipFill>
        <p:spPr>
          <a:xfrm>
            <a:off x="7792720" y="3020695"/>
            <a:ext cx="3126740" cy="4508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5156067" y="1236378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>
            <p:custDataLst>
              <p:tags r:id="rId16"/>
            </p:custDataLst>
          </p:nvPr>
        </p:nvSpPr>
        <p:spPr>
          <a:xfrm>
            <a:off x="1517082" y="126149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直接连接符 71"/>
          <p:cNvCxnSpPr/>
          <p:nvPr>
            <p:custDataLst>
              <p:tags r:id="rId17"/>
            </p:custDataLst>
          </p:nvPr>
        </p:nvCxnSpPr>
        <p:spPr>
          <a:xfrm flipH="1">
            <a:off x="1979078" y="139783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>
            <p:custDataLst>
              <p:tags r:id="rId18"/>
            </p:custDataLst>
          </p:nvPr>
        </p:nvSpPr>
        <p:spPr>
          <a:xfrm>
            <a:off x="1521195" y="151697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5" name="直接连接符 74"/>
          <p:cNvCxnSpPr/>
          <p:nvPr>
            <p:custDataLst>
              <p:tags r:id="rId19"/>
            </p:custDataLst>
          </p:nvPr>
        </p:nvCxnSpPr>
        <p:spPr>
          <a:xfrm flipH="1">
            <a:off x="1979078" y="166287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>
            <p:custDataLst>
              <p:tags r:id="rId20"/>
            </p:custDataLst>
          </p:nvPr>
        </p:nvCxnSpPr>
        <p:spPr>
          <a:xfrm flipH="1">
            <a:off x="1979078" y="123627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>
            <p:custDataLst>
              <p:tags r:id="rId21"/>
            </p:custDataLst>
          </p:nvPr>
        </p:nvSpPr>
        <p:spPr>
          <a:xfrm>
            <a:off x="1515177" y="109766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/>
          <p:cNvSpPr txBox="1"/>
          <p:nvPr>
            <p:custDataLst>
              <p:tags r:id="rId22"/>
            </p:custDataLst>
          </p:nvPr>
        </p:nvSpPr>
        <p:spPr>
          <a:xfrm>
            <a:off x="11090777" y="6353815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/>
          <p:cNvSpPr txBox="1"/>
          <p:nvPr>
            <p:custDataLst>
              <p:tags r:id="rId23"/>
            </p:custDataLst>
          </p:nvPr>
        </p:nvSpPr>
        <p:spPr>
          <a:xfrm>
            <a:off x="1496127" y="553758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1" name="直接连接符 80"/>
          <p:cNvCxnSpPr/>
          <p:nvPr>
            <p:custDataLst>
              <p:tags r:id="rId24"/>
            </p:custDataLst>
          </p:nvPr>
        </p:nvCxnSpPr>
        <p:spPr>
          <a:xfrm flipH="1">
            <a:off x="1958123" y="567392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25"/>
            </p:custDataLst>
          </p:nvPr>
        </p:nvSpPr>
        <p:spPr>
          <a:xfrm>
            <a:off x="1500240" y="569781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3" name="直接连接符 82"/>
          <p:cNvCxnSpPr/>
          <p:nvPr>
            <p:custDataLst>
              <p:tags r:id="rId26"/>
            </p:custDataLst>
          </p:nvPr>
        </p:nvCxnSpPr>
        <p:spPr>
          <a:xfrm flipH="1">
            <a:off x="1958123" y="584371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>
            <p:custDataLst>
              <p:tags r:id="rId27"/>
            </p:custDataLst>
          </p:nvPr>
        </p:nvSpPr>
        <p:spPr>
          <a:xfrm>
            <a:off x="1490585" y="5367735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接连接符 84"/>
          <p:cNvCxnSpPr/>
          <p:nvPr>
            <p:custDataLst>
              <p:tags r:id="rId28"/>
            </p:custDataLst>
          </p:nvPr>
        </p:nvCxnSpPr>
        <p:spPr>
          <a:xfrm flipH="1">
            <a:off x="1958123" y="551363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>
            <p:custDataLst>
              <p:tags r:id="rId29"/>
            </p:custDataLst>
          </p:nvPr>
        </p:nvSpPr>
        <p:spPr>
          <a:xfrm>
            <a:off x="7062537" y="630402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7" name="直接连接符 86"/>
          <p:cNvCxnSpPr/>
          <p:nvPr>
            <p:custDataLst>
              <p:tags r:id="rId30"/>
            </p:custDataLst>
          </p:nvPr>
        </p:nvCxnSpPr>
        <p:spPr>
          <a:xfrm flipH="1">
            <a:off x="7524533" y="644037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>
            <p:custDataLst>
              <p:tags r:id="rId31"/>
            </p:custDataLst>
          </p:nvPr>
        </p:nvSpPr>
        <p:spPr>
          <a:xfrm>
            <a:off x="7066650" y="646425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接连接符 88"/>
          <p:cNvCxnSpPr/>
          <p:nvPr>
            <p:custDataLst>
              <p:tags r:id="rId32"/>
            </p:custDataLst>
          </p:nvPr>
        </p:nvCxnSpPr>
        <p:spPr>
          <a:xfrm flipH="1">
            <a:off x="7524533" y="661015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文本框 89"/>
          <p:cNvSpPr txBox="1"/>
          <p:nvPr>
            <p:custDataLst>
              <p:tags r:id="rId33"/>
            </p:custDataLst>
          </p:nvPr>
        </p:nvSpPr>
        <p:spPr>
          <a:xfrm>
            <a:off x="7056995" y="6134180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接连接符 90"/>
          <p:cNvCxnSpPr/>
          <p:nvPr>
            <p:custDataLst>
              <p:tags r:id="rId34"/>
            </p:custDataLst>
          </p:nvPr>
        </p:nvCxnSpPr>
        <p:spPr>
          <a:xfrm flipH="1">
            <a:off x="7524533" y="6280079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>
            <p:custDataLst>
              <p:tags r:id="rId35"/>
            </p:custDataLst>
          </p:nvPr>
        </p:nvSpPr>
        <p:spPr>
          <a:xfrm>
            <a:off x="5156067" y="210442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文本框 93"/>
          <p:cNvSpPr txBox="1"/>
          <p:nvPr>
            <p:custDataLst>
              <p:tags r:id="rId36"/>
            </p:custDataLst>
          </p:nvPr>
        </p:nvSpPr>
        <p:spPr>
          <a:xfrm>
            <a:off x="5156067" y="287277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p-LAST1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本框 94"/>
          <p:cNvSpPr txBox="1"/>
          <p:nvPr>
            <p:custDataLst>
              <p:tags r:id="rId37"/>
            </p:custDataLst>
          </p:nvPr>
        </p:nvSpPr>
        <p:spPr>
          <a:xfrm>
            <a:off x="5156067" y="388051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95"/>
          <p:cNvSpPr txBox="1"/>
          <p:nvPr>
            <p:custDataLst>
              <p:tags r:id="rId38"/>
            </p:custDataLst>
          </p:nvPr>
        </p:nvSpPr>
        <p:spPr>
          <a:xfrm>
            <a:off x="5156067" y="489715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文本框 96"/>
          <p:cNvSpPr txBox="1"/>
          <p:nvPr>
            <p:custDataLst>
              <p:tags r:id="rId39"/>
            </p:custDataLst>
          </p:nvPr>
        </p:nvSpPr>
        <p:spPr>
          <a:xfrm>
            <a:off x="5156067" y="5673730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文本框 97"/>
          <p:cNvSpPr txBox="1"/>
          <p:nvPr>
            <p:custDataLst>
              <p:tags r:id="rId40"/>
            </p:custDataLst>
          </p:nvPr>
        </p:nvSpPr>
        <p:spPr>
          <a:xfrm>
            <a:off x="11090777" y="111699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TAOK1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文本框 98"/>
          <p:cNvSpPr txBox="1"/>
          <p:nvPr>
            <p:custDataLst>
              <p:tags r:id="rId41"/>
            </p:custDataLst>
          </p:nvPr>
        </p:nvSpPr>
        <p:spPr>
          <a:xfrm>
            <a:off x="11090777" y="176342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TAOK2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99"/>
          <p:cNvSpPr txBox="1"/>
          <p:nvPr>
            <p:custDataLst>
              <p:tags r:id="rId42"/>
            </p:custDataLst>
          </p:nvPr>
        </p:nvSpPr>
        <p:spPr>
          <a:xfrm>
            <a:off x="11090777" y="247716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p-TAOK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文本框 100"/>
          <p:cNvSpPr txBox="1"/>
          <p:nvPr>
            <p:custDataLst>
              <p:tags r:id="rId43"/>
            </p:custDataLst>
          </p:nvPr>
        </p:nvSpPr>
        <p:spPr>
          <a:xfrm>
            <a:off x="11090777" y="302707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MST1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文本框 101"/>
          <p:cNvSpPr txBox="1"/>
          <p:nvPr>
            <p:custDataLst>
              <p:tags r:id="rId44"/>
            </p:custDataLst>
          </p:nvPr>
        </p:nvSpPr>
        <p:spPr>
          <a:xfrm>
            <a:off x="11090777" y="372303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MST2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文本框 102"/>
          <p:cNvSpPr txBox="1"/>
          <p:nvPr>
            <p:custDataLst>
              <p:tags r:id="rId45"/>
            </p:custDataLst>
          </p:nvPr>
        </p:nvSpPr>
        <p:spPr>
          <a:xfrm>
            <a:off x="11090777" y="463870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文本框 104"/>
          <p:cNvSpPr txBox="1"/>
          <p:nvPr>
            <p:custDataLst>
              <p:tags r:id="rId46"/>
            </p:custDataLst>
          </p:nvPr>
        </p:nvSpPr>
        <p:spPr>
          <a:xfrm>
            <a:off x="11090777" y="551373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p-NF2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文本框 121"/>
          <p:cNvSpPr txBox="1"/>
          <p:nvPr>
            <p:custDataLst>
              <p:tags r:id="rId47"/>
            </p:custDataLst>
          </p:nvPr>
        </p:nvSpPr>
        <p:spPr>
          <a:xfrm>
            <a:off x="1434182" y="392265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3" name="直接连接符 122"/>
          <p:cNvCxnSpPr/>
          <p:nvPr>
            <p:custDataLst>
              <p:tags r:id="rId48"/>
            </p:custDataLst>
          </p:nvPr>
        </p:nvCxnSpPr>
        <p:spPr>
          <a:xfrm flipH="1">
            <a:off x="1896178" y="407717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文本框 123"/>
          <p:cNvSpPr txBox="1"/>
          <p:nvPr>
            <p:custDataLst>
              <p:tags r:id="rId49"/>
            </p:custDataLst>
          </p:nvPr>
        </p:nvSpPr>
        <p:spPr>
          <a:xfrm>
            <a:off x="1438295" y="4107757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5" name="直接连接符 124"/>
          <p:cNvCxnSpPr/>
          <p:nvPr>
            <p:custDataLst>
              <p:tags r:id="rId50"/>
            </p:custDataLst>
          </p:nvPr>
        </p:nvCxnSpPr>
        <p:spPr>
          <a:xfrm flipH="1">
            <a:off x="1896178" y="424695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文本框 125"/>
          <p:cNvSpPr txBox="1"/>
          <p:nvPr>
            <p:custDataLst>
              <p:tags r:id="rId51"/>
            </p:custDataLst>
          </p:nvPr>
        </p:nvSpPr>
        <p:spPr>
          <a:xfrm>
            <a:off x="1428640" y="3736559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直接连接符 126"/>
          <p:cNvCxnSpPr/>
          <p:nvPr>
            <p:custDataLst>
              <p:tags r:id="rId52"/>
            </p:custDataLst>
          </p:nvPr>
        </p:nvCxnSpPr>
        <p:spPr>
          <a:xfrm flipH="1">
            <a:off x="1896178" y="388245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文本框 129"/>
          <p:cNvSpPr txBox="1"/>
          <p:nvPr>
            <p:custDataLst>
              <p:tags r:id="rId53"/>
            </p:custDataLst>
          </p:nvPr>
        </p:nvSpPr>
        <p:spPr>
          <a:xfrm>
            <a:off x="1511300" y="495490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1" name="直接连接符 130"/>
          <p:cNvCxnSpPr/>
          <p:nvPr>
            <p:custDataLst>
              <p:tags r:id="rId54"/>
            </p:custDataLst>
          </p:nvPr>
        </p:nvCxnSpPr>
        <p:spPr>
          <a:xfrm flipH="1">
            <a:off x="1979295" y="510032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文本框 131"/>
          <p:cNvSpPr txBox="1"/>
          <p:nvPr>
            <p:custDataLst>
              <p:tags r:id="rId55"/>
            </p:custDataLst>
          </p:nvPr>
        </p:nvSpPr>
        <p:spPr>
          <a:xfrm>
            <a:off x="1511300" y="477012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3" name="直接连接符 132"/>
          <p:cNvCxnSpPr/>
          <p:nvPr>
            <p:custDataLst>
              <p:tags r:id="rId56"/>
            </p:custDataLst>
          </p:nvPr>
        </p:nvCxnSpPr>
        <p:spPr>
          <a:xfrm flipH="1">
            <a:off x="1978660" y="491617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1" name="文本框 170"/>
          <p:cNvSpPr txBox="1"/>
          <p:nvPr>
            <p:custDataLst>
              <p:tags r:id="rId57"/>
            </p:custDataLst>
          </p:nvPr>
        </p:nvSpPr>
        <p:spPr>
          <a:xfrm>
            <a:off x="1399257" y="241706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2" name="直接连接符 171"/>
          <p:cNvCxnSpPr/>
          <p:nvPr>
            <p:custDataLst>
              <p:tags r:id="rId58"/>
            </p:custDataLst>
          </p:nvPr>
        </p:nvCxnSpPr>
        <p:spPr>
          <a:xfrm flipH="1">
            <a:off x="1861253" y="257158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3" name="文本框 172"/>
          <p:cNvSpPr txBox="1"/>
          <p:nvPr>
            <p:custDataLst>
              <p:tags r:id="rId59"/>
            </p:custDataLst>
          </p:nvPr>
        </p:nvSpPr>
        <p:spPr>
          <a:xfrm>
            <a:off x="1342915" y="223097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4" name="直接连接符 173"/>
          <p:cNvCxnSpPr/>
          <p:nvPr>
            <p:custDataLst>
              <p:tags r:id="rId60"/>
            </p:custDataLst>
          </p:nvPr>
        </p:nvCxnSpPr>
        <p:spPr>
          <a:xfrm flipH="1">
            <a:off x="1861253" y="237687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5" name="文本框 174"/>
          <p:cNvSpPr txBox="1"/>
          <p:nvPr>
            <p:custDataLst>
              <p:tags r:id="rId61"/>
            </p:custDataLst>
          </p:nvPr>
        </p:nvSpPr>
        <p:spPr>
          <a:xfrm>
            <a:off x="1437992" y="315620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6" name="直接连接符 175"/>
          <p:cNvCxnSpPr/>
          <p:nvPr>
            <p:custDataLst>
              <p:tags r:id="rId62"/>
            </p:custDataLst>
          </p:nvPr>
        </p:nvCxnSpPr>
        <p:spPr>
          <a:xfrm flipH="1">
            <a:off x="1899988" y="331072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文本框 195"/>
          <p:cNvSpPr txBox="1"/>
          <p:nvPr>
            <p:custDataLst>
              <p:tags r:id="rId63"/>
            </p:custDataLst>
          </p:nvPr>
        </p:nvSpPr>
        <p:spPr>
          <a:xfrm>
            <a:off x="1381650" y="297011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7" name="直接连接符 196"/>
          <p:cNvCxnSpPr/>
          <p:nvPr>
            <p:custDataLst>
              <p:tags r:id="rId64"/>
            </p:custDataLst>
          </p:nvPr>
        </p:nvCxnSpPr>
        <p:spPr>
          <a:xfrm flipH="1">
            <a:off x="1899988" y="311601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8" name="文本框 197"/>
          <p:cNvSpPr txBox="1"/>
          <p:nvPr>
            <p:custDataLst>
              <p:tags r:id="rId65"/>
            </p:custDataLst>
          </p:nvPr>
        </p:nvSpPr>
        <p:spPr>
          <a:xfrm>
            <a:off x="1342915" y="193442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0" name="直接连接符 199"/>
          <p:cNvCxnSpPr/>
          <p:nvPr>
            <p:custDataLst>
              <p:tags r:id="rId66"/>
            </p:custDataLst>
          </p:nvPr>
        </p:nvCxnSpPr>
        <p:spPr>
          <a:xfrm flipH="1">
            <a:off x="1861253" y="208032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文本框 201"/>
          <p:cNvSpPr txBox="1"/>
          <p:nvPr>
            <p:custDataLst>
              <p:tags r:id="rId67"/>
            </p:custDataLst>
          </p:nvPr>
        </p:nvSpPr>
        <p:spPr>
          <a:xfrm>
            <a:off x="1381650" y="266213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3" name="直接连接符 202"/>
          <p:cNvCxnSpPr/>
          <p:nvPr>
            <p:custDataLst>
              <p:tags r:id="rId68"/>
            </p:custDataLst>
          </p:nvPr>
        </p:nvCxnSpPr>
        <p:spPr>
          <a:xfrm flipH="1">
            <a:off x="1899988" y="280803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>
            <p:custDataLst>
              <p:tags r:id="rId69"/>
            </p:custDataLst>
          </p:nvPr>
        </p:nvSpPr>
        <p:spPr>
          <a:xfrm>
            <a:off x="6950427" y="116929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6" name="直接连接符 205"/>
          <p:cNvCxnSpPr/>
          <p:nvPr>
            <p:custDataLst>
              <p:tags r:id="rId70"/>
            </p:custDataLst>
          </p:nvPr>
        </p:nvCxnSpPr>
        <p:spPr>
          <a:xfrm flipH="1">
            <a:off x="7412423" y="132381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8" name="文本框 207"/>
          <p:cNvSpPr txBox="1"/>
          <p:nvPr>
            <p:custDataLst>
              <p:tags r:id="rId71"/>
            </p:custDataLst>
          </p:nvPr>
        </p:nvSpPr>
        <p:spPr>
          <a:xfrm>
            <a:off x="6894085" y="98319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0" name="直接连接符 209"/>
          <p:cNvCxnSpPr/>
          <p:nvPr>
            <p:custDataLst>
              <p:tags r:id="rId72"/>
            </p:custDataLst>
          </p:nvPr>
        </p:nvCxnSpPr>
        <p:spPr>
          <a:xfrm flipH="1">
            <a:off x="7412423" y="112909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2" name="文本框 211"/>
          <p:cNvSpPr txBox="1"/>
          <p:nvPr>
            <p:custDataLst>
              <p:tags r:id="rId73"/>
            </p:custDataLst>
          </p:nvPr>
        </p:nvSpPr>
        <p:spPr>
          <a:xfrm>
            <a:off x="6727715" y="181504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3" name="直接连接符 212"/>
          <p:cNvCxnSpPr/>
          <p:nvPr>
            <p:custDataLst>
              <p:tags r:id="rId74"/>
            </p:custDataLst>
          </p:nvPr>
        </p:nvCxnSpPr>
        <p:spPr>
          <a:xfrm flipH="1">
            <a:off x="7246053" y="196094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4" name="文本框 213"/>
          <p:cNvSpPr txBox="1"/>
          <p:nvPr>
            <p:custDataLst>
              <p:tags r:id="rId75"/>
            </p:custDataLst>
          </p:nvPr>
        </p:nvSpPr>
        <p:spPr>
          <a:xfrm>
            <a:off x="6727715" y="151850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5" name="直接连接符 214"/>
          <p:cNvCxnSpPr/>
          <p:nvPr>
            <p:custDataLst>
              <p:tags r:id="rId76"/>
            </p:custDataLst>
          </p:nvPr>
        </p:nvCxnSpPr>
        <p:spPr>
          <a:xfrm flipH="1">
            <a:off x="7246053" y="166440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6" name="文本框 215"/>
          <p:cNvSpPr txBox="1"/>
          <p:nvPr>
            <p:custDataLst>
              <p:tags r:id="rId77"/>
            </p:custDataLst>
          </p:nvPr>
        </p:nvSpPr>
        <p:spPr>
          <a:xfrm>
            <a:off x="6784057" y="267170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8" name="直接连接符 217"/>
          <p:cNvCxnSpPr/>
          <p:nvPr>
            <p:custDataLst>
              <p:tags r:id="rId78"/>
            </p:custDataLst>
          </p:nvPr>
        </p:nvCxnSpPr>
        <p:spPr>
          <a:xfrm flipH="1">
            <a:off x="7246053" y="282622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9" name="文本框 218"/>
          <p:cNvSpPr txBox="1"/>
          <p:nvPr>
            <p:custDataLst>
              <p:tags r:id="rId79"/>
            </p:custDataLst>
          </p:nvPr>
        </p:nvSpPr>
        <p:spPr>
          <a:xfrm>
            <a:off x="6727715" y="248560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0" name="直接连接符 219"/>
          <p:cNvCxnSpPr/>
          <p:nvPr>
            <p:custDataLst>
              <p:tags r:id="rId80"/>
            </p:custDataLst>
          </p:nvPr>
        </p:nvCxnSpPr>
        <p:spPr>
          <a:xfrm flipH="1">
            <a:off x="7246053" y="263150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2" name="文本框 221"/>
          <p:cNvSpPr txBox="1"/>
          <p:nvPr>
            <p:custDataLst>
              <p:tags r:id="rId81"/>
            </p:custDataLst>
          </p:nvPr>
        </p:nvSpPr>
        <p:spPr>
          <a:xfrm>
            <a:off x="6899977" y="400342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3" name="直接连接符 222"/>
          <p:cNvCxnSpPr/>
          <p:nvPr>
            <p:custDataLst>
              <p:tags r:id="rId82"/>
            </p:custDataLst>
          </p:nvPr>
        </p:nvCxnSpPr>
        <p:spPr>
          <a:xfrm flipH="1">
            <a:off x="7361973" y="413976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4" name="文本框 223"/>
          <p:cNvSpPr txBox="1"/>
          <p:nvPr>
            <p:custDataLst>
              <p:tags r:id="rId83"/>
            </p:custDataLst>
          </p:nvPr>
        </p:nvSpPr>
        <p:spPr>
          <a:xfrm>
            <a:off x="6894435" y="3811350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5" name="直接连接符 224"/>
          <p:cNvCxnSpPr/>
          <p:nvPr>
            <p:custDataLst>
              <p:tags r:id="rId84"/>
            </p:custDataLst>
          </p:nvPr>
        </p:nvCxnSpPr>
        <p:spPr>
          <a:xfrm flipH="1">
            <a:off x="7361973" y="3957249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6" name="文本框 225"/>
          <p:cNvSpPr txBox="1"/>
          <p:nvPr>
            <p:custDataLst>
              <p:tags r:id="rId85"/>
            </p:custDataLst>
          </p:nvPr>
        </p:nvSpPr>
        <p:spPr>
          <a:xfrm>
            <a:off x="7080952" y="322618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7" name="直接连接符 226"/>
          <p:cNvCxnSpPr/>
          <p:nvPr>
            <p:custDataLst>
              <p:tags r:id="rId86"/>
            </p:custDataLst>
          </p:nvPr>
        </p:nvCxnSpPr>
        <p:spPr>
          <a:xfrm flipH="1">
            <a:off x="7542948" y="336252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8" name="文本框 227"/>
          <p:cNvSpPr txBox="1"/>
          <p:nvPr>
            <p:custDataLst>
              <p:tags r:id="rId87"/>
            </p:custDataLst>
          </p:nvPr>
        </p:nvSpPr>
        <p:spPr>
          <a:xfrm>
            <a:off x="7075410" y="3056335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9" name="直接连接符 228"/>
          <p:cNvCxnSpPr/>
          <p:nvPr>
            <p:custDataLst>
              <p:tags r:id="rId88"/>
            </p:custDataLst>
          </p:nvPr>
        </p:nvCxnSpPr>
        <p:spPr>
          <a:xfrm flipH="1">
            <a:off x="7542948" y="320223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0" name="文本框 229"/>
          <p:cNvSpPr txBox="1"/>
          <p:nvPr>
            <p:custDataLst>
              <p:tags r:id="rId89"/>
            </p:custDataLst>
          </p:nvPr>
        </p:nvSpPr>
        <p:spPr>
          <a:xfrm>
            <a:off x="7071077" y="4731008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1" name="直接连接符 230"/>
          <p:cNvCxnSpPr/>
          <p:nvPr>
            <p:custDataLst>
              <p:tags r:id="rId90"/>
            </p:custDataLst>
          </p:nvPr>
        </p:nvCxnSpPr>
        <p:spPr>
          <a:xfrm flipH="1">
            <a:off x="7533073" y="488552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2" name="文本框 231"/>
          <p:cNvSpPr txBox="1"/>
          <p:nvPr>
            <p:custDataLst>
              <p:tags r:id="rId91"/>
            </p:custDataLst>
          </p:nvPr>
        </p:nvSpPr>
        <p:spPr>
          <a:xfrm>
            <a:off x="7075190" y="4916112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3" name="直接连接符 232"/>
          <p:cNvCxnSpPr/>
          <p:nvPr>
            <p:custDataLst>
              <p:tags r:id="rId92"/>
            </p:custDataLst>
          </p:nvPr>
        </p:nvCxnSpPr>
        <p:spPr>
          <a:xfrm flipH="1">
            <a:off x="7533073" y="505531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4" name="文本框 233"/>
          <p:cNvSpPr txBox="1"/>
          <p:nvPr>
            <p:custDataLst>
              <p:tags r:id="rId93"/>
            </p:custDataLst>
          </p:nvPr>
        </p:nvSpPr>
        <p:spPr>
          <a:xfrm>
            <a:off x="7065535" y="454491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5" name="直接连接符 234"/>
          <p:cNvCxnSpPr/>
          <p:nvPr>
            <p:custDataLst>
              <p:tags r:id="rId94"/>
            </p:custDataLst>
          </p:nvPr>
        </p:nvCxnSpPr>
        <p:spPr>
          <a:xfrm flipH="1">
            <a:off x="7533073" y="469081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6" name="文本框 235"/>
          <p:cNvSpPr txBox="1"/>
          <p:nvPr>
            <p:custDataLst>
              <p:tags r:id="rId95"/>
            </p:custDataLst>
          </p:nvPr>
        </p:nvSpPr>
        <p:spPr>
          <a:xfrm>
            <a:off x="6899627" y="578320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7" name="直接连接符 236"/>
          <p:cNvCxnSpPr/>
          <p:nvPr>
            <p:custDataLst>
              <p:tags r:id="rId96"/>
            </p:custDataLst>
          </p:nvPr>
        </p:nvCxnSpPr>
        <p:spPr>
          <a:xfrm flipH="1">
            <a:off x="7361623" y="593772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8" name="文本框 237"/>
          <p:cNvSpPr txBox="1"/>
          <p:nvPr>
            <p:custDataLst>
              <p:tags r:id="rId97"/>
            </p:custDataLst>
          </p:nvPr>
        </p:nvSpPr>
        <p:spPr>
          <a:xfrm>
            <a:off x="6894085" y="5597109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9" name="直接连接符 238"/>
          <p:cNvCxnSpPr/>
          <p:nvPr>
            <p:custDataLst>
              <p:tags r:id="rId98"/>
            </p:custDataLst>
          </p:nvPr>
        </p:nvCxnSpPr>
        <p:spPr>
          <a:xfrm flipH="1">
            <a:off x="7361623" y="574300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52400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62170" y="691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6770" y="691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51370" y="691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95970" y="691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40570" y="691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62170" y="8416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06770" y="8416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51370" y="8416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95970" y="8416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140570" y="8416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62170" y="98059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06770" y="98059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51370" y="98059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95970" y="98059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40570" y="98059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62170" y="11308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06770" y="11308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651370" y="11308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895970" y="11308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40570" y="113084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2170" y="12648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06770" y="12648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651370" y="12648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895970" y="12648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140570" y="12648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629770" y="6940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874370" y="6940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118970" y="6940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363570" y="6940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608170" y="6940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629770" y="8443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874370" y="8443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118970" y="8443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63570" y="8443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608170" y="8443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629770" y="98326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874370" y="98326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118970" y="98326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363570" y="98326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608170" y="98326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629770" y="113352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874370" y="113352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118970" y="113352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363570" y="113352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08170" y="113352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629770" y="126757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874370" y="126757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118970" y="126757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63570" y="126757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608170" y="1267577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1231938" y="710992"/>
            <a:ext cx="10247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2721347" y="710992"/>
            <a:ext cx="10247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1448359" y="490029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945220" y="482882"/>
            <a:ext cx="124079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53604" y="693632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236287" y="840046"/>
            <a:ext cx="898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KDELR1-oe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30015" y="986460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-39490" y="1132874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-39490" y="1279288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5471673" y="7289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5713164" y="7289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5954655" y="7289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6196146" y="7289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6437637" y="72891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471673" y="87917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5713164" y="87917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954655" y="87917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6196146" y="87917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6437637" y="87917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5471673" y="10180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5713164" y="10180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5954655" y="10180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6196146" y="10180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6437637" y="1018098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5471673" y="116835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5713164" y="116835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5954655" y="116835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6196146" y="116835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6437637" y="116835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5471673" y="130240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5713164" y="130240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文本框 152"/>
          <p:cNvSpPr txBox="1"/>
          <p:nvPr/>
        </p:nvSpPr>
        <p:spPr>
          <a:xfrm>
            <a:off x="5954655" y="130240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6196146" y="130240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6437637" y="130240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6679128" y="72787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6920619" y="72787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7162110" y="72787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7403601" y="72787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6679128" y="87812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6920619" y="87812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7162110" y="87812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7403601" y="87812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6679128" y="10170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6920619" y="10170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7162110" y="10170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7403601" y="10170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6679128" y="11673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6920619" y="11673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9" name="文本框 178"/>
          <p:cNvSpPr txBox="1"/>
          <p:nvPr/>
        </p:nvSpPr>
        <p:spPr>
          <a:xfrm>
            <a:off x="7162110" y="11673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7403601" y="11673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6679128" y="130135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6920619" y="130135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7162110" y="130135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403601" y="130135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7" name="直接连接符 186"/>
          <p:cNvCxnSpPr/>
          <p:nvPr/>
        </p:nvCxnSpPr>
        <p:spPr>
          <a:xfrm>
            <a:off x="5554506" y="637690"/>
            <a:ext cx="24563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9" name="文本框 188"/>
          <p:cNvSpPr txBox="1"/>
          <p:nvPr/>
        </p:nvSpPr>
        <p:spPr>
          <a:xfrm>
            <a:off x="6561935" y="416832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3" name="文本框 192"/>
          <p:cNvSpPr txBox="1"/>
          <p:nvPr/>
        </p:nvSpPr>
        <p:spPr>
          <a:xfrm>
            <a:off x="4639518" y="716729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4270013" y="1170382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4270013" y="1316796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683260" y="1562735"/>
            <a:ext cx="3402330" cy="4876800"/>
            <a:chOff x="806" y="2461"/>
            <a:chExt cx="5630" cy="807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46" y="2461"/>
              <a:ext cx="5478" cy="971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46" y="3501"/>
              <a:ext cx="5332" cy="1148"/>
            </a:xfrm>
            <a:prstGeom prst="rect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31" y="4718"/>
              <a:ext cx="5332" cy="917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88" y="5704"/>
              <a:ext cx="5332" cy="1252"/>
            </a:xfrm>
            <a:prstGeom prst="rect">
              <a:avLst/>
            </a:prstGeom>
          </p:spPr>
        </p:pic>
        <p:pic>
          <p:nvPicPr>
            <p:cNvPr id="80" name="图片 7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06" y="7024"/>
              <a:ext cx="5630" cy="1036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72" y="8129"/>
              <a:ext cx="5464" cy="1236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03" y="9433"/>
              <a:ext cx="5217" cy="1099"/>
            </a:xfrm>
            <a:prstGeom prst="rect">
              <a:avLst/>
            </a:prstGeom>
          </p:spPr>
        </p:pic>
      </p:grpSp>
      <p:grpSp>
        <p:nvGrpSpPr>
          <p:cNvPr id="81" name="组合 80"/>
          <p:cNvGrpSpPr/>
          <p:nvPr/>
        </p:nvGrpSpPr>
        <p:grpSpPr>
          <a:xfrm>
            <a:off x="5043805" y="1717675"/>
            <a:ext cx="6637020" cy="4639310"/>
            <a:chOff x="7530" y="2714"/>
            <a:chExt cx="10891" cy="7613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914" y="3341"/>
              <a:ext cx="5478" cy="1266"/>
            </a:xfrm>
            <a:prstGeom prst="rect">
              <a:avLst/>
            </a:prstGeom>
          </p:spPr>
        </p:pic>
        <p:pic>
          <p:nvPicPr>
            <p:cNvPr id="88" name="图片 8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655" y="3495"/>
              <a:ext cx="5139" cy="1032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912" y="2737"/>
              <a:ext cx="5407" cy="713"/>
            </a:xfrm>
            <a:prstGeom prst="rect">
              <a:avLst/>
            </a:prstGeom>
          </p:spPr>
        </p:pic>
        <p:pic>
          <p:nvPicPr>
            <p:cNvPr id="98" name="图片 9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601" y="2714"/>
              <a:ext cx="5139" cy="707"/>
            </a:xfrm>
            <a:prstGeom prst="rect">
              <a:avLst/>
            </a:prstGeom>
          </p:spPr>
        </p:pic>
        <p:pic>
          <p:nvPicPr>
            <p:cNvPr id="102" name="图片 101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641" y="4859"/>
              <a:ext cx="5222" cy="893"/>
            </a:xfrm>
            <a:prstGeom prst="rect">
              <a:avLst/>
            </a:pr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530" y="7118"/>
              <a:ext cx="5332" cy="993"/>
            </a:xfrm>
            <a:prstGeom prst="rect">
              <a:avLst/>
            </a:prstGeom>
          </p:spPr>
        </p:pic>
        <p:pic>
          <p:nvPicPr>
            <p:cNvPr id="126" name="图片 125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939" y="4773"/>
              <a:ext cx="5268" cy="1031"/>
            </a:xfrm>
            <a:prstGeom prst="rect">
              <a:avLst/>
            </a:prstGeom>
          </p:spPr>
        </p:pic>
        <p:pic>
          <p:nvPicPr>
            <p:cNvPr id="128" name="图片 127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914" y="7192"/>
              <a:ext cx="5332" cy="820"/>
            </a:xfrm>
            <a:prstGeom prst="rect">
              <a:avLst/>
            </a:prstGeom>
          </p:spPr>
        </p:pic>
        <p:pic>
          <p:nvPicPr>
            <p:cNvPr id="130" name="图片 129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630" y="8245"/>
              <a:ext cx="5232" cy="855"/>
            </a:xfrm>
            <a:prstGeom prst="rect">
              <a:avLst/>
            </a:prstGeom>
          </p:spPr>
        </p:pic>
        <p:pic>
          <p:nvPicPr>
            <p:cNvPr id="132" name="图片 131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834" y="5983"/>
              <a:ext cx="4959" cy="1094"/>
            </a:xfrm>
            <a:prstGeom prst="rect">
              <a:avLst/>
            </a:prstGeom>
          </p:spPr>
        </p:pic>
        <p:pic>
          <p:nvPicPr>
            <p:cNvPr id="134" name="图片 133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987" y="5971"/>
              <a:ext cx="5332" cy="1054"/>
            </a:xfrm>
            <a:prstGeom prst="rect">
              <a:avLst/>
            </a:prstGeom>
          </p:spPr>
        </p:pic>
        <p:pic>
          <p:nvPicPr>
            <p:cNvPr id="172" name="图片 171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029" y="8179"/>
              <a:ext cx="5332" cy="965"/>
            </a:xfrm>
            <a:prstGeom prst="rect">
              <a:avLst/>
            </a:prstGeom>
          </p:spPr>
        </p:pic>
        <p:pic>
          <p:nvPicPr>
            <p:cNvPr id="174" name="图片 173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169" y="9311"/>
              <a:ext cx="5253" cy="1017"/>
            </a:xfrm>
            <a:prstGeom prst="rect">
              <a:avLst/>
            </a:prstGeom>
          </p:spPr>
        </p:pic>
        <p:pic>
          <p:nvPicPr>
            <p:cNvPr id="176" name="图片 175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593" y="9399"/>
              <a:ext cx="5596" cy="888"/>
            </a:xfrm>
            <a:prstGeom prst="rect">
              <a:avLst/>
            </a:prstGeom>
          </p:spPr>
        </p:pic>
      </p:grpSp>
      <p:sp>
        <p:nvSpPr>
          <p:cNvPr id="196" name="文本框 195"/>
          <p:cNvSpPr txBox="1"/>
          <p:nvPr/>
        </p:nvSpPr>
        <p:spPr>
          <a:xfrm>
            <a:off x="4273417" y="869459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MAP4K4-siRNA1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4273417" y="101587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MAP4K4-siRNA2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7" name="文本框 226"/>
          <p:cNvSpPr txBox="1"/>
          <p:nvPr/>
        </p:nvSpPr>
        <p:spPr>
          <a:xfrm>
            <a:off x="7645092" y="72787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8" name="文本框 227"/>
          <p:cNvSpPr txBox="1"/>
          <p:nvPr/>
        </p:nvSpPr>
        <p:spPr>
          <a:xfrm>
            <a:off x="7886579" y="72787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9" name="文本框 228"/>
          <p:cNvSpPr txBox="1"/>
          <p:nvPr/>
        </p:nvSpPr>
        <p:spPr>
          <a:xfrm>
            <a:off x="7645092" y="87812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0" name="文本框 229"/>
          <p:cNvSpPr txBox="1"/>
          <p:nvPr/>
        </p:nvSpPr>
        <p:spPr>
          <a:xfrm>
            <a:off x="7886579" y="87812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" name="文本框 230"/>
          <p:cNvSpPr txBox="1"/>
          <p:nvPr/>
        </p:nvSpPr>
        <p:spPr>
          <a:xfrm>
            <a:off x="7645092" y="10170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2" name="文本框 231"/>
          <p:cNvSpPr txBox="1"/>
          <p:nvPr/>
        </p:nvSpPr>
        <p:spPr>
          <a:xfrm>
            <a:off x="7886579" y="1017051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文本框 232"/>
          <p:cNvSpPr txBox="1"/>
          <p:nvPr/>
        </p:nvSpPr>
        <p:spPr>
          <a:xfrm>
            <a:off x="7645092" y="11673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7886579" y="116730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7645092" y="130135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7886579" y="130135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4" name="文本框 213"/>
          <p:cNvSpPr txBox="1"/>
          <p:nvPr/>
        </p:nvSpPr>
        <p:spPr>
          <a:xfrm>
            <a:off x="8749064" y="7289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文本框 214"/>
          <p:cNvSpPr txBox="1"/>
          <p:nvPr/>
        </p:nvSpPr>
        <p:spPr>
          <a:xfrm>
            <a:off x="8990555" y="7289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6" name="文本框 215"/>
          <p:cNvSpPr txBox="1"/>
          <p:nvPr/>
        </p:nvSpPr>
        <p:spPr>
          <a:xfrm>
            <a:off x="9232046" y="7289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9473537" y="7289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9715028" y="72892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9" name="文本框 218"/>
          <p:cNvSpPr txBox="1"/>
          <p:nvPr/>
        </p:nvSpPr>
        <p:spPr>
          <a:xfrm>
            <a:off x="8749064" y="8791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8990555" y="8791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9232046" y="8791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9473537" y="8791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3" name="文本框 222"/>
          <p:cNvSpPr txBox="1"/>
          <p:nvPr/>
        </p:nvSpPr>
        <p:spPr>
          <a:xfrm>
            <a:off x="9715028" y="87917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8749064" y="101810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" name="文本框 224"/>
          <p:cNvSpPr txBox="1"/>
          <p:nvPr/>
        </p:nvSpPr>
        <p:spPr>
          <a:xfrm>
            <a:off x="8990555" y="101810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" name="文本框 225"/>
          <p:cNvSpPr txBox="1"/>
          <p:nvPr/>
        </p:nvSpPr>
        <p:spPr>
          <a:xfrm>
            <a:off x="9232046" y="101810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7" name="文本框 236"/>
          <p:cNvSpPr txBox="1"/>
          <p:nvPr/>
        </p:nvSpPr>
        <p:spPr>
          <a:xfrm>
            <a:off x="9473537" y="101810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8" name="文本框 237"/>
          <p:cNvSpPr txBox="1"/>
          <p:nvPr/>
        </p:nvSpPr>
        <p:spPr>
          <a:xfrm>
            <a:off x="9715028" y="1018102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" name="文本框 238"/>
          <p:cNvSpPr txBox="1"/>
          <p:nvPr/>
        </p:nvSpPr>
        <p:spPr>
          <a:xfrm>
            <a:off x="8749064" y="11683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0" name="文本框 239"/>
          <p:cNvSpPr txBox="1"/>
          <p:nvPr/>
        </p:nvSpPr>
        <p:spPr>
          <a:xfrm>
            <a:off x="8990555" y="11683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1" name="文本框 240"/>
          <p:cNvSpPr txBox="1"/>
          <p:nvPr/>
        </p:nvSpPr>
        <p:spPr>
          <a:xfrm>
            <a:off x="9232046" y="11683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2" name="文本框 241"/>
          <p:cNvSpPr txBox="1"/>
          <p:nvPr/>
        </p:nvSpPr>
        <p:spPr>
          <a:xfrm>
            <a:off x="9473537" y="11683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文本框 242"/>
          <p:cNvSpPr txBox="1"/>
          <p:nvPr/>
        </p:nvSpPr>
        <p:spPr>
          <a:xfrm>
            <a:off x="9715028" y="11683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4" name="文本框 243"/>
          <p:cNvSpPr txBox="1"/>
          <p:nvPr/>
        </p:nvSpPr>
        <p:spPr>
          <a:xfrm>
            <a:off x="8749064" y="1302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" name="文本框 244"/>
          <p:cNvSpPr txBox="1"/>
          <p:nvPr/>
        </p:nvSpPr>
        <p:spPr>
          <a:xfrm>
            <a:off x="8990555" y="1302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" name="文本框 245"/>
          <p:cNvSpPr txBox="1"/>
          <p:nvPr/>
        </p:nvSpPr>
        <p:spPr>
          <a:xfrm>
            <a:off x="9232046" y="1302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7" name="文本框 246"/>
          <p:cNvSpPr txBox="1"/>
          <p:nvPr/>
        </p:nvSpPr>
        <p:spPr>
          <a:xfrm>
            <a:off x="9473537" y="1302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文本框 247"/>
          <p:cNvSpPr txBox="1"/>
          <p:nvPr/>
        </p:nvSpPr>
        <p:spPr>
          <a:xfrm>
            <a:off x="9715028" y="13024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9" name="文本框 248"/>
          <p:cNvSpPr txBox="1"/>
          <p:nvPr/>
        </p:nvSpPr>
        <p:spPr>
          <a:xfrm>
            <a:off x="9956519" y="7278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0" name="文本框 249"/>
          <p:cNvSpPr txBox="1"/>
          <p:nvPr/>
        </p:nvSpPr>
        <p:spPr>
          <a:xfrm>
            <a:off x="10198010" y="7278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文本框 250"/>
          <p:cNvSpPr txBox="1"/>
          <p:nvPr/>
        </p:nvSpPr>
        <p:spPr>
          <a:xfrm>
            <a:off x="10439501" y="7278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2" name="文本框 251"/>
          <p:cNvSpPr txBox="1"/>
          <p:nvPr/>
        </p:nvSpPr>
        <p:spPr>
          <a:xfrm>
            <a:off x="10680992" y="7278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3" name="文本框 252"/>
          <p:cNvSpPr txBox="1"/>
          <p:nvPr/>
        </p:nvSpPr>
        <p:spPr>
          <a:xfrm>
            <a:off x="9956519" y="8781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4" name="文本框 253"/>
          <p:cNvSpPr txBox="1"/>
          <p:nvPr/>
        </p:nvSpPr>
        <p:spPr>
          <a:xfrm>
            <a:off x="10198010" y="8781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5" name="文本框 254"/>
          <p:cNvSpPr txBox="1"/>
          <p:nvPr/>
        </p:nvSpPr>
        <p:spPr>
          <a:xfrm>
            <a:off x="10439501" y="8781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" name="文本框 255"/>
          <p:cNvSpPr txBox="1"/>
          <p:nvPr/>
        </p:nvSpPr>
        <p:spPr>
          <a:xfrm>
            <a:off x="10680992" y="8781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7" name="文本框 256"/>
          <p:cNvSpPr txBox="1"/>
          <p:nvPr/>
        </p:nvSpPr>
        <p:spPr>
          <a:xfrm>
            <a:off x="9956519" y="10170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8" name="文本框 257"/>
          <p:cNvSpPr txBox="1"/>
          <p:nvPr/>
        </p:nvSpPr>
        <p:spPr>
          <a:xfrm>
            <a:off x="10198010" y="10170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9" name="文本框 258"/>
          <p:cNvSpPr txBox="1"/>
          <p:nvPr/>
        </p:nvSpPr>
        <p:spPr>
          <a:xfrm>
            <a:off x="10439501" y="10170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0" name="文本框 259"/>
          <p:cNvSpPr txBox="1"/>
          <p:nvPr/>
        </p:nvSpPr>
        <p:spPr>
          <a:xfrm>
            <a:off x="10680992" y="10170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1" name="文本框 260"/>
          <p:cNvSpPr txBox="1"/>
          <p:nvPr/>
        </p:nvSpPr>
        <p:spPr>
          <a:xfrm>
            <a:off x="9956519" y="11673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2" name="文本框 261"/>
          <p:cNvSpPr txBox="1"/>
          <p:nvPr/>
        </p:nvSpPr>
        <p:spPr>
          <a:xfrm>
            <a:off x="10198010" y="11673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3" name="文本框 262"/>
          <p:cNvSpPr txBox="1"/>
          <p:nvPr/>
        </p:nvSpPr>
        <p:spPr>
          <a:xfrm>
            <a:off x="10439501" y="11673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10680992" y="11673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5" name="文本框 264"/>
          <p:cNvSpPr txBox="1"/>
          <p:nvPr/>
        </p:nvSpPr>
        <p:spPr>
          <a:xfrm>
            <a:off x="9956519" y="13013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" name="文本框 265"/>
          <p:cNvSpPr txBox="1"/>
          <p:nvPr/>
        </p:nvSpPr>
        <p:spPr>
          <a:xfrm>
            <a:off x="10198010" y="13013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7" name="文本框 266"/>
          <p:cNvSpPr txBox="1"/>
          <p:nvPr/>
        </p:nvSpPr>
        <p:spPr>
          <a:xfrm>
            <a:off x="10439501" y="13013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8" name="文本框 267"/>
          <p:cNvSpPr txBox="1"/>
          <p:nvPr/>
        </p:nvSpPr>
        <p:spPr>
          <a:xfrm>
            <a:off x="10680992" y="13013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9" name="直接连接符 268"/>
          <p:cNvCxnSpPr/>
          <p:nvPr/>
        </p:nvCxnSpPr>
        <p:spPr>
          <a:xfrm>
            <a:off x="8831897" y="637694"/>
            <a:ext cx="24563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0" name="文本框 269"/>
          <p:cNvSpPr txBox="1"/>
          <p:nvPr/>
        </p:nvSpPr>
        <p:spPr>
          <a:xfrm>
            <a:off x="9839326" y="416836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1" name="文本框 270"/>
          <p:cNvSpPr txBox="1"/>
          <p:nvPr/>
        </p:nvSpPr>
        <p:spPr>
          <a:xfrm>
            <a:off x="10922483" y="7278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2" name="文本框 271"/>
          <p:cNvSpPr txBox="1"/>
          <p:nvPr/>
        </p:nvSpPr>
        <p:spPr>
          <a:xfrm>
            <a:off x="11163970" y="7278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3" name="文本框 272"/>
          <p:cNvSpPr txBox="1"/>
          <p:nvPr/>
        </p:nvSpPr>
        <p:spPr>
          <a:xfrm>
            <a:off x="10922483" y="8781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4" name="文本框 273"/>
          <p:cNvSpPr txBox="1"/>
          <p:nvPr/>
        </p:nvSpPr>
        <p:spPr>
          <a:xfrm>
            <a:off x="11163970" y="8781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5" name="文本框 274"/>
          <p:cNvSpPr txBox="1"/>
          <p:nvPr/>
        </p:nvSpPr>
        <p:spPr>
          <a:xfrm>
            <a:off x="10922483" y="10170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" name="文本框 275"/>
          <p:cNvSpPr txBox="1"/>
          <p:nvPr/>
        </p:nvSpPr>
        <p:spPr>
          <a:xfrm>
            <a:off x="11163970" y="101705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7" name="文本框 276"/>
          <p:cNvSpPr txBox="1"/>
          <p:nvPr/>
        </p:nvSpPr>
        <p:spPr>
          <a:xfrm>
            <a:off x="10922483" y="11673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8" name="文本框 277"/>
          <p:cNvSpPr txBox="1"/>
          <p:nvPr/>
        </p:nvSpPr>
        <p:spPr>
          <a:xfrm>
            <a:off x="11163970" y="11673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9" name="文本框 278"/>
          <p:cNvSpPr txBox="1"/>
          <p:nvPr/>
        </p:nvSpPr>
        <p:spPr>
          <a:xfrm>
            <a:off x="10922483" y="13013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0" name="文本框 279"/>
          <p:cNvSpPr txBox="1"/>
          <p:nvPr/>
        </p:nvSpPr>
        <p:spPr>
          <a:xfrm>
            <a:off x="11163970" y="130136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2"/>
            </p:custDataLst>
          </p:nvPr>
        </p:nvSpPr>
        <p:spPr>
          <a:xfrm>
            <a:off x="11555597" y="1854868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>
            <p:custDataLst>
              <p:tags r:id="rId23"/>
            </p:custDataLst>
          </p:nvPr>
        </p:nvSpPr>
        <p:spPr>
          <a:xfrm>
            <a:off x="4485072" y="187490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接连接符 70"/>
          <p:cNvCxnSpPr/>
          <p:nvPr>
            <p:custDataLst>
              <p:tags r:id="rId24"/>
            </p:custDataLst>
          </p:nvPr>
        </p:nvCxnSpPr>
        <p:spPr>
          <a:xfrm flipH="1">
            <a:off x="4947068" y="201124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>
            <p:custDataLst>
              <p:tags r:id="rId25"/>
            </p:custDataLst>
          </p:nvPr>
        </p:nvSpPr>
        <p:spPr>
          <a:xfrm>
            <a:off x="4489185" y="2127208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26"/>
            </p:custDataLst>
          </p:nvPr>
        </p:nvCxnSpPr>
        <p:spPr>
          <a:xfrm flipH="1">
            <a:off x="4947068" y="227310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>
            <p:custDataLst>
              <p:tags r:id="rId27"/>
            </p:custDataLst>
          </p:nvPr>
        </p:nvCxnSpPr>
        <p:spPr>
          <a:xfrm flipH="1">
            <a:off x="4947068" y="184968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28"/>
            </p:custDataLst>
          </p:nvPr>
        </p:nvSpPr>
        <p:spPr>
          <a:xfrm>
            <a:off x="4485072" y="171234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/>
          <p:cNvSpPr txBox="1"/>
          <p:nvPr>
            <p:custDataLst>
              <p:tags r:id="rId29"/>
            </p:custDataLst>
          </p:nvPr>
        </p:nvSpPr>
        <p:spPr>
          <a:xfrm>
            <a:off x="4499042" y="595033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接连接符 84"/>
          <p:cNvCxnSpPr/>
          <p:nvPr>
            <p:custDataLst>
              <p:tags r:id="rId30"/>
            </p:custDataLst>
          </p:nvPr>
        </p:nvCxnSpPr>
        <p:spPr>
          <a:xfrm flipH="1">
            <a:off x="4961038" y="608667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31"/>
            </p:custDataLst>
          </p:nvPr>
        </p:nvSpPr>
        <p:spPr>
          <a:xfrm>
            <a:off x="4503155" y="611056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接连接符 88"/>
          <p:cNvCxnSpPr/>
          <p:nvPr>
            <p:custDataLst>
              <p:tags r:id="rId32"/>
            </p:custDataLst>
          </p:nvPr>
        </p:nvCxnSpPr>
        <p:spPr>
          <a:xfrm flipH="1">
            <a:off x="4961038" y="625646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文本框 89"/>
          <p:cNvSpPr txBox="1"/>
          <p:nvPr>
            <p:custDataLst>
              <p:tags r:id="rId33"/>
            </p:custDataLst>
          </p:nvPr>
        </p:nvSpPr>
        <p:spPr>
          <a:xfrm>
            <a:off x="4493500" y="5780485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接连接符 90"/>
          <p:cNvCxnSpPr/>
          <p:nvPr>
            <p:custDataLst>
              <p:tags r:id="rId34"/>
            </p:custDataLst>
          </p:nvPr>
        </p:nvCxnSpPr>
        <p:spPr>
          <a:xfrm flipH="1">
            <a:off x="4961038" y="592638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>
            <p:custDataLst>
              <p:tags r:id="rId35"/>
            </p:custDataLst>
          </p:nvPr>
        </p:nvSpPr>
        <p:spPr>
          <a:xfrm>
            <a:off x="11555597" y="5950590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91"/>
          <p:cNvSpPr txBox="1"/>
          <p:nvPr>
            <p:custDataLst>
              <p:tags r:id="rId36"/>
            </p:custDataLst>
          </p:nvPr>
        </p:nvSpPr>
        <p:spPr>
          <a:xfrm>
            <a:off x="108017" y="592747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3" name="直接连接符 92"/>
          <p:cNvCxnSpPr/>
          <p:nvPr>
            <p:custDataLst>
              <p:tags r:id="rId37"/>
            </p:custDataLst>
          </p:nvPr>
        </p:nvCxnSpPr>
        <p:spPr>
          <a:xfrm flipH="1">
            <a:off x="570013" y="606381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>
            <p:custDataLst>
              <p:tags r:id="rId38"/>
            </p:custDataLst>
          </p:nvPr>
        </p:nvSpPr>
        <p:spPr>
          <a:xfrm>
            <a:off x="112130" y="612961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5" name="直接连接符 94"/>
          <p:cNvCxnSpPr/>
          <p:nvPr>
            <p:custDataLst>
              <p:tags r:id="rId39"/>
            </p:custDataLst>
          </p:nvPr>
        </p:nvCxnSpPr>
        <p:spPr>
          <a:xfrm flipH="1">
            <a:off x="570013" y="627551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文本框 98"/>
          <p:cNvSpPr txBox="1"/>
          <p:nvPr>
            <p:custDataLst>
              <p:tags r:id="rId40"/>
            </p:custDataLst>
          </p:nvPr>
        </p:nvSpPr>
        <p:spPr>
          <a:xfrm>
            <a:off x="102475" y="5757625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直接连接符 99"/>
          <p:cNvCxnSpPr/>
          <p:nvPr>
            <p:custDataLst>
              <p:tags r:id="rId41"/>
            </p:custDataLst>
          </p:nvPr>
        </p:nvCxnSpPr>
        <p:spPr>
          <a:xfrm flipH="1">
            <a:off x="570013" y="590352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文本框 100"/>
          <p:cNvSpPr txBox="1"/>
          <p:nvPr>
            <p:custDataLst>
              <p:tags r:id="rId42"/>
            </p:custDataLst>
          </p:nvPr>
        </p:nvSpPr>
        <p:spPr>
          <a:xfrm>
            <a:off x="3814947" y="5987420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文本框 102"/>
          <p:cNvSpPr txBox="1"/>
          <p:nvPr>
            <p:custDataLst>
              <p:tags r:id="rId43"/>
            </p:custDataLst>
          </p:nvPr>
        </p:nvSpPr>
        <p:spPr>
          <a:xfrm>
            <a:off x="11555597" y="248224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MAP4K4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文本框 106"/>
          <p:cNvSpPr txBox="1"/>
          <p:nvPr>
            <p:custDataLst>
              <p:tags r:id="rId44"/>
            </p:custDataLst>
          </p:nvPr>
        </p:nvSpPr>
        <p:spPr>
          <a:xfrm>
            <a:off x="11555597" y="317185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文本框 107"/>
          <p:cNvSpPr txBox="1"/>
          <p:nvPr>
            <p:custDataLst>
              <p:tags r:id="rId45"/>
            </p:custDataLst>
          </p:nvPr>
        </p:nvSpPr>
        <p:spPr>
          <a:xfrm>
            <a:off x="11555597" y="383924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p-LAST1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文本框 172"/>
          <p:cNvSpPr txBox="1"/>
          <p:nvPr>
            <p:custDataLst>
              <p:tags r:id="rId46"/>
            </p:custDataLst>
          </p:nvPr>
        </p:nvSpPr>
        <p:spPr>
          <a:xfrm>
            <a:off x="4462670" y="335619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3" name="直接连接符 122"/>
          <p:cNvCxnSpPr/>
          <p:nvPr>
            <p:custDataLst>
              <p:tags r:id="rId47"/>
            </p:custDataLst>
          </p:nvPr>
        </p:nvCxnSpPr>
        <p:spPr>
          <a:xfrm flipH="1">
            <a:off x="4981008" y="350209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8" name="文本框 197"/>
          <p:cNvSpPr txBox="1"/>
          <p:nvPr>
            <p:custDataLst>
              <p:tags r:id="rId48"/>
            </p:custDataLst>
          </p:nvPr>
        </p:nvSpPr>
        <p:spPr>
          <a:xfrm>
            <a:off x="4462670" y="292693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0" name="直接连接符 199"/>
          <p:cNvCxnSpPr/>
          <p:nvPr>
            <p:custDataLst>
              <p:tags r:id="rId49"/>
            </p:custDataLst>
          </p:nvPr>
        </p:nvCxnSpPr>
        <p:spPr>
          <a:xfrm flipH="1">
            <a:off x="4981008" y="307283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9" name="文本框 128"/>
          <p:cNvSpPr txBox="1"/>
          <p:nvPr>
            <p:custDataLst>
              <p:tags r:id="rId50"/>
            </p:custDataLst>
          </p:nvPr>
        </p:nvSpPr>
        <p:spPr>
          <a:xfrm>
            <a:off x="4503310" y="408453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1" name="直接连接符 130"/>
          <p:cNvCxnSpPr/>
          <p:nvPr>
            <p:custDataLst>
              <p:tags r:id="rId51"/>
            </p:custDataLst>
          </p:nvPr>
        </p:nvCxnSpPr>
        <p:spPr>
          <a:xfrm flipH="1">
            <a:off x="5021648" y="423043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" name="文本框 132"/>
          <p:cNvSpPr txBox="1"/>
          <p:nvPr>
            <p:custDataLst>
              <p:tags r:id="rId52"/>
            </p:custDataLst>
          </p:nvPr>
        </p:nvSpPr>
        <p:spPr>
          <a:xfrm>
            <a:off x="4503310" y="363495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0" name="直接连接符 159"/>
          <p:cNvCxnSpPr/>
          <p:nvPr>
            <p:custDataLst>
              <p:tags r:id="rId53"/>
            </p:custDataLst>
          </p:nvPr>
        </p:nvCxnSpPr>
        <p:spPr>
          <a:xfrm flipH="1">
            <a:off x="5021648" y="378085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5" name="文本框 164"/>
          <p:cNvSpPr txBox="1"/>
          <p:nvPr>
            <p:custDataLst>
              <p:tags r:id="rId54"/>
            </p:custDataLst>
          </p:nvPr>
        </p:nvSpPr>
        <p:spPr>
          <a:xfrm>
            <a:off x="11555597" y="460886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文本框 169"/>
          <p:cNvSpPr txBox="1"/>
          <p:nvPr>
            <p:custDataLst>
              <p:tags r:id="rId55"/>
            </p:custDataLst>
          </p:nvPr>
        </p:nvSpPr>
        <p:spPr>
          <a:xfrm>
            <a:off x="11555597" y="521147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文本框 180"/>
          <p:cNvSpPr txBox="1"/>
          <p:nvPr>
            <p:custDataLst>
              <p:tags r:id="rId56"/>
            </p:custDataLst>
          </p:nvPr>
        </p:nvSpPr>
        <p:spPr>
          <a:xfrm>
            <a:off x="4422492" y="4610358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6" name="直接连接符 185"/>
          <p:cNvCxnSpPr/>
          <p:nvPr>
            <p:custDataLst>
              <p:tags r:id="rId57"/>
            </p:custDataLst>
          </p:nvPr>
        </p:nvCxnSpPr>
        <p:spPr>
          <a:xfrm flipH="1">
            <a:off x="4884488" y="476487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8" name="文本框 187"/>
          <p:cNvSpPr txBox="1"/>
          <p:nvPr>
            <p:custDataLst>
              <p:tags r:id="rId58"/>
            </p:custDataLst>
          </p:nvPr>
        </p:nvSpPr>
        <p:spPr>
          <a:xfrm>
            <a:off x="4426605" y="4849437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0" name="直接连接符 189"/>
          <p:cNvCxnSpPr/>
          <p:nvPr>
            <p:custDataLst>
              <p:tags r:id="rId59"/>
            </p:custDataLst>
          </p:nvPr>
        </p:nvCxnSpPr>
        <p:spPr>
          <a:xfrm flipH="1">
            <a:off x="4884488" y="498863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1" name="文本框 190"/>
          <p:cNvSpPr txBox="1"/>
          <p:nvPr>
            <p:custDataLst>
              <p:tags r:id="rId60"/>
            </p:custDataLst>
          </p:nvPr>
        </p:nvSpPr>
        <p:spPr>
          <a:xfrm>
            <a:off x="4416950" y="436076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2" name="直接连接符 191"/>
          <p:cNvCxnSpPr/>
          <p:nvPr>
            <p:custDataLst>
              <p:tags r:id="rId61"/>
            </p:custDataLst>
          </p:nvPr>
        </p:nvCxnSpPr>
        <p:spPr>
          <a:xfrm flipH="1">
            <a:off x="4884488" y="450666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9" name="文本框 198"/>
          <p:cNvSpPr txBox="1"/>
          <p:nvPr>
            <p:custDataLst>
              <p:tags r:id="rId62"/>
            </p:custDataLst>
          </p:nvPr>
        </p:nvSpPr>
        <p:spPr>
          <a:xfrm>
            <a:off x="4426585" y="519176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1" name="直接连接符 200"/>
          <p:cNvCxnSpPr/>
          <p:nvPr>
            <p:custDataLst>
              <p:tags r:id="rId63"/>
            </p:custDataLst>
          </p:nvPr>
        </p:nvCxnSpPr>
        <p:spPr>
          <a:xfrm flipH="1">
            <a:off x="4894580" y="533717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>
            <p:custDataLst>
              <p:tags r:id="rId64"/>
            </p:custDataLst>
          </p:nvPr>
        </p:nvSpPr>
        <p:spPr>
          <a:xfrm>
            <a:off x="4426585" y="498157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5" name="直接连接符 204"/>
          <p:cNvCxnSpPr/>
          <p:nvPr>
            <p:custDataLst>
              <p:tags r:id="rId65"/>
            </p:custDataLst>
          </p:nvPr>
        </p:nvCxnSpPr>
        <p:spPr>
          <a:xfrm flipH="1">
            <a:off x="4893945" y="512762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" name="文本框 205"/>
          <p:cNvSpPr txBox="1"/>
          <p:nvPr>
            <p:custDataLst>
              <p:tags r:id="rId66"/>
            </p:custDataLst>
          </p:nvPr>
        </p:nvSpPr>
        <p:spPr>
          <a:xfrm>
            <a:off x="3814947" y="366334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MAP4K4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文本框 206"/>
          <p:cNvSpPr txBox="1"/>
          <p:nvPr>
            <p:custDataLst>
              <p:tags r:id="rId67"/>
            </p:custDataLst>
          </p:nvPr>
        </p:nvSpPr>
        <p:spPr>
          <a:xfrm>
            <a:off x="3814947" y="302517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MAP4K3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" name="文本框 207"/>
          <p:cNvSpPr txBox="1"/>
          <p:nvPr>
            <p:custDataLst>
              <p:tags r:id="rId68"/>
            </p:custDataLst>
          </p:nvPr>
        </p:nvSpPr>
        <p:spPr>
          <a:xfrm>
            <a:off x="3814947" y="237366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9" name="文本框 208"/>
          <p:cNvSpPr txBox="1"/>
          <p:nvPr>
            <p:custDataLst>
              <p:tags r:id="rId69"/>
            </p:custDataLst>
          </p:nvPr>
        </p:nvSpPr>
        <p:spPr>
          <a:xfrm>
            <a:off x="3814947" y="171262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0" name="文本框 209"/>
          <p:cNvSpPr txBox="1"/>
          <p:nvPr>
            <p:custDataLst>
              <p:tags r:id="rId70"/>
            </p:custDataLst>
          </p:nvPr>
        </p:nvSpPr>
        <p:spPr>
          <a:xfrm>
            <a:off x="3814947" y="460441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MAP4K5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1" name="文本框 210"/>
          <p:cNvSpPr txBox="1"/>
          <p:nvPr>
            <p:custDataLst>
              <p:tags r:id="rId71"/>
            </p:custDataLst>
          </p:nvPr>
        </p:nvSpPr>
        <p:spPr>
          <a:xfrm>
            <a:off x="3814947" y="5175283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MAP4K6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" name="文本框 211"/>
          <p:cNvSpPr txBox="1"/>
          <p:nvPr>
            <p:custDataLst>
              <p:tags r:id="rId72"/>
            </p:custDataLst>
          </p:nvPr>
        </p:nvSpPr>
        <p:spPr>
          <a:xfrm>
            <a:off x="4484722" y="261899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3" name="直接连接符 212"/>
          <p:cNvCxnSpPr/>
          <p:nvPr>
            <p:custDataLst>
              <p:tags r:id="rId73"/>
            </p:custDataLst>
          </p:nvPr>
        </p:nvCxnSpPr>
        <p:spPr>
          <a:xfrm flipH="1">
            <a:off x="4946718" y="277351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1" name="文本框 280"/>
          <p:cNvSpPr txBox="1"/>
          <p:nvPr>
            <p:custDataLst>
              <p:tags r:id="rId74"/>
            </p:custDataLst>
          </p:nvPr>
        </p:nvSpPr>
        <p:spPr>
          <a:xfrm>
            <a:off x="4428380" y="243290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2" name="直接连接符 281"/>
          <p:cNvCxnSpPr/>
          <p:nvPr>
            <p:custDataLst>
              <p:tags r:id="rId75"/>
            </p:custDataLst>
          </p:nvPr>
        </p:nvCxnSpPr>
        <p:spPr>
          <a:xfrm flipH="1">
            <a:off x="4946718" y="257880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3" name="文本框 282"/>
          <p:cNvSpPr txBox="1"/>
          <p:nvPr>
            <p:custDataLst>
              <p:tags r:id="rId76"/>
            </p:custDataLst>
          </p:nvPr>
        </p:nvSpPr>
        <p:spPr>
          <a:xfrm>
            <a:off x="112112" y="404266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4" name="直接连接符 283"/>
          <p:cNvCxnSpPr/>
          <p:nvPr>
            <p:custDataLst>
              <p:tags r:id="rId77"/>
            </p:custDataLst>
          </p:nvPr>
        </p:nvCxnSpPr>
        <p:spPr>
          <a:xfrm flipH="1">
            <a:off x="574108" y="419718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5" name="文本框 284"/>
          <p:cNvSpPr txBox="1"/>
          <p:nvPr>
            <p:custDataLst>
              <p:tags r:id="rId78"/>
            </p:custDataLst>
          </p:nvPr>
        </p:nvSpPr>
        <p:spPr>
          <a:xfrm>
            <a:off x="55770" y="379942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6" name="直接连接符 285"/>
          <p:cNvCxnSpPr/>
          <p:nvPr>
            <p:custDataLst>
              <p:tags r:id="rId79"/>
            </p:custDataLst>
          </p:nvPr>
        </p:nvCxnSpPr>
        <p:spPr>
          <a:xfrm flipH="1">
            <a:off x="574108" y="394532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7" name="文本框 286"/>
          <p:cNvSpPr txBox="1"/>
          <p:nvPr>
            <p:custDataLst>
              <p:tags r:id="rId80"/>
            </p:custDataLst>
          </p:nvPr>
        </p:nvSpPr>
        <p:spPr>
          <a:xfrm>
            <a:off x="160020" y="184975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8" name="直接连接符 287"/>
          <p:cNvCxnSpPr/>
          <p:nvPr>
            <p:custDataLst>
              <p:tags r:id="rId81"/>
            </p:custDataLst>
          </p:nvPr>
        </p:nvCxnSpPr>
        <p:spPr>
          <a:xfrm flipH="1">
            <a:off x="628015" y="199517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9" name="文本框 288"/>
          <p:cNvSpPr txBox="1"/>
          <p:nvPr>
            <p:custDataLst>
              <p:tags r:id="rId82"/>
            </p:custDataLst>
          </p:nvPr>
        </p:nvSpPr>
        <p:spPr>
          <a:xfrm>
            <a:off x="160020" y="166497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0" name="直接连接符 289"/>
          <p:cNvCxnSpPr/>
          <p:nvPr>
            <p:custDataLst>
              <p:tags r:id="rId83"/>
            </p:custDataLst>
          </p:nvPr>
        </p:nvCxnSpPr>
        <p:spPr>
          <a:xfrm flipH="1">
            <a:off x="627380" y="181102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1" name="文本框 290"/>
          <p:cNvSpPr txBox="1"/>
          <p:nvPr>
            <p:custDataLst>
              <p:tags r:id="rId84"/>
            </p:custDataLst>
          </p:nvPr>
        </p:nvSpPr>
        <p:spPr>
          <a:xfrm>
            <a:off x="131445" y="243268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2" name="直接连接符 291"/>
          <p:cNvCxnSpPr/>
          <p:nvPr>
            <p:custDataLst>
              <p:tags r:id="rId85"/>
            </p:custDataLst>
          </p:nvPr>
        </p:nvCxnSpPr>
        <p:spPr>
          <a:xfrm flipH="1">
            <a:off x="599440" y="257810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3" name="文本框 292"/>
          <p:cNvSpPr txBox="1"/>
          <p:nvPr>
            <p:custDataLst>
              <p:tags r:id="rId86"/>
            </p:custDataLst>
          </p:nvPr>
        </p:nvSpPr>
        <p:spPr>
          <a:xfrm>
            <a:off x="131445" y="224790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4" name="直接连接符 293"/>
          <p:cNvCxnSpPr/>
          <p:nvPr>
            <p:custDataLst>
              <p:tags r:id="rId87"/>
            </p:custDataLst>
          </p:nvPr>
        </p:nvCxnSpPr>
        <p:spPr>
          <a:xfrm flipH="1">
            <a:off x="598805" y="239395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5" name="文本框 294"/>
          <p:cNvSpPr txBox="1"/>
          <p:nvPr>
            <p:custDataLst>
              <p:tags r:id="rId88"/>
            </p:custDataLst>
          </p:nvPr>
        </p:nvSpPr>
        <p:spPr>
          <a:xfrm>
            <a:off x="160020" y="323405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6" name="直接连接符 295"/>
          <p:cNvCxnSpPr/>
          <p:nvPr>
            <p:custDataLst>
              <p:tags r:id="rId89"/>
            </p:custDataLst>
          </p:nvPr>
        </p:nvCxnSpPr>
        <p:spPr>
          <a:xfrm flipH="1">
            <a:off x="628015" y="337947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7" name="文本框 296"/>
          <p:cNvSpPr txBox="1"/>
          <p:nvPr>
            <p:custDataLst>
              <p:tags r:id="rId90"/>
            </p:custDataLst>
          </p:nvPr>
        </p:nvSpPr>
        <p:spPr>
          <a:xfrm>
            <a:off x="160020" y="299212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8" name="直接连接符 297"/>
          <p:cNvCxnSpPr/>
          <p:nvPr>
            <p:custDataLst>
              <p:tags r:id="rId91"/>
            </p:custDataLst>
          </p:nvPr>
        </p:nvCxnSpPr>
        <p:spPr>
          <a:xfrm flipH="1">
            <a:off x="627380" y="313817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9" name="文本框 298"/>
          <p:cNvSpPr txBox="1"/>
          <p:nvPr>
            <p:custDataLst>
              <p:tags r:id="rId92"/>
            </p:custDataLst>
          </p:nvPr>
        </p:nvSpPr>
        <p:spPr>
          <a:xfrm>
            <a:off x="55597" y="470116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0" name="直接连接符 299"/>
          <p:cNvCxnSpPr/>
          <p:nvPr>
            <p:custDataLst>
              <p:tags r:id="rId93"/>
            </p:custDataLst>
          </p:nvPr>
        </p:nvCxnSpPr>
        <p:spPr>
          <a:xfrm flipH="1">
            <a:off x="517593" y="485568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1" name="文本框 300"/>
          <p:cNvSpPr txBox="1"/>
          <p:nvPr>
            <p:custDataLst>
              <p:tags r:id="rId94"/>
            </p:custDataLst>
          </p:nvPr>
        </p:nvSpPr>
        <p:spPr>
          <a:xfrm>
            <a:off x="-745" y="435123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2" name="直接连接符 301"/>
          <p:cNvCxnSpPr/>
          <p:nvPr>
            <p:custDataLst>
              <p:tags r:id="rId95"/>
            </p:custDataLst>
          </p:nvPr>
        </p:nvCxnSpPr>
        <p:spPr>
          <a:xfrm flipH="1">
            <a:off x="517593" y="449713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3" name="文本框 302"/>
          <p:cNvSpPr txBox="1"/>
          <p:nvPr>
            <p:custDataLst>
              <p:tags r:id="rId96"/>
            </p:custDataLst>
          </p:nvPr>
        </p:nvSpPr>
        <p:spPr>
          <a:xfrm>
            <a:off x="55597" y="532790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4" name="直接连接符 303"/>
          <p:cNvCxnSpPr/>
          <p:nvPr>
            <p:custDataLst>
              <p:tags r:id="rId97"/>
            </p:custDataLst>
          </p:nvPr>
        </p:nvCxnSpPr>
        <p:spPr>
          <a:xfrm flipH="1">
            <a:off x="517593" y="5482426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5" name="文本框 304"/>
          <p:cNvSpPr txBox="1"/>
          <p:nvPr>
            <p:custDataLst>
              <p:tags r:id="rId98"/>
            </p:custDataLst>
          </p:nvPr>
        </p:nvSpPr>
        <p:spPr>
          <a:xfrm>
            <a:off x="-745" y="513990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6" name="直接连接符 305"/>
          <p:cNvCxnSpPr/>
          <p:nvPr>
            <p:custDataLst>
              <p:tags r:id="rId99"/>
            </p:custDataLst>
          </p:nvPr>
        </p:nvCxnSpPr>
        <p:spPr>
          <a:xfrm flipH="1">
            <a:off x="517593" y="528580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52400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14"/>
          <p:cNvSpPr txBox="1"/>
          <p:nvPr/>
        </p:nvSpPr>
        <p:spPr>
          <a:xfrm>
            <a:off x="1794192" y="6162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15"/>
          <p:cNvSpPr txBox="1"/>
          <p:nvPr/>
        </p:nvSpPr>
        <p:spPr>
          <a:xfrm>
            <a:off x="2040016" y="6162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16"/>
          <p:cNvSpPr txBox="1"/>
          <p:nvPr/>
        </p:nvSpPr>
        <p:spPr>
          <a:xfrm>
            <a:off x="2285840" y="6162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17"/>
          <p:cNvSpPr txBox="1"/>
          <p:nvPr/>
        </p:nvSpPr>
        <p:spPr>
          <a:xfrm>
            <a:off x="2531665" y="6162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18"/>
          <p:cNvSpPr txBox="1"/>
          <p:nvPr/>
        </p:nvSpPr>
        <p:spPr>
          <a:xfrm>
            <a:off x="1794192" y="755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文本框 19"/>
          <p:cNvSpPr txBox="1"/>
          <p:nvPr/>
        </p:nvSpPr>
        <p:spPr>
          <a:xfrm>
            <a:off x="2040016" y="755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文本框 24"/>
          <p:cNvSpPr txBox="1"/>
          <p:nvPr/>
        </p:nvSpPr>
        <p:spPr>
          <a:xfrm>
            <a:off x="2285840" y="755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文本框 29"/>
          <p:cNvSpPr txBox="1"/>
          <p:nvPr/>
        </p:nvSpPr>
        <p:spPr>
          <a:xfrm>
            <a:off x="2531665" y="755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文本框 34"/>
          <p:cNvSpPr txBox="1"/>
          <p:nvPr/>
        </p:nvSpPr>
        <p:spPr>
          <a:xfrm>
            <a:off x="1794192" y="9054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文本框 39"/>
          <p:cNvSpPr txBox="1"/>
          <p:nvPr/>
        </p:nvSpPr>
        <p:spPr>
          <a:xfrm>
            <a:off x="2040016" y="9054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文本框 40"/>
          <p:cNvSpPr txBox="1"/>
          <p:nvPr/>
        </p:nvSpPr>
        <p:spPr>
          <a:xfrm>
            <a:off x="2285840" y="9054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41"/>
          <p:cNvSpPr txBox="1"/>
          <p:nvPr/>
        </p:nvSpPr>
        <p:spPr>
          <a:xfrm>
            <a:off x="2531665" y="9054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文本框 42"/>
          <p:cNvSpPr txBox="1"/>
          <p:nvPr/>
        </p:nvSpPr>
        <p:spPr>
          <a:xfrm>
            <a:off x="1794192" y="10395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文本框 43"/>
          <p:cNvSpPr txBox="1"/>
          <p:nvPr/>
        </p:nvSpPr>
        <p:spPr>
          <a:xfrm>
            <a:off x="2040016" y="10395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本框 44"/>
          <p:cNvSpPr txBox="1"/>
          <p:nvPr/>
        </p:nvSpPr>
        <p:spPr>
          <a:xfrm>
            <a:off x="2285840" y="10395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49"/>
          <p:cNvSpPr txBox="1"/>
          <p:nvPr/>
        </p:nvSpPr>
        <p:spPr>
          <a:xfrm>
            <a:off x="2531665" y="10395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1890533" y="589749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文本框 59"/>
          <p:cNvSpPr txBox="1"/>
          <p:nvPr/>
        </p:nvSpPr>
        <p:spPr>
          <a:xfrm>
            <a:off x="1112515" y="611343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文本框 64"/>
          <p:cNvSpPr txBox="1"/>
          <p:nvPr/>
        </p:nvSpPr>
        <p:spPr>
          <a:xfrm>
            <a:off x="743010" y="757757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69"/>
          <p:cNvSpPr txBox="1"/>
          <p:nvPr/>
        </p:nvSpPr>
        <p:spPr>
          <a:xfrm>
            <a:off x="743010" y="904171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文本框 70"/>
          <p:cNvSpPr txBox="1"/>
          <p:nvPr/>
        </p:nvSpPr>
        <p:spPr>
          <a:xfrm>
            <a:off x="743009" y="105444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KDELR1-siRNA3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文本框 178"/>
          <p:cNvSpPr txBox="1"/>
          <p:nvPr/>
        </p:nvSpPr>
        <p:spPr>
          <a:xfrm>
            <a:off x="1932862" y="381360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" name="文本框 14"/>
          <p:cNvSpPr txBox="1"/>
          <p:nvPr/>
        </p:nvSpPr>
        <p:spPr>
          <a:xfrm>
            <a:off x="2994426" y="6133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文本框 15"/>
          <p:cNvSpPr txBox="1"/>
          <p:nvPr/>
        </p:nvSpPr>
        <p:spPr>
          <a:xfrm>
            <a:off x="3240250" y="6133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文本框 16"/>
          <p:cNvSpPr txBox="1"/>
          <p:nvPr/>
        </p:nvSpPr>
        <p:spPr>
          <a:xfrm>
            <a:off x="3486074" y="6133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文本框 17"/>
          <p:cNvSpPr txBox="1"/>
          <p:nvPr/>
        </p:nvSpPr>
        <p:spPr>
          <a:xfrm>
            <a:off x="3731899" y="6133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文本框 18"/>
          <p:cNvSpPr txBox="1"/>
          <p:nvPr/>
        </p:nvSpPr>
        <p:spPr>
          <a:xfrm>
            <a:off x="2994426" y="752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文本框 19"/>
          <p:cNvSpPr txBox="1"/>
          <p:nvPr/>
        </p:nvSpPr>
        <p:spPr>
          <a:xfrm>
            <a:off x="3240250" y="752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文本框 24"/>
          <p:cNvSpPr txBox="1"/>
          <p:nvPr/>
        </p:nvSpPr>
        <p:spPr>
          <a:xfrm>
            <a:off x="3486074" y="752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文本框 29"/>
          <p:cNvSpPr txBox="1"/>
          <p:nvPr/>
        </p:nvSpPr>
        <p:spPr>
          <a:xfrm>
            <a:off x="3731899" y="752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文本框 34"/>
          <p:cNvSpPr txBox="1"/>
          <p:nvPr/>
        </p:nvSpPr>
        <p:spPr>
          <a:xfrm>
            <a:off x="2994426" y="9025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文本框 39"/>
          <p:cNvSpPr txBox="1"/>
          <p:nvPr/>
        </p:nvSpPr>
        <p:spPr>
          <a:xfrm>
            <a:off x="3240250" y="9025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文本框 40"/>
          <p:cNvSpPr txBox="1"/>
          <p:nvPr/>
        </p:nvSpPr>
        <p:spPr>
          <a:xfrm>
            <a:off x="3486074" y="9025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文本框 41"/>
          <p:cNvSpPr txBox="1"/>
          <p:nvPr/>
        </p:nvSpPr>
        <p:spPr>
          <a:xfrm>
            <a:off x="3731899" y="9025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文本框 42"/>
          <p:cNvSpPr txBox="1"/>
          <p:nvPr/>
        </p:nvSpPr>
        <p:spPr>
          <a:xfrm>
            <a:off x="2994426" y="10365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文本框 43"/>
          <p:cNvSpPr txBox="1"/>
          <p:nvPr/>
        </p:nvSpPr>
        <p:spPr>
          <a:xfrm>
            <a:off x="3240250" y="10365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文本框 44"/>
          <p:cNvSpPr txBox="1"/>
          <p:nvPr/>
        </p:nvSpPr>
        <p:spPr>
          <a:xfrm>
            <a:off x="3486074" y="10365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文本框 49"/>
          <p:cNvSpPr txBox="1"/>
          <p:nvPr/>
        </p:nvSpPr>
        <p:spPr>
          <a:xfrm>
            <a:off x="3731899" y="10365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5" name="直接连接符 174"/>
          <p:cNvCxnSpPr/>
          <p:nvPr/>
        </p:nvCxnSpPr>
        <p:spPr>
          <a:xfrm>
            <a:off x="3090767" y="586828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6" name="文本框 178"/>
          <p:cNvSpPr txBox="1"/>
          <p:nvPr/>
        </p:nvSpPr>
        <p:spPr>
          <a:xfrm>
            <a:off x="3133096" y="378439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147" y="1392135"/>
            <a:ext cx="2794717" cy="55318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6803" y="2054773"/>
            <a:ext cx="2806918" cy="34151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6803" y="2486776"/>
            <a:ext cx="2806918" cy="72563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4525" y="3334614"/>
            <a:ext cx="2837150" cy="52139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147" y="3921523"/>
            <a:ext cx="2916110" cy="458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6614" y="5220558"/>
            <a:ext cx="2792908" cy="45842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1144" y="4560295"/>
            <a:ext cx="2867599" cy="52877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6614" y="5825185"/>
            <a:ext cx="2745061" cy="481549"/>
          </a:xfrm>
          <a:prstGeom prst="rect">
            <a:avLst/>
          </a:prstGeom>
        </p:spPr>
      </p:pic>
      <p:sp>
        <p:nvSpPr>
          <p:cNvPr id="27" name="文本框 14"/>
          <p:cNvSpPr txBox="1"/>
          <p:nvPr/>
        </p:nvSpPr>
        <p:spPr>
          <a:xfrm>
            <a:off x="8362942" y="5361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15"/>
          <p:cNvSpPr txBox="1"/>
          <p:nvPr/>
        </p:nvSpPr>
        <p:spPr>
          <a:xfrm>
            <a:off x="8608766" y="5361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16"/>
          <p:cNvSpPr txBox="1"/>
          <p:nvPr/>
        </p:nvSpPr>
        <p:spPr>
          <a:xfrm>
            <a:off x="8854590" y="5361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17"/>
          <p:cNvSpPr txBox="1"/>
          <p:nvPr/>
        </p:nvSpPr>
        <p:spPr>
          <a:xfrm>
            <a:off x="9100415" y="5361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18"/>
          <p:cNvSpPr txBox="1"/>
          <p:nvPr/>
        </p:nvSpPr>
        <p:spPr>
          <a:xfrm>
            <a:off x="8362942" y="6750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19"/>
          <p:cNvSpPr txBox="1"/>
          <p:nvPr/>
        </p:nvSpPr>
        <p:spPr>
          <a:xfrm>
            <a:off x="8608766" y="6750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24"/>
          <p:cNvSpPr txBox="1"/>
          <p:nvPr/>
        </p:nvSpPr>
        <p:spPr>
          <a:xfrm>
            <a:off x="8854590" y="6750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29"/>
          <p:cNvSpPr txBox="1"/>
          <p:nvPr/>
        </p:nvSpPr>
        <p:spPr>
          <a:xfrm>
            <a:off x="9100415" y="6750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62942" y="8253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9"/>
          <p:cNvSpPr txBox="1"/>
          <p:nvPr/>
        </p:nvSpPr>
        <p:spPr>
          <a:xfrm>
            <a:off x="8608766" y="8253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40"/>
          <p:cNvSpPr txBox="1"/>
          <p:nvPr/>
        </p:nvSpPr>
        <p:spPr>
          <a:xfrm>
            <a:off x="8854590" y="8253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41"/>
          <p:cNvSpPr txBox="1"/>
          <p:nvPr/>
        </p:nvSpPr>
        <p:spPr>
          <a:xfrm>
            <a:off x="9100415" y="8253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42"/>
          <p:cNvSpPr txBox="1"/>
          <p:nvPr/>
        </p:nvSpPr>
        <p:spPr>
          <a:xfrm>
            <a:off x="8362942" y="9594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43"/>
          <p:cNvSpPr txBox="1"/>
          <p:nvPr/>
        </p:nvSpPr>
        <p:spPr>
          <a:xfrm>
            <a:off x="8608766" y="9594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4"/>
          <p:cNvSpPr txBox="1"/>
          <p:nvPr/>
        </p:nvSpPr>
        <p:spPr>
          <a:xfrm>
            <a:off x="8854590" y="9594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9"/>
          <p:cNvSpPr txBox="1"/>
          <p:nvPr/>
        </p:nvSpPr>
        <p:spPr>
          <a:xfrm>
            <a:off x="9100415" y="9594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8459283" y="509649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文本框 59"/>
          <p:cNvSpPr txBox="1"/>
          <p:nvPr/>
        </p:nvSpPr>
        <p:spPr>
          <a:xfrm>
            <a:off x="7681265" y="531243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64"/>
          <p:cNvSpPr txBox="1"/>
          <p:nvPr/>
        </p:nvSpPr>
        <p:spPr>
          <a:xfrm>
            <a:off x="7311760" y="677657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69"/>
          <p:cNvSpPr txBox="1"/>
          <p:nvPr/>
        </p:nvSpPr>
        <p:spPr>
          <a:xfrm>
            <a:off x="7311760" y="824071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70"/>
          <p:cNvSpPr txBox="1"/>
          <p:nvPr/>
        </p:nvSpPr>
        <p:spPr>
          <a:xfrm>
            <a:off x="7311759" y="97434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KDELR1-siRNA3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178"/>
          <p:cNvSpPr txBox="1"/>
          <p:nvPr/>
        </p:nvSpPr>
        <p:spPr>
          <a:xfrm>
            <a:off x="8501612" y="301260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14"/>
          <p:cNvSpPr txBox="1"/>
          <p:nvPr/>
        </p:nvSpPr>
        <p:spPr>
          <a:xfrm>
            <a:off x="9563176" y="5332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15"/>
          <p:cNvSpPr txBox="1"/>
          <p:nvPr/>
        </p:nvSpPr>
        <p:spPr>
          <a:xfrm>
            <a:off x="9809000" y="5332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16"/>
          <p:cNvSpPr txBox="1"/>
          <p:nvPr/>
        </p:nvSpPr>
        <p:spPr>
          <a:xfrm>
            <a:off x="10054824" y="5332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17"/>
          <p:cNvSpPr txBox="1"/>
          <p:nvPr/>
        </p:nvSpPr>
        <p:spPr>
          <a:xfrm>
            <a:off x="10300649" y="5332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18"/>
          <p:cNvSpPr txBox="1"/>
          <p:nvPr/>
        </p:nvSpPr>
        <p:spPr>
          <a:xfrm>
            <a:off x="9563176" y="6721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19"/>
          <p:cNvSpPr txBox="1"/>
          <p:nvPr/>
        </p:nvSpPr>
        <p:spPr>
          <a:xfrm>
            <a:off x="9809000" y="6721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24"/>
          <p:cNvSpPr txBox="1"/>
          <p:nvPr/>
        </p:nvSpPr>
        <p:spPr>
          <a:xfrm>
            <a:off x="10054824" y="6721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29"/>
          <p:cNvSpPr txBox="1"/>
          <p:nvPr/>
        </p:nvSpPr>
        <p:spPr>
          <a:xfrm>
            <a:off x="10300649" y="6721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34"/>
          <p:cNvSpPr txBox="1"/>
          <p:nvPr/>
        </p:nvSpPr>
        <p:spPr>
          <a:xfrm>
            <a:off x="9563176" y="8224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39"/>
          <p:cNvSpPr txBox="1"/>
          <p:nvPr/>
        </p:nvSpPr>
        <p:spPr>
          <a:xfrm>
            <a:off x="9809000" y="8224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40"/>
          <p:cNvSpPr txBox="1"/>
          <p:nvPr/>
        </p:nvSpPr>
        <p:spPr>
          <a:xfrm>
            <a:off x="10054824" y="8224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41"/>
          <p:cNvSpPr txBox="1"/>
          <p:nvPr/>
        </p:nvSpPr>
        <p:spPr>
          <a:xfrm>
            <a:off x="10300649" y="8224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42"/>
          <p:cNvSpPr txBox="1"/>
          <p:nvPr/>
        </p:nvSpPr>
        <p:spPr>
          <a:xfrm>
            <a:off x="9563176" y="9564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43"/>
          <p:cNvSpPr txBox="1"/>
          <p:nvPr/>
        </p:nvSpPr>
        <p:spPr>
          <a:xfrm>
            <a:off x="9809000" y="9564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44"/>
          <p:cNvSpPr txBox="1"/>
          <p:nvPr/>
        </p:nvSpPr>
        <p:spPr>
          <a:xfrm>
            <a:off x="10054824" y="9564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49"/>
          <p:cNvSpPr txBox="1"/>
          <p:nvPr/>
        </p:nvSpPr>
        <p:spPr>
          <a:xfrm>
            <a:off x="10300649" y="9564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9659517" y="506728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文本框 178"/>
          <p:cNvSpPr txBox="1"/>
          <p:nvPr/>
        </p:nvSpPr>
        <p:spPr>
          <a:xfrm>
            <a:off x="9701846" y="298339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297" y="2123619"/>
            <a:ext cx="2976754" cy="57759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60635" y="1291118"/>
            <a:ext cx="2976754" cy="74651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5482" y="2787206"/>
            <a:ext cx="2976754" cy="656145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32205" y="3529342"/>
            <a:ext cx="2815270" cy="589099"/>
          </a:xfrm>
          <a:prstGeom prst="rect">
            <a:avLst/>
          </a:prstGeom>
        </p:spPr>
      </p:pic>
      <p:pic>
        <p:nvPicPr>
          <p:cNvPr id="103" name="图片 10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5482" y="4204432"/>
            <a:ext cx="2976754" cy="508947"/>
          </a:xfrm>
          <a:prstGeom prst="rect">
            <a:avLst/>
          </a:prstGeom>
        </p:spPr>
      </p:pic>
      <p:pic>
        <p:nvPicPr>
          <p:cNvPr id="105" name="图片 10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2161" y="4799370"/>
            <a:ext cx="2976754" cy="578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80" y="5463974"/>
            <a:ext cx="3129638" cy="722422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719522" y="597827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17"/>
            </p:custDataLst>
          </p:nvPr>
        </p:nvCxnSpPr>
        <p:spPr>
          <a:xfrm flipH="1">
            <a:off x="1181518" y="611461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723635" y="612961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19"/>
            </p:custDataLst>
          </p:nvPr>
        </p:nvCxnSpPr>
        <p:spPr>
          <a:xfrm flipH="1">
            <a:off x="1181518" y="627551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713980" y="5783025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21"/>
            </p:custDataLst>
          </p:nvPr>
        </p:nvCxnSpPr>
        <p:spPr>
          <a:xfrm flipH="1">
            <a:off x="1181518" y="592892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4170547" y="5987420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文本框 75"/>
          <p:cNvSpPr txBox="1"/>
          <p:nvPr>
            <p:custDataLst>
              <p:tags r:id="rId23"/>
            </p:custDataLst>
          </p:nvPr>
        </p:nvSpPr>
        <p:spPr>
          <a:xfrm>
            <a:off x="4170547" y="532638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pPYK2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76"/>
          <p:cNvSpPr txBox="1"/>
          <p:nvPr>
            <p:custDataLst>
              <p:tags r:id="rId24"/>
            </p:custDataLst>
          </p:nvPr>
        </p:nvSpPr>
        <p:spPr>
          <a:xfrm>
            <a:off x="4170547" y="471361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PYK2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/>
          <p:cNvSpPr txBox="1"/>
          <p:nvPr>
            <p:custDataLst>
              <p:tags r:id="rId25"/>
            </p:custDataLst>
          </p:nvPr>
        </p:nvSpPr>
        <p:spPr>
          <a:xfrm>
            <a:off x="4170547" y="402844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pPLCγ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/>
          <p:cNvSpPr txBox="1"/>
          <p:nvPr>
            <p:custDataLst>
              <p:tags r:id="rId26"/>
            </p:custDataLst>
          </p:nvPr>
        </p:nvSpPr>
        <p:spPr>
          <a:xfrm>
            <a:off x="4170547" y="344361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PLCγ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文本框 101"/>
          <p:cNvSpPr txBox="1"/>
          <p:nvPr>
            <p:custDataLst>
              <p:tags r:id="rId27"/>
            </p:custDataLst>
          </p:nvPr>
        </p:nvSpPr>
        <p:spPr>
          <a:xfrm>
            <a:off x="4170547" y="278702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文本框 103"/>
          <p:cNvSpPr txBox="1"/>
          <p:nvPr>
            <p:custDataLst>
              <p:tags r:id="rId28"/>
            </p:custDataLst>
          </p:nvPr>
        </p:nvSpPr>
        <p:spPr>
          <a:xfrm>
            <a:off x="4170547" y="154178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PP2A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文本框 105"/>
          <p:cNvSpPr txBox="1"/>
          <p:nvPr>
            <p:custDataLst>
              <p:tags r:id="rId29"/>
            </p:custDataLst>
          </p:nvPr>
        </p:nvSpPr>
        <p:spPr>
          <a:xfrm>
            <a:off x="4170547" y="205486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pPP2A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文本框 106"/>
          <p:cNvSpPr txBox="1"/>
          <p:nvPr>
            <p:custDataLst>
              <p:tags r:id="rId30"/>
            </p:custDataLst>
          </p:nvPr>
        </p:nvSpPr>
        <p:spPr>
          <a:xfrm>
            <a:off x="725237" y="144691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8" name="直接连接符 107"/>
          <p:cNvCxnSpPr/>
          <p:nvPr>
            <p:custDataLst>
              <p:tags r:id="rId31"/>
            </p:custDataLst>
          </p:nvPr>
        </p:nvCxnSpPr>
        <p:spPr>
          <a:xfrm flipH="1">
            <a:off x="1187233" y="158325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文本框 108"/>
          <p:cNvSpPr txBox="1"/>
          <p:nvPr>
            <p:custDataLst>
              <p:tags r:id="rId32"/>
            </p:custDataLst>
          </p:nvPr>
        </p:nvSpPr>
        <p:spPr>
          <a:xfrm>
            <a:off x="729350" y="1583013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0" name="直接连接符 109"/>
          <p:cNvCxnSpPr/>
          <p:nvPr>
            <p:custDataLst>
              <p:tags r:id="rId33"/>
            </p:custDataLst>
          </p:nvPr>
        </p:nvCxnSpPr>
        <p:spPr>
          <a:xfrm flipH="1">
            <a:off x="1187233" y="172891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>
            <p:custDataLst>
              <p:tags r:id="rId34"/>
            </p:custDataLst>
          </p:nvPr>
        </p:nvSpPr>
        <p:spPr>
          <a:xfrm>
            <a:off x="719695" y="1277065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2" name="直接连接符 111"/>
          <p:cNvCxnSpPr/>
          <p:nvPr>
            <p:custDataLst>
              <p:tags r:id="rId35"/>
            </p:custDataLst>
          </p:nvPr>
        </p:nvCxnSpPr>
        <p:spPr>
          <a:xfrm flipH="1">
            <a:off x="1187233" y="142296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36"/>
            </p:custDataLst>
          </p:nvPr>
        </p:nvSpPr>
        <p:spPr>
          <a:xfrm>
            <a:off x="703012" y="194665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直接连接符 113"/>
          <p:cNvCxnSpPr/>
          <p:nvPr>
            <p:custDataLst>
              <p:tags r:id="rId37"/>
            </p:custDataLst>
          </p:nvPr>
        </p:nvCxnSpPr>
        <p:spPr>
          <a:xfrm flipH="1">
            <a:off x="1165008" y="208300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文本框 114"/>
          <p:cNvSpPr txBox="1"/>
          <p:nvPr>
            <p:custDataLst>
              <p:tags r:id="rId38"/>
            </p:custDataLst>
          </p:nvPr>
        </p:nvSpPr>
        <p:spPr>
          <a:xfrm>
            <a:off x="707125" y="208275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6" name="直接连接符 115"/>
          <p:cNvCxnSpPr/>
          <p:nvPr>
            <p:custDataLst>
              <p:tags r:id="rId39"/>
            </p:custDataLst>
          </p:nvPr>
        </p:nvCxnSpPr>
        <p:spPr>
          <a:xfrm flipH="1">
            <a:off x="1165008" y="222865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文本框 116"/>
          <p:cNvSpPr txBox="1"/>
          <p:nvPr>
            <p:custDataLst>
              <p:tags r:id="rId40"/>
            </p:custDataLst>
          </p:nvPr>
        </p:nvSpPr>
        <p:spPr>
          <a:xfrm>
            <a:off x="709362" y="264261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8" name="直接连接符 117"/>
          <p:cNvCxnSpPr/>
          <p:nvPr>
            <p:custDataLst>
              <p:tags r:id="rId41"/>
            </p:custDataLst>
          </p:nvPr>
        </p:nvCxnSpPr>
        <p:spPr>
          <a:xfrm flipH="1">
            <a:off x="1171358" y="277896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文本框 118"/>
          <p:cNvSpPr txBox="1"/>
          <p:nvPr>
            <p:custDataLst>
              <p:tags r:id="rId42"/>
            </p:custDataLst>
          </p:nvPr>
        </p:nvSpPr>
        <p:spPr>
          <a:xfrm>
            <a:off x="713475" y="2900638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0" name="直接连接符 119"/>
          <p:cNvCxnSpPr/>
          <p:nvPr>
            <p:custDataLst>
              <p:tags r:id="rId43"/>
            </p:custDataLst>
          </p:nvPr>
        </p:nvCxnSpPr>
        <p:spPr>
          <a:xfrm flipH="1">
            <a:off x="1171358" y="304653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文本框 142"/>
          <p:cNvSpPr txBox="1"/>
          <p:nvPr>
            <p:custDataLst>
              <p:tags r:id="rId44"/>
            </p:custDataLst>
          </p:nvPr>
        </p:nvSpPr>
        <p:spPr>
          <a:xfrm>
            <a:off x="622935" y="323532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4" name="直接连接符 143"/>
          <p:cNvCxnSpPr/>
          <p:nvPr>
            <p:custDataLst>
              <p:tags r:id="rId45"/>
            </p:custDataLst>
          </p:nvPr>
        </p:nvCxnSpPr>
        <p:spPr>
          <a:xfrm flipH="1">
            <a:off x="1160563" y="337141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5" name="文本框 144"/>
          <p:cNvSpPr txBox="1"/>
          <p:nvPr>
            <p:custDataLst>
              <p:tags r:id="rId46"/>
            </p:custDataLst>
          </p:nvPr>
        </p:nvSpPr>
        <p:spPr>
          <a:xfrm>
            <a:off x="627380" y="349313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6" name="直接连接符 145"/>
          <p:cNvCxnSpPr/>
          <p:nvPr>
            <p:custDataLst>
              <p:tags r:id="rId47"/>
            </p:custDataLst>
          </p:nvPr>
        </p:nvCxnSpPr>
        <p:spPr>
          <a:xfrm flipH="1">
            <a:off x="1160563" y="363899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文本框 146"/>
          <p:cNvSpPr txBox="1"/>
          <p:nvPr>
            <p:custDataLst>
              <p:tags r:id="rId48"/>
            </p:custDataLst>
          </p:nvPr>
        </p:nvSpPr>
        <p:spPr>
          <a:xfrm>
            <a:off x="649605" y="381317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8" name="直接连接符 147"/>
          <p:cNvCxnSpPr/>
          <p:nvPr>
            <p:custDataLst>
              <p:tags r:id="rId49"/>
            </p:custDataLst>
          </p:nvPr>
        </p:nvCxnSpPr>
        <p:spPr>
          <a:xfrm flipH="1">
            <a:off x="1187233" y="394926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文本框 148"/>
          <p:cNvSpPr txBox="1"/>
          <p:nvPr>
            <p:custDataLst>
              <p:tags r:id="rId50"/>
            </p:custDataLst>
          </p:nvPr>
        </p:nvSpPr>
        <p:spPr>
          <a:xfrm>
            <a:off x="654050" y="401383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0" name="直接连接符 149"/>
          <p:cNvCxnSpPr/>
          <p:nvPr>
            <p:custDataLst>
              <p:tags r:id="rId51"/>
            </p:custDataLst>
          </p:nvPr>
        </p:nvCxnSpPr>
        <p:spPr>
          <a:xfrm flipH="1">
            <a:off x="1187233" y="415969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1" name="文本框 150"/>
          <p:cNvSpPr txBox="1"/>
          <p:nvPr>
            <p:custDataLst>
              <p:tags r:id="rId52"/>
            </p:custDataLst>
          </p:nvPr>
        </p:nvSpPr>
        <p:spPr>
          <a:xfrm>
            <a:off x="673100" y="446214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2" name="直接连接符 151"/>
          <p:cNvCxnSpPr/>
          <p:nvPr>
            <p:custDataLst>
              <p:tags r:id="rId53"/>
            </p:custDataLst>
          </p:nvPr>
        </p:nvCxnSpPr>
        <p:spPr>
          <a:xfrm flipH="1">
            <a:off x="1206283" y="460800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1" name="文本框 290"/>
          <p:cNvSpPr txBox="1"/>
          <p:nvPr>
            <p:custDataLst>
              <p:tags r:id="rId54"/>
            </p:custDataLst>
          </p:nvPr>
        </p:nvSpPr>
        <p:spPr>
          <a:xfrm>
            <a:off x="742950" y="479933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2" name="直接连接符 291"/>
          <p:cNvCxnSpPr/>
          <p:nvPr>
            <p:custDataLst>
              <p:tags r:id="rId55"/>
            </p:custDataLst>
          </p:nvPr>
        </p:nvCxnSpPr>
        <p:spPr>
          <a:xfrm flipH="1">
            <a:off x="1210945" y="494474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3" name="文本框 292"/>
          <p:cNvSpPr txBox="1"/>
          <p:nvPr>
            <p:custDataLst>
              <p:tags r:id="rId56"/>
            </p:custDataLst>
          </p:nvPr>
        </p:nvSpPr>
        <p:spPr>
          <a:xfrm>
            <a:off x="742950" y="461454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4" name="直接连接符 293"/>
          <p:cNvCxnSpPr/>
          <p:nvPr>
            <p:custDataLst>
              <p:tags r:id="rId57"/>
            </p:custDataLst>
          </p:nvPr>
        </p:nvCxnSpPr>
        <p:spPr>
          <a:xfrm flipH="1">
            <a:off x="1210310" y="476059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文本框 152"/>
          <p:cNvSpPr txBox="1"/>
          <p:nvPr>
            <p:custDataLst>
              <p:tags r:id="rId58"/>
            </p:custDataLst>
          </p:nvPr>
        </p:nvSpPr>
        <p:spPr>
          <a:xfrm>
            <a:off x="676275" y="522541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4" name="直接连接符 153"/>
          <p:cNvCxnSpPr/>
          <p:nvPr>
            <p:custDataLst>
              <p:tags r:id="rId59"/>
            </p:custDataLst>
          </p:nvPr>
        </p:nvCxnSpPr>
        <p:spPr>
          <a:xfrm flipH="1">
            <a:off x="1209458" y="537127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5" name="文本框 154"/>
          <p:cNvSpPr txBox="1"/>
          <p:nvPr>
            <p:custDataLst>
              <p:tags r:id="rId60"/>
            </p:custDataLst>
          </p:nvPr>
        </p:nvSpPr>
        <p:spPr>
          <a:xfrm>
            <a:off x="742950" y="537781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6" name="直接连接符 155"/>
          <p:cNvCxnSpPr/>
          <p:nvPr>
            <p:custDataLst>
              <p:tags r:id="rId61"/>
            </p:custDataLst>
          </p:nvPr>
        </p:nvCxnSpPr>
        <p:spPr>
          <a:xfrm flipH="1">
            <a:off x="1210310" y="552386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文本框 156"/>
          <p:cNvSpPr txBox="1"/>
          <p:nvPr>
            <p:custDataLst>
              <p:tags r:id="rId62"/>
            </p:custDataLst>
          </p:nvPr>
        </p:nvSpPr>
        <p:spPr>
          <a:xfrm>
            <a:off x="10907897" y="154178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文本框 157"/>
          <p:cNvSpPr txBox="1"/>
          <p:nvPr>
            <p:custDataLst>
              <p:tags r:id="rId63"/>
            </p:custDataLst>
          </p:nvPr>
        </p:nvSpPr>
        <p:spPr>
          <a:xfrm>
            <a:off x="10907897" y="224155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文本框 158"/>
          <p:cNvSpPr txBox="1"/>
          <p:nvPr>
            <p:custDataLst>
              <p:tags r:id="rId64"/>
            </p:custDataLst>
          </p:nvPr>
        </p:nvSpPr>
        <p:spPr>
          <a:xfrm>
            <a:off x="10907897" y="299022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Integrin-α3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文本框 159"/>
          <p:cNvSpPr txBox="1"/>
          <p:nvPr>
            <p:custDataLst>
              <p:tags r:id="rId65"/>
            </p:custDataLst>
          </p:nvPr>
        </p:nvSpPr>
        <p:spPr>
          <a:xfrm>
            <a:off x="10907897" y="431546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Integrin-α5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文本框 160"/>
          <p:cNvSpPr txBox="1"/>
          <p:nvPr>
            <p:custDataLst>
              <p:tags r:id="rId66"/>
            </p:custDataLst>
          </p:nvPr>
        </p:nvSpPr>
        <p:spPr>
          <a:xfrm>
            <a:off x="10907897" y="370396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Integrin-α4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文本框 161"/>
          <p:cNvSpPr txBox="1"/>
          <p:nvPr>
            <p:custDataLst>
              <p:tags r:id="rId67"/>
            </p:custDataLst>
          </p:nvPr>
        </p:nvSpPr>
        <p:spPr>
          <a:xfrm>
            <a:off x="10907897" y="486093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Integrin-α6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文本框 162"/>
          <p:cNvSpPr txBox="1"/>
          <p:nvPr>
            <p:custDataLst>
              <p:tags r:id="rId68"/>
            </p:custDataLst>
          </p:nvPr>
        </p:nvSpPr>
        <p:spPr>
          <a:xfrm>
            <a:off x="10907897" y="573342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Integrin-αV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文本框 163"/>
          <p:cNvSpPr txBox="1"/>
          <p:nvPr>
            <p:custDataLst>
              <p:tags r:id="rId69"/>
            </p:custDataLst>
          </p:nvPr>
        </p:nvSpPr>
        <p:spPr>
          <a:xfrm>
            <a:off x="7134225" y="153860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5" name="直接连接符 164"/>
          <p:cNvCxnSpPr/>
          <p:nvPr>
            <p:custDataLst>
              <p:tags r:id="rId70"/>
            </p:custDataLst>
          </p:nvPr>
        </p:nvCxnSpPr>
        <p:spPr>
          <a:xfrm flipH="1">
            <a:off x="7667408" y="167303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6" name="文本框 165"/>
          <p:cNvSpPr txBox="1"/>
          <p:nvPr>
            <p:custDataLst>
              <p:tags r:id="rId71"/>
            </p:custDataLst>
          </p:nvPr>
        </p:nvSpPr>
        <p:spPr>
          <a:xfrm>
            <a:off x="7200900" y="178625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7" name="直接连接符 166"/>
          <p:cNvCxnSpPr/>
          <p:nvPr>
            <p:custDataLst>
              <p:tags r:id="rId72"/>
            </p:custDataLst>
          </p:nvPr>
        </p:nvCxnSpPr>
        <p:spPr>
          <a:xfrm flipH="1">
            <a:off x="7668260" y="193230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文本框 167"/>
          <p:cNvSpPr txBox="1"/>
          <p:nvPr>
            <p:custDataLst>
              <p:tags r:id="rId73"/>
            </p:custDataLst>
          </p:nvPr>
        </p:nvSpPr>
        <p:spPr>
          <a:xfrm>
            <a:off x="7194550" y="211772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9" name="直接连接符 168"/>
          <p:cNvCxnSpPr/>
          <p:nvPr>
            <p:custDataLst>
              <p:tags r:id="rId74"/>
            </p:custDataLst>
          </p:nvPr>
        </p:nvCxnSpPr>
        <p:spPr>
          <a:xfrm flipH="1">
            <a:off x="7727733" y="225215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文本框 169"/>
          <p:cNvSpPr txBox="1"/>
          <p:nvPr>
            <p:custDataLst>
              <p:tags r:id="rId75"/>
            </p:custDataLst>
          </p:nvPr>
        </p:nvSpPr>
        <p:spPr>
          <a:xfrm>
            <a:off x="7270115" y="248666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7" name="直接连接符 176"/>
          <p:cNvCxnSpPr/>
          <p:nvPr>
            <p:custDataLst>
              <p:tags r:id="rId76"/>
            </p:custDataLst>
          </p:nvPr>
        </p:nvCxnSpPr>
        <p:spPr>
          <a:xfrm flipH="1">
            <a:off x="7737475" y="263271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8" name="文本框 177"/>
          <p:cNvSpPr txBox="1"/>
          <p:nvPr>
            <p:custDataLst>
              <p:tags r:id="rId77"/>
            </p:custDataLst>
          </p:nvPr>
        </p:nvSpPr>
        <p:spPr>
          <a:xfrm>
            <a:off x="7245985" y="293878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9" name="直接连接符 178"/>
          <p:cNvCxnSpPr/>
          <p:nvPr>
            <p:custDataLst>
              <p:tags r:id="rId78"/>
            </p:custDataLst>
          </p:nvPr>
        </p:nvCxnSpPr>
        <p:spPr>
          <a:xfrm flipH="1">
            <a:off x="7779168" y="307320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0" name="文本框 179"/>
          <p:cNvSpPr txBox="1"/>
          <p:nvPr>
            <p:custDataLst>
              <p:tags r:id="rId79"/>
            </p:custDataLst>
          </p:nvPr>
        </p:nvSpPr>
        <p:spPr>
          <a:xfrm>
            <a:off x="7321550" y="324675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1" name="直接连接符 180"/>
          <p:cNvCxnSpPr/>
          <p:nvPr>
            <p:custDataLst>
              <p:tags r:id="rId80"/>
            </p:custDataLst>
          </p:nvPr>
        </p:nvCxnSpPr>
        <p:spPr>
          <a:xfrm flipH="1">
            <a:off x="7788910" y="339280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2" name="文本框 181"/>
          <p:cNvSpPr txBox="1"/>
          <p:nvPr>
            <p:custDataLst>
              <p:tags r:id="rId81"/>
            </p:custDataLst>
          </p:nvPr>
        </p:nvSpPr>
        <p:spPr>
          <a:xfrm>
            <a:off x="7245985" y="350139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3" name="直接连接符 182"/>
          <p:cNvCxnSpPr/>
          <p:nvPr>
            <p:custDataLst>
              <p:tags r:id="rId82"/>
            </p:custDataLst>
          </p:nvPr>
        </p:nvCxnSpPr>
        <p:spPr>
          <a:xfrm flipH="1">
            <a:off x="7783613" y="363748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" name="文本框 183"/>
          <p:cNvSpPr txBox="1"/>
          <p:nvPr>
            <p:custDataLst>
              <p:tags r:id="rId83"/>
            </p:custDataLst>
          </p:nvPr>
        </p:nvSpPr>
        <p:spPr>
          <a:xfrm>
            <a:off x="7250430" y="393446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5" name="直接连接符 184"/>
          <p:cNvCxnSpPr/>
          <p:nvPr>
            <p:custDataLst>
              <p:tags r:id="rId84"/>
            </p:custDataLst>
          </p:nvPr>
        </p:nvCxnSpPr>
        <p:spPr>
          <a:xfrm flipH="1">
            <a:off x="7783613" y="408031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文本框 185"/>
          <p:cNvSpPr txBox="1"/>
          <p:nvPr>
            <p:custDataLst>
              <p:tags r:id="rId85"/>
            </p:custDataLst>
          </p:nvPr>
        </p:nvSpPr>
        <p:spPr>
          <a:xfrm>
            <a:off x="7249795" y="409321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7" name="直接连接符 186"/>
          <p:cNvCxnSpPr/>
          <p:nvPr>
            <p:custDataLst>
              <p:tags r:id="rId86"/>
            </p:custDataLst>
          </p:nvPr>
        </p:nvCxnSpPr>
        <p:spPr>
          <a:xfrm flipH="1">
            <a:off x="7787423" y="422930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8" name="文本框 187"/>
          <p:cNvSpPr txBox="1"/>
          <p:nvPr>
            <p:custDataLst>
              <p:tags r:id="rId87"/>
            </p:custDataLst>
          </p:nvPr>
        </p:nvSpPr>
        <p:spPr>
          <a:xfrm>
            <a:off x="7254240" y="446849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9" name="直接连接符 188"/>
          <p:cNvCxnSpPr/>
          <p:nvPr>
            <p:custDataLst>
              <p:tags r:id="rId88"/>
            </p:custDataLst>
          </p:nvPr>
        </p:nvCxnSpPr>
        <p:spPr>
          <a:xfrm flipH="1">
            <a:off x="7787423" y="461435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0" name="文本框 189"/>
          <p:cNvSpPr txBox="1"/>
          <p:nvPr>
            <p:custDataLst>
              <p:tags r:id="rId89"/>
            </p:custDataLst>
          </p:nvPr>
        </p:nvSpPr>
        <p:spPr>
          <a:xfrm>
            <a:off x="7254240" y="476250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1" name="直接连接符 190"/>
          <p:cNvCxnSpPr/>
          <p:nvPr>
            <p:custDataLst>
              <p:tags r:id="rId90"/>
            </p:custDataLst>
          </p:nvPr>
        </p:nvCxnSpPr>
        <p:spPr>
          <a:xfrm flipH="1">
            <a:off x="7787423" y="489692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2" name="文本框 191"/>
          <p:cNvSpPr txBox="1"/>
          <p:nvPr>
            <p:custDataLst>
              <p:tags r:id="rId91"/>
            </p:custDataLst>
          </p:nvPr>
        </p:nvSpPr>
        <p:spPr>
          <a:xfrm>
            <a:off x="7329805" y="502412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3" name="直接连接符 192"/>
          <p:cNvCxnSpPr/>
          <p:nvPr>
            <p:custDataLst>
              <p:tags r:id="rId92"/>
            </p:custDataLst>
          </p:nvPr>
        </p:nvCxnSpPr>
        <p:spPr>
          <a:xfrm flipH="1">
            <a:off x="7797165" y="517017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文本框 193"/>
          <p:cNvSpPr txBox="1"/>
          <p:nvPr>
            <p:custDataLst>
              <p:tags r:id="rId93"/>
            </p:custDataLst>
          </p:nvPr>
        </p:nvSpPr>
        <p:spPr>
          <a:xfrm>
            <a:off x="7254240" y="564959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5" name="直接连接符 194"/>
          <p:cNvCxnSpPr/>
          <p:nvPr>
            <p:custDataLst>
              <p:tags r:id="rId94"/>
            </p:custDataLst>
          </p:nvPr>
        </p:nvCxnSpPr>
        <p:spPr>
          <a:xfrm flipH="1">
            <a:off x="7787423" y="578402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文本框 195"/>
          <p:cNvSpPr txBox="1"/>
          <p:nvPr>
            <p:custDataLst>
              <p:tags r:id="rId95"/>
            </p:custDataLst>
          </p:nvPr>
        </p:nvSpPr>
        <p:spPr>
          <a:xfrm>
            <a:off x="7329805" y="595884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7" name="直接连接符 196"/>
          <p:cNvCxnSpPr/>
          <p:nvPr>
            <p:custDataLst>
              <p:tags r:id="rId96"/>
            </p:custDataLst>
          </p:nvPr>
        </p:nvCxnSpPr>
        <p:spPr>
          <a:xfrm flipH="1">
            <a:off x="7797165" y="610489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52400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14"/>
          <p:cNvSpPr txBox="1"/>
          <p:nvPr/>
        </p:nvSpPr>
        <p:spPr>
          <a:xfrm>
            <a:off x="1794192" y="6162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15"/>
          <p:cNvSpPr txBox="1"/>
          <p:nvPr/>
        </p:nvSpPr>
        <p:spPr>
          <a:xfrm>
            <a:off x="2040016" y="6162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16"/>
          <p:cNvSpPr txBox="1"/>
          <p:nvPr/>
        </p:nvSpPr>
        <p:spPr>
          <a:xfrm>
            <a:off x="2285840" y="6162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17"/>
          <p:cNvSpPr txBox="1"/>
          <p:nvPr/>
        </p:nvSpPr>
        <p:spPr>
          <a:xfrm>
            <a:off x="2531665" y="61627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18"/>
          <p:cNvSpPr txBox="1"/>
          <p:nvPr/>
        </p:nvSpPr>
        <p:spPr>
          <a:xfrm>
            <a:off x="1794192" y="755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文本框 19"/>
          <p:cNvSpPr txBox="1"/>
          <p:nvPr/>
        </p:nvSpPr>
        <p:spPr>
          <a:xfrm>
            <a:off x="2040016" y="755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文本框 24"/>
          <p:cNvSpPr txBox="1"/>
          <p:nvPr/>
        </p:nvSpPr>
        <p:spPr>
          <a:xfrm>
            <a:off x="2285840" y="755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文本框 29"/>
          <p:cNvSpPr txBox="1"/>
          <p:nvPr/>
        </p:nvSpPr>
        <p:spPr>
          <a:xfrm>
            <a:off x="2531665" y="75519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文本框 34"/>
          <p:cNvSpPr txBox="1"/>
          <p:nvPr/>
        </p:nvSpPr>
        <p:spPr>
          <a:xfrm>
            <a:off x="1794192" y="9054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文本框 39"/>
          <p:cNvSpPr txBox="1"/>
          <p:nvPr/>
        </p:nvSpPr>
        <p:spPr>
          <a:xfrm>
            <a:off x="2040016" y="9054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文本框 40"/>
          <p:cNvSpPr txBox="1"/>
          <p:nvPr/>
        </p:nvSpPr>
        <p:spPr>
          <a:xfrm>
            <a:off x="2285840" y="9054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41"/>
          <p:cNvSpPr txBox="1"/>
          <p:nvPr/>
        </p:nvSpPr>
        <p:spPr>
          <a:xfrm>
            <a:off x="2531665" y="90545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文本框 42"/>
          <p:cNvSpPr txBox="1"/>
          <p:nvPr/>
        </p:nvSpPr>
        <p:spPr>
          <a:xfrm>
            <a:off x="1794192" y="10395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文本框 43"/>
          <p:cNvSpPr txBox="1"/>
          <p:nvPr/>
        </p:nvSpPr>
        <p:spPr>
          <a:xfrm>
            <a:off x="2040016" y="10395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本框 44"/>
          <p:cNvSpPr txBox="1"/>
          <p:nvPr/>
        </p:nvSpPr>
        <p:spPr>
          <a:xfrm>
            <a:off x="2285840" y="10395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49"/>
          <p:cNvSpPr txBox="1"/>
          <p:nvPr/>
        </p:nvSpPr>
        <p:spPr>
          <a:xfrm>
            <a:off x="2531665" y="103950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1890533" y="589749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文本框 59"/>
          <p:cNvSpPr txBox="1"/>
          <p:nvPr/>
        </p:nvSpPr>
        <p:spPr>
          <a:xfrm>
            <a:off x="1112515" y="611343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文本框 64"/>
          <p:cNvSpPr txBox="1"/>
          <p:nvPr/>
        </p:nvSpPr>
        <p:spPr>
          <a:xfrm>
            <a:off x="743010" y="757757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69"/>
          <p:cNvSpPr txBox="1"/>
          <p:nvPr/>
        </p:nvSpPr>
        <p:spPr>
          <a:xfrm>
            <a:off x="743010" y="904171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文本框 70"/>
          <p:cNvSpPr txBox="1"/>
          <p:nvPr/>
        </p:nvSpPr>
        <p:spPr>
          <a:xfrm>
            <a:off x="743009" y="105444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KDELR1-siRNA3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文本框 178"/>
          <p:cNvSpPr txBox="1"/>
          <p:nvPr/>
        </p:nvSpPr>
        <p:spPr>
          <a:xfrm>
            <a:off x="1932862" y="381360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" name="文本框 14"/>
          <p:cNvSpPr txBox="1"/>
          <p:nvPr/>
        </p:nvSpPr>
        <p:spPr>
          <a:xfrm>
            <a:off x="2994426" y="6133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文本框 15"/>
          <p:cNvSpPr txBox="1"/>
          <p:nvPr/>
        </p:nvSpPr>
        <p:spPr>
          <a:xfrm>
            <a:off x="3240250" y="6133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文本框 16"/>
          <p:cNvSpPr txBox="1"/>
          <p:nvPr/>
        </p:nvSpPr>
        <p:spPr>
          <a:xfrm>
            <a:off x="3486074" y="6133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文本框 17"/>
          <p:cNvSpPr txBox="1"/>
          <p:nvPr/>
        </p:nvSpPr>
        <p:spPr>
          <a:xfrm>
            <a:off x="3731899" y="61334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文本框 18"/>
          <p:cNvSpPr txBox="1"/>
          <p:nvPr/>
        </p:nvSpPr>
        <p:spPr>
          <a:xfrm>
            <a:off x="2994426" y="752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文本框 19"/>
          <p:cNvSpPr txBox="1"/>
          <p:nvPr/>
        </p:nvSpPr>
        <p:spPr>
          <a:xfrm>
            <a:off x="3240250" y="752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文本框 24"/>
          <p:cNvSpPr txBox="1"/>
          <p:nvPr/>
        </p:nvSpPr>
        <p:spPr>
          <a:xfrm>
            <a:off x="3486074" y="752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文本框 29"/>
          <p:cNvSpPr txBox="1"/>
          <p:nvPr/>
        </p:nvSpPr>
        <p:spPr>
          <a:xfrm>
            <a:off x="3731899" y="75227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文本框 34"/>
          <p:cNvSpPr txBox="1"/>
          <p:nvPr/>
        </p:nvSpPr>
        <p:spPr>
          <a:xfrm>
            <a:off x="2994426" y="9025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文本框 39"/>
          <p:cNvSpPr txBox="1"/>
          <p:nvPr/>
        </p:nvSpPr>
        <p:spPr>
          <a:xfrm>
            <a:off x="3240250" y="9025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文本框 40"/>
          <p:cNvSpPr txBox="1"/>
          <p:nvPr/>
        </p:nvSpPr>
        <p:spPr>
          <a:xfrm>
            <a:off x="3486074" y="9025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文本框 41"/>
          <p:cNvSpPr txBox="1"/>
          <p:nvPr/>
        </p:nvSpPr>
        <p:spPr>
          <a:xfrm>
            <a:off x="3731899" y="90252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文本框 42"/>
          <p:cNvSpPr txBox="1"/>
          <p:nvPr/>
        </p:nvSpPr>
        <p:spPr>
          <a:xfrm>
            <a:off x="2994426" y="10365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文本框 43"/>
          <p:cNvSpPr txBox="1"/>
          <p:nvPr/>
        </p:nvSpPr>
        <p:spPr>
          <a:xfrm>
            <a:off x="3240250" y="10365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文本框 44"/>
          <p:cNvSpPr txBox="1"/>
          <p:nvPr/>
        </p:nvSpPr>
        <p:spPr>
          <a:xfrm>
            <a:off x="3486074" y="10365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文本框 49"/>
          <p:cNvSpPr txBox="1"/>
          <p:nvPr/>
        </p:nvSpPr>
        <p:spPr>
          <a:xfrm>
            <a:off x="3731899" y="103658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5" name="直接连接符 174"/>
          <p:cNvCxnSpPr/>
          <p:nvPr/>
        </p:nvCxnSpPr>
        <p:spPr>
          <a:xfrm>
            <a:off x="3090767" y="586828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6" name="文本框 178"/>
          <p:cNvSpPr txBox="1"/>
          <p:nvPr/>
        </p:nvSpPr>
        <p:spPr>
          <a:xfrm>
            <a:off x="3133096" y="378439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14"/>
          <p:cNvSpPr txBox="1"/>
          <p:nvPr/>
        </p:nvSpPr>
        <p:spPr>
          <a:xfrm>
            <a:off x="8362942" y="7495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15"/>
          <p:cNvSpPr txBox="1"/>
          <p:nvPr/>
        </p:nvSpPr>
        <p:spPr>
          <a:xfrm>
            <a:off x="8608766" y="7495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16"/>
          <p:cNvSpPr txBox="1"/>
          <p:nvPr/>
        </p:nvSpPr>
        <p:spPr>
          <a:xfrm>
            <a:off x="8854590" y="7495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17"/>
          <p:cNvSpPr txBox="1"/>
          <p:nvPr/>
        </p:nvSpPr>
        <p:spPr>
          <a:xfrm>
            <a:off x="9100415" y="74953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18"/>
          <p:cNvSpPr txBox="1"/>
          <p:nvPr/>
        </p:nvSpPr>
        <p:spPr>
          <a:xfrm>
            <a:off x="8362942" y="8884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19"/>
          <p:cNvSpPr txBox="1"/>
          <p:nvPr/>
        </p:nvSpPr>
        <p:spPr>
          <a:xfrm>
            <a:off x="8608766" y="8884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24"/>
          <p:cNvSpPr txBox="1"/>
          <p:nvPr/>
        </p:nvSpPr>
        <p:spPr>
          <a:xfrm>
            <a:off x="8854590" y="8884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29"/>
          <p:cNvSpPr txBox="1"/>
          <p:nvPr/>
        </p:nvSpPr>
        <p:spPr>
          <a:xfrm>
            <a:off x="9100415" y="888456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62942" y="10387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9"/>
          <p:cNvSpPr txBox="1"/>
          <p:nvPr/>
        </p:nvSpPr>
        <p:spPr>
          <a:xfrm>
            <a:off x="8608766" y="10387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40"/>
          <p:cNvSpPr txBox="1"/>
          <p:nvPr/>
        </p:nvSpPr>
        <p:spPr>
          <a:xfrm>
            <a:off x="8854590" y="10387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41"/>
          <p:cNvSpPr txBox="1"/>
          <p:nvPr/>
        </p:nvSpPr>
        <p:spPr>
          <a:xfrm>
            <a:off x="9100415" y="1038710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42"/>
          <p:cNvSpPr txBox="1"/>
          <p:nvPr/>
        </p:nvSpPr>
        <p:spPr>
          <a:xfrm>
            <a:off x="8362942" y="11727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43"/>
          <p:cNvSpPr txBox="1"/>
          <p:nvPr/>
        </p:nvSpPr>
        <p:spPr>
          <a:xfrm>
            <a:off x="8608766" y="11727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4"/>
          <p:cNvSpPr txBox="1"/>
          <p:nvPr/>
        </p:nvSpPr>
        <p:spPr>
          <a:xfrm>
            <a:off x="8854590" y="11727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9"/>
          <p:cNvSpPr txBox="1"/>
          <p:nvPr/>
        </p:nvSpPr>
        <p:spPr>
          <a:xfrm>
            <a:off x="9100415" y="1172764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8459283" y="723009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文本框 59"/>
          <p:cNvSpPr txBox="1"/>
          <p:nvPr/>
        </p:nvSpPr>
        <p:spPr>
          <a:xfrm>
            <a:off x="7681265" y="744603"/>
            <a:ext cx="7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siRNA-ctrl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64"/>
          <p:cNvSpPr txBox="1"/>
          <p:nvPr/>
        </p:nvSpPr>
        <p:spPr>
          <a:xfrm>
            <a:off x="7311760" y="891017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69"/>
          <p:cNvSpPr txBox="1"/>
          <p:nvPr/>
        </p:nvSpPr>
        <p:spPr>
          <a:xfrm>
            <a:off x="7311760" y="1037431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70"/>
          <p:cNvSpPr txBox="1"/>
          <p:nvPr/>
        </p:nvSpPr>
        <p:spPr>
          <a:xfrm>
            <a:off x="7311759" y="1187703"/>
            <a:ext cx="1284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KDELR1-siRNA3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178"/>
          <p:cNvSpPr txBox="1"/>
          <p:nvPr/>
        </p:nvSpPr>
        <p:spPr>
          <a:xfrm>
            <a:off x="8501612" y="514620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SW1353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14"/>
          <p:cNvSpPr txBox="1"/>
          <p:nvPr/>
        </p:nvSpPr>
        <p:spPr>
          <a:xfrm>
            <a:off x="9563176" y="7466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15"/>
          <p:cNvSpPr txBox="1"/>
          <p:nvPr/>
        </p:nvSpPr>
        <p:spPr>
          <a:xfrm>
            <a:off x="9809000" y="7466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16"/>
          <p:cNvSpPr txBox="1"/>
          <p:nvPr/>
        </p:nvSpPr>
        <p:spPr>
          <a:xfrm>
            <a:off x="10054824" y="7466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17"/>
          <p:cNvSpPr txBox="1"/>
          <p:nvPr/>
        </p:nvSpPr>
        <p:spPr>
          <a:xfrm>
            <a:off x="10300649" y="74660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18"/>
          <p:cNvSpPr txBox="1"/>
          <p:nvPr/>
        </p:nvSpPr>
        <p:spPr>
          <a:xfrm>
            <a:off x="9563176" y="88553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19"/>
          <p:cNvSpPr txBox="1"/>
          <p:nvPr/>
        </p:nvSpPr>
        <p:spPr>
          <a:xfrm>
            <a:off x="9809000" y="88553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24"/>
          <p:cNvSpPr txBox="1"/>
          <p:nvPr/>
        </p:nvSpPr>
        <p:spPr>
          <a:xfrm>
            <a:off x="10054824" y="88553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29"/>
          <p:cNvSpPr txBox="1"/>
          <p:nvPr/>
        </p:nvSpPr>
        <p:spPr>
          <a:xfrm>
            <a:off x="10300649" y="885535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34"/>
          <p:cNvSpPr txBox="1"/>
          <p:nvPr/>
        </p:nvSpPr>
        <p:spPr>
          <a:xfrm>
            <a:off x="9563176" y="10357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39"/>
          <p:cNvSpPr txBox="1"/>
          <p:nvPr/>
        </p:nvSpPr>
        <p:spPr>
          <a:xfrm>
            <a:off x="9809000" y="10357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40"/>
          <p:cNvSpPr txBox="1"/>
          <p:nvPr/>
        </p:nvSpPr>
        <p:spPr>
          <a:xfrm>
            <a:off x="10054824" y="10357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41"/>
          <p:cNvSpPr txBox="1"/>
          <p:nvPr/>
        </p:nvSpPr>
        <p:spPr>
          <a:xfrm>
            <a:off x="10300649" y="1035789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42"/>
          <p:cNvSpPr txBox="1"/>
          <p:nvPr/>
        </p:nvSpPr>
        <p:spPr>
          <a:xfrm>
            <a:off x="9563176" y="11698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43"/>
          <p:cNvSpPr txBox="1"/>
          <p:nvPr/>
        </p:nvSpPr>
        <p:spPr>
          <a:xfrm>
            <a:off x="9809000" y="11698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44"/>
          <p:cNvSpPr txBox="1"/>
          <p:nvPr/>
        </p:nvSpPr>
        <p:spPr>
          <a:xfrm>
            <a:off x="10054824" y="11698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49"/>
          <p:cNvSpPr txBox="1"/>
          <p:nvPr/>
        </p:nvSpPr>
        <p:spPr>
          <a:xfrm>
            <a:off x="10300649" y="1169843"/>
            <a:ext cx="248597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1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9659517" y="720088"/>
            <a:ext cx="7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文本框 178"/>
          <p:cNvSpPr txBox="1"/>
          <p:nvPr/>
        </p:nvSpPr>
        <p:spPr>
          <a:xfrm>
            <a:off x="9701846" y="511699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Hs 819.T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6738" y="1315603"/>
            <a:ext cx="2991258" cy="6129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1370" y="2009126"/>
            <a:ext cx="2922263" cy="51318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415" y="2556149"/>
            <a:ext cx="2795095" cy="45656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6099" y="3183289"/>
            <a:ext cx="2824552" cy="463895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6627" y="3732744"/>
            <a:ext cx="2824036" cy="481377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6627" y="4299453"/>
            <a:ext cx="2774024" cy="513182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6211" y="4926307"/>
            <a:ext cx="2877422" cy="35053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9861" y="1454151"/>
            <a:ext cx="2991259" cy="471996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7958" y="1976964"/>
            <a:ext cx="2922263" cy="640360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26836" y="2769510"/>
            <a:ext cx="2922263" cy="611972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86011" y="3416181"/>
            <a:ext cx="2922263" cy="697629"/>
          </a:xfrm>
          <a:prstGeom prst="rect">
            <a:avLst/>
          </a:prstGeom>
        </p:spPr>
      </p:pic>
      <p:pic>
        <p:nvPicPr>
          <p:cNvPr id="108" name="图片 10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80217" y="4287946"/>
            <a:ext cx="3026529" cy="863102"/>
          </a:xfrm>
          <a:prstGeom prst="rect">
            <a:avLst/>
          </a:prstGeom>
        </p:spPr>
      </p:pic>
      <p:sp>
        <p:nvSpPr>
          <p:cNvPr id="157" name="文本框 156"/>
          <p:cNvSpPr txBox="1"/>
          <p:nvPr>
            <p:custDataLst>
              <p:tags r:id="rId13"/>
            </p:custDataLst>
          </p:nvPr>
        </p:nvSpPr>
        <p:spPr>
          <a:xfrm>
            <a:off x="4317232" y="146749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Integrin-β1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文本框 157"/>
          <p:cNvSpPr txBox="1"/>
          <p:nvPr>
            <p:custDataLst>
              <p:tags r:id="rId14"/>
            </p:custDataLst>
          </p:nvPr>
        </p:nvSpPr>
        <p:spPr>
          <a:xfrm>
            <a:off x="4317232" y="216726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Integrin-β2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文本框 158"/>
          <p:cNvSpPr txBox="1"/>
          <p:nvPr>
            <p:custDataLst>
              <p:tags r:id="rId15"/>
            </p:custDataLst>
          </p:nvPr>
        </p:nvSpPr>
        <p:spPr>
          <a:xfrm>
            <a:off x="4317232" y="267653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Integrin-β3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文本框 159"/>
          <p:cNvSpPr txBox="1"/>
          <p:nvPr>
            <p:custDataLst>
              <p:tags r:id="rId16"/>
            </p:custDataLst>
          </p:nvPr>
        </p:nvSpPr>
        <p:spPr>
          <a:xfrm>
            <a:off x="4317232" y="386969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Integrin-β5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文本框 160"/>
          <p:cNvSpPr txBox="1"/>
          <p:nvPr>
            <p:custDataLst>
              <p:tags r:id="rId17"/>
            </p:custDataLst>
          </p:nvPr>
        </p:nvSpPr>
        <p:spPr>
          <a:xfrm>
            <a:off x="4317232" y="332423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Integrin-β4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文本框 161"/>
          <p:cNvSpPr txBox="1"/>
          <p:nvPr>
            <p:custDataLst>
              <p:tags r:id="rId18"/>
            </p:custDataLst>
          </p:nvPr>
        </p:nvSpPr>
        <p:spPr>
          <a:xfrm>
            <a:off x="4317232" y="444818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Integrin-β6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9"/>
            </p:custDataLst>
          </p:nvPr>
        </p:nvSpPr>
        <p:spPr>
          <a:xfrm>
            <a:off x="555692" y="5083559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20"/>
            </p:custDataLst>
          </p:nvPr>
        </p:nvCxnSpPr>
        <p:spPr>
          <a:xfrm flipH="1">
            <a:off x="1017688" y="521990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21"/>
            </p:custDataLst>
          </p:nvPr>
        </p:nvSpPr>
        <p:spPr>
          <a:xfrm>
            <a:off x="550150" y="4888310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22"/>
            </p:custDataLst>
          </p:nvPr>
        </p:nvCxnSpPr>
        <p:spPr>
          <a:xfrm flipH="1">
            <a:off x="1017688" y="5034209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23"/>
            </p:custDataLst>
          </p:nvPr>
        </p:nvSpPr>
        <p:spPr>
          <a:xfrm>
            <a:off x="4382002" y="4937765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文本框 185"/>
          <p:cNvSpPr txBox="1"/>
          <p:nvPr>
            <p:custDataLst>
              <p:tags r:id="rId24"/>
            </p:custDataLst>
          </p:nvPr>
        </p:nvSpPr>
        <p:spPr>
          <a:xfrm>
            <a:off x="449580" y="119062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7" name="直接连接符 186"/>
          <p:cNvCxnSpPr/>
          <p:nvPr>
            <p:custDataLst>
              <p:tags r:id="rId25"/>
            </p:custDataLst>
          </p:nvPr>
        </p:nvCxnSpPr>
        <p:spPr>
          <a:xfrm flipH="1">
            <a:off x="987208" y="132671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8" name="文本框 187"/>
          <p:cNvSpPr txBox="1"/>
          <p:nvPr>
            <p:custDataLst>
              <p:tags r:id="rId26"/>
            </p:custDataLst>
          </p:nvPr>
        </p:nvSpPr>
        <p:spPr>
          <a:xfrm>
            <a:off x="447675" y="157543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9" name="直接连接符 188"/>
          <p:cNvCxnSpPr/>
          <p:nvPr>
            <p:custDataLst>
              <p:tags r:id="rId27"/>
            </p:custDataLst>
          </p:nvPr>
        </p:nvCxnSpPr>
        <p:spPr>
          <a:xfrm flipH="1">
            <a:off x="980858" y="172129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文本框 167"/>
          <p:cNvSpPr txBox="1"/>
          <p:nvPr>
            <p:custDataLst>
              <p:tags r:id="rId28"/>
            </p:custDataLst>
          </p:nvPr>
        </p:nvSpPr>
        <p:spPr>
          <a:xfrm>
            <a:off x="447675" y="195135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9" name="直接连接符 168"/>
          <p:cNvCxnSpPr/>
          <p:nvPr>
            <p:custDataLst>
              <p:tags r:id="rId29"/>
            </p:custDataLst>
          </p:nvPr>
        </p:nvCxnSpPr>
        <p:spPr>
          <a:xfrm flipH="1">
            <a:off x="980858" y="208578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文本框 169"/>
          <p:cNvSpPr txBox="1"/>
          <p:nvPr>
            <p:custDataLst>
              <p:tags r:id="rId30"/>
            </p:custDataLst>
          </p:nvPr>
        </p:nvSpPr>
        <p:spPr>
          <a:xfrm>
            <a:off x="523240" y="220853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7" name="直接连接符 176"/>
          <p:cNvCxnSpPr/>
          <p:nvPr>
            <p:custDataLst>
              <p:tags r:id="rId31"/>
            </p:custDataLst>
          </p:nvPr>
        </p:nvCxnSpPr>
        <p:spPr>
          <a:xfrm flipH="1">
            <a:off x="990600" y="235458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32"/>
            </p:custDataLst>
          </p:nvPr>
        </p:nvSpPr>
        <p:spPr>
          <a:xfrm>
            <a:off x="442595" y="250888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33"/>
            </p:custDataLst>
          </p:nvPr>
        </p:nvCxnSpPr>
        <p:spPr>
          <a:xfrm flipH="1">
            <a:off x="975778" y="264331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>
            <p:custDataLst>
              <p:tags r:id="rId34"/>
            </p:custDataLst>
          </p:nvPr>
        </p:nvSpPr>
        <p:spPr>
          <a:xfrm>
            <a:off x="518160" y="276606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35"/>
            </p:custDataLst>
          </p:nvPr>
        </p:nvCxnSpPr>
        <p:spPr>
          <a:xfrm flipH="1">
            <a:off x="985520" y="291211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文本框 142"/>
          <p:cNvSpPr txBox="1"/>
          <p:nvPr>
            <p:custDataLst>
              <p:tags r:id="rId36"/>
            </p:custDataLst>
          </p:nvPr>
        </p:nvSpPr>
        <p:spPr>
          <a:xfrm>
            <a:off x="447675" y="316801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4" name="直接连接符 143"/>
          <p:cNvCxnSpPr/>
          <p:nvPr>
            <p:custDataLst>
              <p:tags r:id="rId37"/>
            </p:custDataLst>
          </p:nvPr>
        </p:nvCxnSpPr>
        <p:spPr>
          <a:xfrm flipH="1">
            <a:off x="985303" y="330410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5" name="文本框 144"/>
          <p:cNvSpPr txBox="1"/>
          <p:nvPr>
            <p:custDataLst>
              <p:tags r:id="rId38"/>
            </p:custDataLst>
          </p:nvPr>
        </p:nvSpPr>
        <p:spPr>
          <a:xfrm>
            <a:off x="452120" y="348170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6" name="直接连接符 145"/>
          <p:cNvCxnSpPr/>
          <p:nvPr>
            <p:custDataLst>
              <p:tags r:id="rId39"/>
            </p:custDataLst>
          </p:nvPr>
        </p:nvCxnSpPr>
        <p:spPr>
          <a:xfrm flipH="1">
            <a:off x="985303" y="362756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>
            <p:custDataLst>
              <p:tags r:id="rId40"/>
            </p:custDataLst>
          </p:nvPr>
        </p:nvSpPr>
        <p:spPr>
          <a:xfrm>
            <a:off x="452120" y="364299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41"/>
            </p:custDataLst>
          </p:nvPr>
        </p:nvCxnSpPr>
        <p:spPr>
          <a:xfrm flipH="1">
            <a:off x="985303" y="3777422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>
            <p:custDataLst>
              <p:tags r:id="rId42"/>
            </p:custDataLst>
          </p:nvPr>
        </p:nvSpPr>
        <p:spPr>
          <a:xfrm>
            <a:off x="527685" y="3915410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接连接符 67"/>
          <p:cNvCxnSpPr/>
          <p:nvPr>
            <p:custDataLst>
              <p:tags r:id="rId43"/>
            </p:custDataLst>
          </p:nvPr>
        </p:nvCxnSpPr>
        <p:spPr>
          <a:xfrm flipH="1">
            <a:off x="995045" y="4061460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文本框 69"/>
          <p:cNvSpPr txBox="1"/>
          <p:nvPr>
            <p:custDataLst>
              <p:tags r:id="rId44"/>
            </p:custDataLst>
          </p:nvPr>
        </p:nvSpPr>
        <p:spPr>
          <a:xfrm>
            <a:off x="452120" y="419608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直接连接符 71"/>
          <p:cNvCxnSpPr/>
          <p:nvPr>
            <p:custDataLst>
              <p:tags r:id="rId45"/>
            </p:custDataLst>
          </p:nvPr>
        </p:nvCxnSpPr>
        <p:spPr>
          <a:xfrm flipH="1">
            <a:off x="985303" y="433050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46"/>
            </p:custDataLst>
          </p:nvPr>
        </p:nvSpPr>
        <p:spPr>
          <a:xfrm>
            <a:off x="527685" y="444817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直接连接符 73"/>
          <p:cNvCxnSpPr/>
          <p:nvPr>
            <p:custDataLst>
              <p:tags r:id="rId47"/>
            </p:custDataLst>
          </p:nvPr>
        </p:nvCxnSpPr>
        <p:spPr>
          <a:xfrm flipH="1">
            <a:off x="995045" y="459422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48"/>
            </p:custDataLst>
          </p:nvPr>
        </p:nvSpPr>
        <p:spPr>
          <a:xfrm>
            <a:off x="10749147" y="363474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PDI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77"/>
          <p:cNvSpPr txBox="1"/>
          <p:nvPr>
            <p:custDataLst>
              <p:tags r:id="rId49"/>
            </p:custDataLst>
          </p:nvPr>
        </p:nvSpPr>
        <p:spPr>
          <a:xfrm>
            <a:off x="7106637" y="374231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直接连接符 78"/>
          <p:cNvCxnSpPr/>
          <p:nvPr>
            <p:custDataLst>
              <p:tags r:id="rId50"/>
            </p:custDataLst>
          </p:nvPr>
        </p:nvCxnSpPr>
        <p:spPr>
          <a:xfrm flipH="1">
            <a:off x="7568633" y="389683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文本框 101"/>
          <p:cNvSpPr txBox="1"/>
          <p:nvPr>
            <p:custDataLst>
              <p:tags r:id="rId51"/>
            </p:custDataLst>
          </p:nvPr>
        </p:nvSpPr>
        <p:spPr>
          <a:xfrm>
            <a:off x="7101095" y="3448904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直接连接符 102"/>
          <p:cNvCxnSpPr/>
          <p:nvPr>
            <p:custDataLst>
              <p:tags r:id="rId52"/>
            </p:custDataLst>
          </p:nvPr>
        </p:nvCxnSpPr>
        <p:spPr>
          <a:xfrm flipH="1">
            <a:off x="7568633" y="359480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文本框 104"/>
          <p:cNvSpPr txBox="1"/>
          <p:nvPr>
            <p:custDataLst>
              <p:tags r:id="rId53"/>
            </p:custDataLst>
          </p:nvPr>
        </p:nvSpPr>
        <p:spPr>
          <a:xfrm>
            <a:off x="10749147" y="150559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Integrin-α3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" name="文本框 177"/>
          <p:cNvSpPr txBox="1"/>
          <p:nvPr>
            <p:custDataLst>
              <p:tags r:id="rId54"/>
            </p:custDataLst>
          </p:nvPr>
        </p:nvSpPr>
        <p:spPr>
          <a:xfrm>
            <a:off x="7106920" y="145415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9" name="直接连接符 178"/>
          <p:cNvCxnSpPr/>
          <p:nvPr>
            <p:custDataLst>
              <p:tags r:id="rId55"/>
            </p:custDataLst>
          </p:nvPr>
        </p:nvCxnSpPr>
        <p:spPr>
          <a:xfrm flipH="1">
            <a:off x="7640103" y="158857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0" name="文本框 179"/>
          <p:cNvSpPr txBox="1"/>
          <p:nvPr>
            <p:custDataLst>
              <p:tags r:id="rId56"/>
            </p:custDataLst>
          </p:nvPr>
        </p:nvSpPr>
        <p:spPr>
          <a:xfrm>
            <a:off x="7182485" y="169608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1" name="直接连接符 180"/>
          <p:cNvCxnSpPr/>
          <p:nvPr>
            <p:custDataLst>
              <p:tags r:id="rId57"/>
            </p:custDataLst>
          </p:nvPr>
        </p:nvCxnSpPr>
        <p:spPr>
          <a:xfrm flipH="1">
            <a:off x="7649845" y="184213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文本框 105"/>
          <p:cNvSpPr txBox="1"/>
          <p:nvPr>
            <p:custDataLst>
              <p:tags r:id="rId58"/>
            </p:custDataLst>
          </p:nvPr>
        </p:nvSpPr>
        <p:spPr>
          <a:xfrm>
            <a:off x="10749147" y="2216155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Integrin-α5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文本框 108"/>
          <p:cNvSpPr txBox="1"/>
          <p:nvPr>
            <p:custDataLst>
              <p:tags r:id="rId59"/>
            </p:custDataLst>
          </p:nvPr>
        </p:nvSpPr>
        <p:spPr>
          <a:xfrm>
            <a:off x="7106920" y="188658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0" name="直接连接符 109"/>
          <p:cNvCxnSpPr/>
          <p:nvPr>
            <p:custDataLst>
              <p:tags r:id="rId60"/>
            </p:custDataLst>
          </p:nvPr>
        </p:nvCxnSpPr>
        <p:spPr>
          <a:xfrm flipH="1">
            <a:off x="7644548" y="202267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>
            <p:custDataLst>
              <p:tags r:id="rId61"/>
            </p:custDataLst>
          </p:nvPr>
        </p:nvSpPr>
        <p:spPr>
          <a:xfrm>
            <a:off x="7111365" y="229489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2" name="直接连接符 111"/>
          <p:cNvCxnSpPr/>
          <p:nvPr>
            <p:custDataLst>
              <p:tags r:id="rId62"/>
            </p:custDataLst>
          </p:nvPr>
        </p:nvCxnSpPr>
        <p:spPr>
          <a:xfrm flipH="1">
            <a:off x="7644548" y="244074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>
            <p:custDataLst>
              <p:tags r:id="rId63"/>
            </p:custDataLst>
          </p:nvPr>
        </p:nvSpPr>
        <p:spPr>
          <a:xfrm>
            <a:off x="7031355" y="266827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直接连接符 113"/>
          <p:cNvCxnSpPr/>
          <p:nvPr>
            <p:custDataLst>
              <p:tags r:id="rId64"/>
            </p:custDataLst>
          </p:nvPr>
        </p:nvCxnSpPr>
        <p:spPr>
          <a:xfrm flipH="1">
            <a:off x="7564538" y="280269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文本框 114"/>
          <p:cNvSpPr txBox="1"/>
          <p:nvPr>
            <p:custDataLst>
              <p:tags r:id="rId65"/>
            </p:custDataLst>
          </p:nvPr>
        </p:nvSpPr>
        <p:spPr>
          <a:xfrm>
            <a:off x="7106920" y="2940685"/>
            <a:ext cx="898525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6" name="直接连接符 115"/>
          <p:cNvCxnSpPr/>
          <p:nvPr>
            <p:custDataLst>
              <p:tags r:id="rId66"/>
            </p:custDataLst>
          </p:nvPr>
        </p:nvCxnSpPr>
        <p:spPr>
          <a:xfrm flipH="1">
            <a:off x="7574280" y="3086735"/>
            <a:ext cx="191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文本框 116"/>
          <p:cNvSpPr txBox="1"/>
          <p:nvPr>
            <p:custDataLst>
              <p:tags r:id="rId67"/>
            </p:custDataLst>
          </p:nvPr>
        </p:nvSpPr>
        <p:spPr>
          <a:xfrm>
            <a:off x="10749147" y="296736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Integrin-β5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文本框 117"/>
          <p:cNvSpPr txBox="1"/>
          <p:nvPr>
            <p:custDataLst>
              <p:tags r:id="rId68"/>
            </p:custDataLst>
          </p:nvPr>
        </p:nvSpPr>
        <p:spPr>
          <a:xfrm>
            <a:off x="7026910" y="4189095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9" name="直接连接符 118"/>
          <p:cNvCxnSpPr/>
          <p:nvPr>
            <p:custDataLst>
              <p:tags r:id="rId69"/>
            </p:custDataLst>
          </p:nvPr>
        </p:nvCxnSpPr>
        <p:spPr>
          <a:xfrm flipH="1">
            <a:off x="7564538" y="432518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文本框 119"/>
          <p:cNvSpPr txBox="1"/>
          <p:nvPr>
            <p:custDataLst>
              <p:tags r:id="rId70"/>
            </p:custDataLst>
          </p:nvPr>
        </p:nvSpPr>
        <p:spPr>
          <a:xfrm>
            <a:off x="7031355" y="4699000"/>
            <a:ext cx="974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7" name="直接连接符 146"/>
          <p:cNvCxnSpPr/>
          <p:nvPr>
            <p:custDataLst>
              <p:tags r:id="rId71"/>
            </p:custDataLst>
          </p:nvPr>
        </p:nvCxnSpPr>
        <p:spPr>
          <a:xfrm flipH="1">
            <a:off x="7564538" y="4844857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文本框 147"/>
          <p:cNvSpPr txBox="1"/>
          <p:nvPr>
            <p:custDataLst>
              <p:tags r:id="rId72"/>
            </p:custDataLst>
          </p:nvPr>
        </p:nvSpPr>
        <p:spPr>
          <a:xfrm>
            <a:off x="10749147" y="4699000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GM130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52400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7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178"/>
          <p:cNvSpPr txBox="1"/>
          <p:nvPr/>
        </p:nvSpPr>
        <p:spPr>
          <a:xfrm rot="-2700000">
            <a:off x="5437096" y="635397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CTRL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178"/>
          <p:cNvSpPr txBox="1"/>
          <p:nvPr/>
        </p:nvSpPr>
        <p:spPr>
          <a:xfrm rot="-2700000">
            <a:off x="5914788" y="635397"/>
            <a:ext cx="1104900" cy="2462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KDELR1-kd</a:t>
            </a:r>
            <a:endParaRPr lang="en-US" altLang="en-US" sz="10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793890" y="1249685"/>
            <a:ext cx="1889043" cy="4235762"/>
            <a:chOff x="2702622" y="1143126"/>
            <a:chExt cx="2120962" cy="475578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45469" y="2296301"/>
              <a:ext cx="2035266" cy="7318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12332" y="1143126"/>
              <a:ext cx="2035266" cy="103829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899133" y="5167064"/>
              <a:ext cx="1848465" cy="73185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45470" y="3143033"/>
              <a:ext cx="2078114" cy="80063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02622" y="4058550"/>
              <a:ext cx="2078114" cy="993632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4138181" y="5168245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139660" y="4893481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文本框 149"/>
          <p:cNvSpPr txBox="1"/>
          <p:nvPr>
            <p:custDataLst>
              <p:tags r:id="rId8"/>
            </p:custDataLst>
          </p:nvPr>
        </p:nvSpPr>
        <p:spPr>
          <a:xfrm>
            <a:off x="6757800" y="5051167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文本框 150"/>
          <p:cNvSpPr txBox="1"/>
          <p:nvPr>
            <p:custDataLst>
              <p:tags r:id="rId9"/>
            </p:custDataLst>
          </p:nvPr>
        </p:nvSpPr>
        <p:spPr>
          <a:xfrm>
            <a:off x="6757625" y="1492550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KDELR1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文本框 153"/>
          <p:cNvSpPr txBox="1"/>
          <p:nvPr>
            <p:custDataLst>
              <p:tags r:id="rId10"/>
            </p:custDataLst>
          </p:nvPr>
        </p:nvSpPr>
        <p:spPr>
          <a:xfrm>
            <a:off x="4007518" y="1552101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5" name="直接连接符 154"/>
          <p:cNvCxnSpPr/>
          <p:nvPr>
            <p:custDataLst>
              <p:tags r:id="rId11"/>
            </p:custDataLst>
          </p:nvPr>
        </p:nvCxnSpPr>
        <p:spPr>
          <a:xfrm flipH="1">
            <a:off x="4469514" y="167705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4011631" y="1931445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3"/>
            </p:custDataLst>
          </p:nvPr>
        </p:nvCxnSpPr>
        <p:spPr>
          <a:xfrm flipH="1">
            <a:off x="4469514" y="207734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4001976" y="1290812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4469514" y="143671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>
            <p:custDataLst>
              <p:tags r:id="rId16"/>
            </p:custDataLst>
          </p:nvPr>
        </p:nvCxnSpPr>
        <p:spPr>
          <a:xfrm flipH="1">
            <a:off x="4603414" y="5297604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>
            <p:custDataLst>
              <p:tags r:id="rId17"/>
            </p:custDataLst>
          </p:nvPr>
        </p:nvCxnSpPr>
        <p:spPr>
          <a:xfrm flipH="1">
            <a:off x="4603414" y="502120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6757670" y="2519045"/>
            <a:ext cx="53403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83"/>
          <p:cNvSpPr txBox="1"/>
          <p:nvPr>
            <p:custDataLst>
              <p:tags r:id="rId19"/>
            </p:custDataLst>
          </p:nvPr>
        </p:nvSpPr>
        <p:spPr>
          <a:xfrm>
            <a:off x="3958307" y="266027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接连接符 84"/>
          <p:cNvCxnSpPr/>
          <p:nvPr>
            <p:custDataLst>
              <p:tags r:id="rId20"/>
            </p:custDataLst>
          </p:nvPr>
        </p:nvCxnSpPr>
        <p:spPr>
          <a:xfrm flipH="1">
            <a:off x="4420303" y="281479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>
            <p:custDataLst>
              <p:tags r:id="rId21"/>
            </p:custDataLst>
          </p:nvPr>
        </p:nvSpPr>
        <p:spPr>
          <a:xfrm>
            <a:off x="3952765" y="2356069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接连接符 88"/>
          <p:cNvCxnSpPr/>
          <p:nvPr>
            <p:custDataLst>
              <p:tags r:id="rId22"/>
            </p:custDataLst>
          </p:nvPr>
        </p:nvCxnSpPr>
        <p:spPr>
          <a:xfrm flipH="1">
            <a:off x="4420303" y="250196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757537" y="3272472"/>
            <a:ext cx="1069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Active-YAP1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95"/>
          <p:cNvSpPr txBox="1"/>
          <p:nvPr>
            <p:custDataLst>
              <p:tags r:id="rId24"/>
            </p:custDataLst>
          </p:nvPr>
        </p:nvSpPr>
        <p:spPr>
          <a:xfrm>
            <a:off x="3939678" y="3289943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接连接符 96"/>
          <p:cNvCxnSpPr/>
          <p:nvPr>
            <p:custDataLst>
              <p:tags r:id="rId25"/>
            </p:custDataLst>
          </p:nvPr>
        </p:nvCxnSpPr>
        <p:spPr>
          <a:xfrm flipH="1">
            <a:off x="4401674" y="3424141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文本框 97"/>
          <p:cNvSpPr txBox="1"/>
          <p:nvPr>
            <p:custDataLst>
              <p:tags r:id="rId26"/>
            </p:custDataLst>
          </p:nvPr>
        </p:nvSpPr>
        <p:spPr>
          <a:xfrm>
            <a:off x="3943791" y="3601166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直接连接符 98"/>
          <p:cNvCxnSpPr/>
          <p:nvPr>
            <p:custDataLst>
              <p:tags r:id="rId27"/>
            </p:custDataLst>
          </p:nvPr>
        </p:nvCxnSpPr>
        <p:spPr>
          <a:xfrm flipH="1">
            <a:off x="4401674" y="3736555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文本框 100"/>
          <p:cNvSpPr txBox="1"/>
          <p:nvPr>
            <p:custDataLst>
              <p:tags r:id="rId28"/>
            </p:custDataLst>
          </p:nvPr>
        </p:nvSpPr>
        <p:spPr>
          <a:xfrm>
            <a:off x="3934136" y="3027649"/>
            <a:ext cx="898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直接连接符 101"/>
          <p:cNvCxnSpPr/>
          <p:nvPr>
            <p:custDataLst>
              <p:tags r:id="rId29"/>
            </p:custDataLst>
          </p:nvPr>
        </p:nvCxnSpPr>
        <p:spPr>
          <a:xfrm flipH="1">
            <a:off x="4401674" y="3173548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" name="文本框 205"/>
          <p:cNvSpPr txBox="1"/>
          <p:nvPr>
            <p:custDataLst>
              <p:tags r:id="rId30"/>
            </p:custDataLst>
          </p:nvPr>
        </p:nvSpPr>
        <p:spPr>
          <a:xfrm>
            <a:off x="6757537" y="4162458"/>
            <a:ext cx="10693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MAP4K4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3" name="文本框 282"/>
          <p:cNvSpPr txBox="1"/>
          <p:nvPr>
            <p:custDataLst>
              <p:tags r:id="rId31"/>
            </p:custDataLst>
          </p:nvPr>
        </p:nvSpPr>
        <p:spPr>
          <a:xfrm>
            <a:off x="3894455" y="3769360"/>
            <a:ext cx="9556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4" name="直接连接符 283"/>
          <p:cNvCxnSpPr/>
          <p:nvPr>
            <p:custDataLst>
              <p:tags r:id="rId32"/>
            </p:custDataLst>
          </p:nvPr>
        </p:nvCxnSpPr>
        <p:spPr>
          <a:xfrm>
            <a:off x="4401253" y="3905086"/>
            <a:ext cx="2025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5" name="文本框 284"/>
          <p:cNvSpPr txBox="1"/>
          <p:nvPr>
            <p:custDataLst>
              <p:tags r:id="rId33"/>
            </p:custDataLst>
          </p:nvPr>
        </p:nvSpPr>
        <p:spPr>
          <a:xfrm>
            <a:off x="3894980" y="4193124"/>
            <a:ext cx="898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6" name="直接连接符 285"/>
          <p:cNvCxnSpPr/>
          <p:nvPr>
            <p:custDataLst>
              <p:tags r:id="rId34"/>
            </p:custDataLst>
          </p:nvPr>
        </p:nvCxnSpPr>
        <p:spPr>
          <a:xfrm flipH="1">
            <a:off x="4413318" y="4339023"/>
            <a:ext cx="1909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COMMONDATA" val="eyJoZGlkIjoiMTgyY2Y5Y2UxZjkwY2NiYzg1MTM4ZmQzOTFhYWJhY2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3067</Words>
  <Application>WPS 演示</Application>
  <PresentationFormat>宽屏</PresentationFormat>
  <Paragraphs>1883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L.Y.A.F.L</cp:lastModifiedBy>
  <cp:revision>26</cp:revision>
  <dcterms:created xsi:type="dcterms:W3CDTF">2023-08-09T12:44:00Z</dcterms:created>
  <dcterms:modified xsi:type="dcterms:W3CDTF">2024-02-03T11:51:34Z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2052-12.1.0.16250</vt:lpwstr>
  </property>
</Properties>
</file>