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5759450" cy="414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 snapToGrid="0">
      <p:cViewPr>
        <p:scale>
          <a:sx n="150" d="100"/>
          <a:sy n="150" d="100"/>
        </p:scale>
        <p:origin x="211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677575"/>
            <a:ext cx="4895533" cy="1441403"/>
          </a:xfrm>
        </p:spPr>
        <p:txBody>
          <a:bodyPr anchor="b"/>
          <a:lstStyle>
            <a:lvl1pPr algn="ctr">
              <a:defRPr sz="362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2174564"/>
            <a:ext cx="4319588" cy="999590"/>
          </a:xfrm>
        </p:spPr>
        <p:txBody>
          <a:bodyPr/>
          <a:lstStyle>
            <a:lvl1pPr marL="0" indent="0" algn="ctr">
              <a:buNone/>
              <a:defRPr sz="1449"/>
            </a:lvl1pPr>
            <a:lvl2pPr marL="276012" indent="0" algn="ctr">
              <a:buNone/>
              <a:defRPr sz="1207"/>
            </a:lvl2pPr>
            <a:lvl3pPr marL="552023" indent="0" algn="ctr">
              <a:buNone/>
              <a:defRPr sz="1087"/>
            </a:lvl3pPr>
            <a:lvl4pPr marL="828035" indent="0" algn="ctr">
              <a:buNone/>
              <a:defRPr sz="966"/>
            </a:lvl4pPr>
            <a:lvl5pPr marL="1104047" indent="0" algn="ctr">
              <a:buNone/>
              <a:defRPr sz="966"/>
            </a:lvl5pPr>
            <a:lvl6pPr marL="1380058" indent="0" algn="ctr">
              <a:buNone/>
              <a:defRPr sz="966"/>
            </a:lvl6pPr>
            <a:lvl7pPr marL="1656070" indent="0" algn="ctr">
              <a:buNone/>
              <a:defRPr sz="966"/>
            </a:lvl7pPr>
            <a:lvl8pPr marL="1932081" indent="0" algn="ctr">
              <a:buNone/>
              <a:defRPr sz="966"/>
            </a:lvl8pPr>
            <a:lvl9pPr marL="2208093" indent="0" algn="ctr">
              <a:buNone/>
              <a:defRPr sz="96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02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7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220427"/>
            <a:ext cx="1241881" cy="350862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220427"/>
            <a:ext cx="3653651" cy="350862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025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19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032176"/>
            <a:ext cx="4967526" cy="1722208"/>
          </a:xfrm>
        </p:spPr>
        <p:txBody>
          <a:bodyPr anchor="b"/>
          <a:lstStyle>
            <a:lvl1pPr>
              <a:defRPr sz="362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2770677"/>
            <a:ext cx="4967526" cy="905668"/>
          </a:xfrm>
        </p:spPr>
        <p:txBody>
          <a:bodyPr/>
          <a:lstStyle>
            <a:lvl1pPr marL="0" indent="0">
              <a:buNone/>
              <a:defRPr sz="1449">
                <a:solidFill>
                  <a:schemeClr val="tx1"/>
                </a:solidFill>
              </a:defRPr>
            </a:lvl1pPr>
            <a:lvl2pPr marL="276012" indent="0">
              <a:buNone/>
              <a:defRPr sz="1207">
                <a:solidFill>
                  <a:schemeClr val="tx1">
                    <a:tint val="75000"/>
                  </a:schemeClr>
                </a:solidFill>
              </a:defRPr>
            </a:lvl2pPr>
            <a:lvl3pPr marL="552023" indent="0">
              <a:buNone/>
              <a:defRPr sz="1087">
                <a:solidFill>
                  <a:schemeClr val="tx1">
                    <a:tint val="75000"/>
                  </a:schemeClr>
                </a:solidFill>
              </a:defRPr>
            </a:lvl3pPr>
            <a:lvl4pPr marL="828035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4pPr>
            <a:lvl5pPr marL="1104047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5pPr>
            <a:lvl6pPr marL="1380058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6pPr>
            <a:lvl7pPr marL="1656070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7pPr>
            <a:lvl8pPr marL="1932081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8pPr>
            <a:lvl9pPr marL="2208093" indent="0">
              <a:buNone/>
              <a:defRPr sz="9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2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102137"/>
            <a:ext cx="2447766" cy="26269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102137"/>
            <a:ext cx="2447766" cy="26269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45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20428"/>
            <a:ext cx="4967526" cy="80024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014924"/>
            <a:ext cx="2436517" cy="497399"/>
          </a:xfrm>
        </p:spPr>
        <p:txBody>
          <a:bodyPr anchor="b"/>
          <a:lstStyle>
            <a:lvl1pPr marL="0" indent="0">
              <a:buNone/>
              <a:defRPr sz="1449" b="1"/>
            </a:lvl1pPr>
            <a:lvl2pPr marL="276012" indent="0">
              <a:buNone/>
              <a:defRPr sz="1207" b="1"/>
            </a:lvl2pPr>
            <a:lvl3pPr marL="552023" indent="0">
              <a:buNone/>
              <a:defRPr sz="1087" b="1"/>
            </a:lvl3pPr>
            <a:lvl4pPr marL="828035" indent="0">
              <a:buNone/>
              <a:defRPr sz="966" b="1"/>
            </a:lvl4pPr>
            <a:lvl5pPr marL="1104047" indent="0">
              <a:buNone/>
              <a:defRPr sz="966" b="1"/>
            </a:lvl5pPr>
            <a:lvl6pPr marL="1380058" indent="0">
              <a:buNone/>
              <a:defRPr sz="966" b="1"/>
            </a:lvl6pPr>
            <a:lvl7pPr marL="1656070" indent="0">
              <a:buNone/>
              <a:defRPr sz="966" b="1"/>
            </a:lvl7pPr>
            <a:lvl8pPr marL="1932081" indent="0">
              <a:buNone/>
              <a:defRPr sz="966" b="1"/>
            </a:lvl8pPr>
            <a:lvl9pPr marL="2208093" indent="0">
              <a:buNone/>
              <a:defRPr sz="96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1512323"/>
            <a:ext cx="2436517" cy="2224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014924"/>
            <a:ext cx="2448516" cy="497399"/>
          </a:xfrm>
        </p:spPr>
        <p:txBody>
          <a:bodyPr anchor="b"/>
          <a:lstStyle>
            <a:lvl1pPr marL="0" indent="0">
              <a:buNone/>
              <a:defRPr sz="1449" b="1"/>
            </a:lvl1pPr>
            <a:lvl2pPr marL="276012" indent="0">
              <a:buNone/>
              <a:defRPr sz="1207" b="1"/>
            </a:lvl2pPr>
            <a:lvl3pPr marL="552023" indent="0">
              <a:buNone/>
              <a:defRPr sz="1087" b="1"/>
            </a:lvl3pPr>
            <a:lvl4pPr marL="828035" indent="0">
              <a:buNone/>
              <a:defRPr sz="966" b="1"/>
            </a:lvl4pPr>
            <a:lvl5pPr marL="1104047" indent="0">
              <a:buNone/>
              <a:defRPr sz="966" b="1"/>
            </a:lvl5pPr>
            <a:lvl6pPr marL="1380058" indent="0">
              <a:buNone/>
              <a:defRPr sz="966" b="1"/>
            </a:lvl6pPr>
            <a:lvl7pPr marL="1656070" indent="0">
              <a:buNone/>
              <a:defRPr sz="966" b="1"/>
            </a:lvl7pPr>
            <a:lvl8pPr marL="1932081" indent="0">
              <a:buNone/>
              <a:defRPr sz="966" b="1"/>
            </a:lvl8pPr>
            <a:lvl9pPr marL="2208093" indent="0">
              <a:buNone/>
              <a:defRPr sz="96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1512323"/>
            <a:ext cx="2448516" cy="2224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403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31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4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76013"/>
            <a:ext cx="1857573" cy="966047"/>
          </a:xfrm>
        </p:spPr>
        <p:txBody>
          <a:bodyPr anchor="b"/>
          <a:lstStyle>
            <a:lvl1pPr>
              <a:defRPr sz="193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596113"/>
            <a:ext cx="2915722" cy="2942225"/>
          </a:xfrm>
        </p:spPr>
        <p:txBody>
          <a:bodyPr/>
          <a:lstStyle>
            <a:lvl1pPr>
              <a:defRPr sz="1932"/>
            </a:lvl1pPr>
            <a:lvl2pPr>
              <a:defRPr sz="1690"/>
            </a:lvl2pPr>
            <a:lvl3pPr>
              <a:defRPr sz="1449"/>
            </a:lvl3pPr>
            <a:lvl4pPr>
              <a:defRPr sz="1207"/>
            </a:lvl4pPr>
            <a:lvl5pPr>
              <a:defRPr sz="1207"/>
            </a:lvl5pPr>
            <a:lvl6pPr>
              <a:defRPr sz="1207"/>
            </a:lvl6pPr>
            <a:lvl7pPr>
              <a:defRPr sz="1207"/>
            </a:lvl7pPr>
            <a:lvl8pPr>
              <a:defRPr sz="1207"/>
            </a:lvl8pPr>
            <a:lvl9pPr>
              <a:defRPr sz="120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1242060"/>
            <a:ext cx="1857573" cy="2301070"/>
          </a:xfrm>
        </p:spPr>
        <p:txBody>
          <a:bodyPr/>
          <a:lstStyle>
            <a:lvl1pPr marL="0" indent="0">
              <a:buNone/>
              <a:defRPr sz="966"/>
            </a:lvl1pPr>
            <a:lvl2pPr marL="276012" indent="0">
              <a:buNone/>
              <a:defRPr sz="845"/>
            </a:lvl2pPr>
            <a:lvl3pPr marL="552023" indent="0">
              <a:buNone/>
              <a:defRPr sz="724"/>
            </a:lvl3pPr>
            <a:lvl4pPr marL="828035" indent="0">
              <a:buNone/>
              <a:defRPr sz="604"/>
            </a:lvl4pPr>
            <a:lvl5pPr marL="1104047" indent="0">
              <a:buNone/>
              <a:defRPr sz="604"/>
            </a:lvl5pPr>
            <a:lvl6pPr marL="1380058" indent="0">
              <a:buNone/>
              <a:defRPr sz="604"/>
            </a:lvl6pPr>
            <a:lvl7pPr marL="1656070" indent="0">
              <a:buNone/>
              <a:defRPr sz="604"/>
            </a:lvl7pPr>
            <a:lvl8pPr marL="1932081" indent="0">
              <a:buNone/>
              <a:defRPr sz="604"/>
            </a:lvl8pPr>
            <a:lvl9pPr marL="2208093" indent="0">
              <a:buNone/>
              <a:defRPr sz="6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57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76013"/>
            <a:ext cx="1857573" cy="966047"/>
          </a:xfrm>
        </p:spPr>
        <p:txBody>
          <a:bodyPr anchor="b"/>
          <a:lstStyle>
            <a:lvl1pPr>
              <a:defRPr sz="193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596113"/>
            <a:ext cx="2915722" cy="2942225"/>
          </a:xfrm>
        </p:spPr>
        <p:txBody>
          <a:bodyPr anchor="t"/>
          <a:lstStyle>
            <a:lvl1pPr marL="0" indent="0">
              <a:buNone/>
              <a:defRPr sz="1932"/>
            </a:lvl1pPr>
            <a:lvl2pPr marL="276012" indent="0">
              <a:buNone/>
              <a:defRPr sz="1690"/>
            </a:lvl2pPr>
            <a:lvl3pPr marL="552023" indent="0">
              <a:buNone/>
              <a:defRPr sz="1449"/>
            </a:lvl3pPr>
            <a:lvl4pPr marL="828035" indent="0">
              <a:buNone/>
              <a:defRPr sz="1207"/>
            </a:lvl4pPr>
            <a:lvl5pPr marL="1104047" indent="0">
              <a:buNone/>
              <a:defRPr sz="1207"/>
            </a:lvl5pPr>
            <a:lvl6pPr marL="1380058" indent="0">
              <a:buNone/>
              <a:defRPr sz="1207"/>
            </a:lvl6pPr>
            <a:lvl7pPr marL="1656070" indent="0">
              <a:buNone/>
              <a:defRPr sz="1207"/>
            </a:lvl7pPr>
            <a:lvl8pPr marL="1932081" indent="0">
              <a:buNone/>
              <a:defRPr sz="1207"/>
            </a:lvl8pPr>
            <a:lvl9pPr marL="2208093" indent="0">
              <a:buNone/>
              <a:defRPr sz="120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1242060"/>
            <a:ext cx="1857573" cy="2301070"/>
          </a:xfrm>
        </p:spPr>
        <p:txBody>
          <a:bodyPr/>
          <a:lstStyle>
            <a:lvl1pPr marL="0" indent="0">
              <a:buNone/>
              <a:defRPr sz="966"/>
            </a:lvl1pPr>
            <a:lvl2pPr marL="276012" indent="0">
              <a:buNone/>
              <a:defRPr sz="845"/>
            </a:lvl2pPr>
            <a:lvl3pPr marL="552023" indent="0">
              <a:buNone/>
              <a:defRPr sz="724"/>
            </a:lvl3pPr>
            <a:lvl4pPr marL="828035" indent="0">
              <a:buNone/>
              <a:defRPr sz="604"/>
            </a:lvl4pPr>
            <a:lvl5pPr marL="1104047" indent="0">
              <a:buNone/>
              <a:defRPr sz="604"/>
            </a:lvl5pPr>
            <a:lvl6pPr marL="1380058" indent="0">
              <a:buNone/>
              <a:defRPr sz="604"/>
            </a:lvl6pPr>
            <a:lvl7pPr marL="1656070" indent="0">
              <a:buNone/>
              <a:defRPr sz="604"/>
            </a:lvl7pPr>
            <a:lvl8pPr marL="1932081" indent="0">
              <a:buNone/>
              <a:defRPr sz="604"/>
            </a:lvl8pPr>
            <a:lvl9pPr marL="2208093" indent="0">
              <a:buNone/>
              <a:defRPr sz="60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1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220428"/>
            <a:ext cx="4967526" cy="800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102137"/>
            <a:ext cx="4967526" cy="2626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3837353"/>
            <a:ext cx="1295876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1AEC2-3F7D-428F-80EC-E5CFA1C03839}" type="datetimeFigureOut">
              <a:rPr lang="zh-CN" altLang="en-US" smtClean="0"/>
              <a:t>2024/5/25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3837353"/>
            <a:ext cx="1943814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3837353"/>
            <a:ext cx="1295876" cy="220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A614E-907E-4724-B8B3-A69A3E683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18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52023" rtl="0" eaLnBrk="1" latinLnBrk="0" hangingPunct="1">
        <a:lnSpc>
          <a:spcPct val="90000"/>
        </a:lnSpc>
        <a:spcBef>
          <a:spcPct val="0"/>
        </a:spcBef>
        <a:buNone/>
        <a:defRPr sz="26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006" indent="-138006" algn="l" defTabSz="552023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1690" kern="1200">
          <a:solidFill>
            <a:schemeClr val="tx1"/>
          </a:solidFill>
          <a:latin typeface="+mn-lt"/>
          <a:ea typeface="+mn-ea"/>
          <a:cs typeface="+mn-cs"/>
        </a:defRPr>
      </a:lvl1pPr>
      <a:lvl2pPr marL="414017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449" kern="1200">
          <a:solidFill>
            <a:schemeClr val="tx1"/>
          </a:solidFill>
          <a:latin typeface="+mn-lt"/>
          <a:ea typeface="+mn-ea"/>
          <a:cs typeface="+mn-cs"/>
        </a:defRPr>
      </a:lvl2pPr>
      <a:lvl3pPr marL="690029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207" kern="1200">
          <a:solidFill>
            <a:schemeClr val="tx1"/>
          </a:solidFill>
          <a:latin typeface="+mn-lt"/>
          <a:ea typeface="+mn-ea"/>
          <a:cs typeface="+mn-cs"/>
        </a:defRPr>
      </a:lvl3pPr>
      <a:lvl4pPr marL="966041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4pPr>
      <a:lvl5pPr marL="1242052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5pPr>
      <a:lvl6pPr marL="1518064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6pPr>
      <a:lvl7pPr marL="1794076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7pPr>
      <a:lvl8pPr marL="2070087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8pPr>
      <a:lvl9pPr marL="2346099" indent="-138006" algn="l" defTabSz="55202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1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1pPr>
      <a:lvl2pPr marL="276012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2pPr>
      <a:lvl3pPr marL="552023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3pPr>
      <a:lvl4pPr marL="828035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4pPr>
      <a:lvl5pPr marL="1104047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5pPr>
      <a:lvl6pPr marL="1380058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6pPr>
      <a:lvl7pPr marL="1656070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7pPr>
      <a:lvl8pPr marL="1932081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8pPr>
      <a:lvl9pPr marL="2208093" algn="l" defTabSz="552023" rtl="0" eaLnBrk="1" latinLnBrk="0" hangingPunct="1">
        <a:defRPr sz="10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形 16">
            <a:extLst>
              <a:ext uri="{FF2B5EF4-FFF2-40B4-BE49-F238E27FC236}">
                <a16:creationId xmlns:a16="http://schemas.microsoft.com/office/drawing/2014/main" id="{56E21FDC-E24D-4AD9-A90B-EBB9C4EA4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654" y="1982550"/>
            <a:ext cx="2816338" cy="211225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BF0383D8-B116-471A-948D-D62D877F9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654" y="-12700"/>
            <a:ext cx="2816338" cy="2112254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D7447078-FAC5-437A-B3B7-DC5C64E35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9658" y="-12700"/>
            <a:ext cx="2816338" cy="2112254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3A6AF6C6-1EDA-470F-BEC0-081F982E05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92846" y="1959245"/>
            <a:ext cx="2817600" cy="21132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F21DE88D-7D89-4264-857E-36D145ABC90F}"/>
              </a:ext>
            </a:extLst>
          </p:cNvPr>
          <p:cNvSpPr txBox="1"/>
          <p:nvPr/>
        </p:nvSpPr>
        <p:spPr>
          <a:xfrm>
            <a:off x="571797" y="67755"/>
            <a:ext cx="356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2E68AB3-7BC8-4877-9492-C201C9FFEE08}"/>
              </a:ext>
            </a:extLst>
          </p:cNvPr>
          <p:cNvSpPr txBox="1"/>
          <p:nvPr/>
        </p:nvSpPr>
        <p:spPr>
          <a:xfrm>
            <a:off x="571797" y="2065709"/>
            <a:ext cx="356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2440354-02EE-40D3-9525-18CE8A939457}"/>
              </a:ext>
            </a:extLst>
          </p:cNvPr>
          <p:cNvSpPr txBox="1"/>
          <p:nvPr/>
        </p:nvSpPr>
        <p:spPr>
          <a:xfrm>
            <a:off x="3245840" y="2060104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AF85AF-280E-4C28-878D-16E32851F37B}"/>
              </a:ext>
            </a:extLst>
          </p:cNvPr>
          <p:cNvSpPr txBox="1"/>
          <p:nvPr/>
        </p:nvSpPr>
        <p:spPr>
          <a:xfrm>
            <a:off x="3245840" y="67755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403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12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 Chen</dc:creator>
  <cp:lastModifiedBy>Ji Chen</cp:lastModifiedBy>
  <cp:revision>11</cp:revision>
  <dcterms:created xsi:type="dcterms:W3CDTF">2024-05-24T08:30:04Z</dcterms:created>
  <dcterms:modified xsi:type="dcterms:W3CDTF">2024-05-25T09:00:03Z</dcterms:modified>
</cp:coreProperties>
</file>