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3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00" autoAdjust="0"/>
    <p:restoredTop sz="94660"/>
  </p:normalViewPr>
  <p:slideViewPr>
    <p:cSldViewPr snapToGrid="0">
      <p:cViewPr varScale="1">
        <p:scale>
          <a:sx n="54" d="100"/>
          <a:sy n="54" d="100"/>
        </p:scale>
        <p:origin x="249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貴弘 佐々木" userId="fd5a99a261bc84ab" providerId="LiveId" clId="{F379D0D6-F7D7-4D62-9506-B6D8F05A8897}"/>
    <pc:docChg chg="undo custSel modSld">
      <pc:chgData name="貴弘 佐々木" userId="fd5a99a261bc84ab" providerId="LiveId" clId="{F379D0D6-F7D7-4D62-9506-B6D8F05A8897}" dt="2024-07-09T00:00:24.260" v="170" actId="20577"/>
      <pc:docMkLst>
        <pc:docMk/>
      </pc:docMkLst>
      <pc:sldChg chg="addSp delSp modSp mod">
        <pc:chgData name="貴弘 佐々木" userId="fd5a99a261bc84ab" providerId="LiveId" clId="{F379D0D6-F7D7-4D62-9506-B6D8F05A8897}" dt="2024-07-09T00:00:24.260" v="170" actId="20577"/>
        <pc:sldMkLst>
          <pc:docMk/>
          <pc:sldMk cId="1899583722" sldId="263"/>
        </pc:sldMkLst>
        <pc:spChg chg="mod">
          <ac:chgData name="貴弘 佐々木" userId="fd5a99a261bc84ab" providerId="LiveId" clId="{F379D0D6-F7D7-4D62-9506-B6D8F05A8897}" dt="2024-07-08T23:59:02.587" v="154" actId="1036"/>
          <ac:spMkLst>
            <pc:docMk/>
            <pc:sldMk cId="1899583722" sldId="263"/>
            <ac:spMk id="4" creationId="{EF006F8F-35BB-929E-BA02-556FA11A354B}"/>
          </ac:spMkLst>
        </pc:spChg>
        <pc:spChg chg="mod">
          <ac:chgData name="貴弘 佐々木" userId="fd5a99a261bc84ab" providerId="LiveId" clId="{F379D0D6-F7D7-4D62-9506-B6D8F05A8897}" dt="2024-07-08T23:59:02.587" v="154" actId="1036"/>
          <ac:spMkLst>
            <pc:docMk/>
            <pc:sldMk cId="1899583722" sldId="263"/>
            <ac:spMk id="6" creationId="{94ED154B-C04D-39E5-30D1-6048DBA80410}"/>
          </ac:spMkLst>
        </pc:spChg>
        <pc:spChg chg="add mod">
          <ac:chgData name="貴弘 佐々木" userId="fd5a99a261bc84ab" providerId="LiveId" clId="{F379D0D6-F7D7-4D62-9506-B6D8F05A8897}" dt="2024-07-08T23:58:32.998" v="109" actId="1076"/>
          <ac:spMkLst>
            <pc:docMk/>
            <pc:sldMk cId="1899583722" sldId="263"/>
            <ac:spMk id="8" creationId="{FDB93C13-C6AC-673B-F0FC-71870C5172C2}"/>
          </ac:spMkLst>
        </pc:spChg>
        <pc:spChg chg="mod">
          <ac:chgData name="貴弘 佐々木" userId="fd5a99a261bc84ab" providerId="LiveId" clId="{F379D0D6-F7D7-4D62-9506-B6D8F05A8897}" dt="2024-07-09T00:00:24.260" v="170" actId="20577"/>
          <ac:spMkLst>
            <pc:docMk/>
            <pc:sldMk cId="1899583722" sldId="263"/>
            <ac:spMk id="11" creationId="{BFA4A07E-C486-704D-A4E4-7721D14B8E44}"/>
          </ac:spMkLst>
        </pc:spChg>
        <pc:spChg chg="mod">
          <ac:chgData name="貴弘 佐々木" userId="fd5a99a261bc84ab" providerId="LiveId" clId="{F379D0D6-F7D7-4D62-9506-B6D8F05A8897}" dt="2024-07-08T23:59:13.541" v="155"/>
          <ac:spMkLst>
            <pc:docMk/>
            <pc:sldMk cId="1899583722" sldId="263"/>
            <ac:spMk id="22" creationId="{179B6153-8DF1-B7AF-AE15-38F9C96ECB1E}"/>
          </ac:spMkLst>
        </pc:spChg>
        <pc:spChg chg="mod">
          <ac:chgData name="貴弘 佐々木" userId="fd5a99a261bc84ab" providerId="LiveId" clId="{F379D0D6-F7D7-4D62-9506-B6D8F05A8897}" dt="2024-07-05T11:25:52.914" v="38"/>
          <ac:spMkLst>
            <pc:docMk/>
            <pc:sldMk cId="1899583722" sldId="263"/>
            <ac:spMk id="25" creationId="{0E0946A1-3922-8D0F-E4FE-B7D77CE2F99A}"/>
          </ac:spMkLst>
        </pc:spChg>
        <pc:spChg chg="mod">
          <ac:chgData name="貴弘 佐々木" userId="fd5a99a261bc84ab" providerId="LiveId" clId="{F379D0D6-F7D7-4D62-9506-B6D8F05A8897}" dt="2024-07-05T11:25:52.914" v="38"/>
          <ac:spMkLst>
            <pc:docMk/>
            <pc:sldMk cId="1899583722" sldId="263"/>
            <ac:spMk id="29" creationId="{7285603D-F094-8B04-9311-23CF5CB892DC}"/>
          </ac:spMkLst>
        </pc:spChg>
        <pc:spChg chg="mod">
          <ac:chgData name="貴弘 佐々木" userId="fd5a99a261bc84ab" providerId="LiveId" clId="{F379D0D6-F7D7-4D62-9506-B6D8F05A8897}" dt="2024-07-05T11:25:52.914" v="38"/>
          <ac:spMkLst>
            <pc:docMk/>
            <pc:sldMk cId="1899583722" sldId="263"/>
            <ac:spMk id="33" creationId="{5D944960-2E65-ECE9-80C0-FDFE358198B1}"/>
          </ac:spMkLst>
        </pc:spChg>
        <pc:spChg chg="mod">
          <ac:chgData name="貴弘 佐々木" userId="fd5a99a261bc84ab" providerId="LiveId" clId="{F379D0D6-F7D7-4D62-9506-B6D8F05A8897}" dt="2024-07-05T11:25:52.914" v="38"/>
          <ac:spMkLst>
            <pc:docMk/>
            <pc:sldMk cId="1899583722" sldId="263"/>
            <ac:spMk id="38" creationId="{A24A2893-29A9-9C27-EDEE-E9DDC2BF5780}"/>
          </ac:spMkLst>
        </pc:spChg>
        <pc:spChg chg="mod">
          <ac:chgData name="貴弘 佐々木" userId="fd5a99a261bc84ab" providerId="LiveId" clId="{F379D0D6-F7D7-4D62-9506-B6D8F05A8897}" dt="2024-07-08T23:59:02.587" v="154" actId="1036"/>
          <ac:spMkLst>
            <pc:docMk/>
            <pc:sldMk cId="1899583722" sldId="263"/>
            <ac:spMk id="43" creationId="{4B7560AF-6AEE-E3FE-0C96-9631CB768076}"/>
          </ac:spMkLst>
        </pc:spChg>
        <pc:spChg chg="mod">
          <ac:chgData name="貴弘 佐々木" userId="fd5a99a261bc84ab" providerId="LiveId" clId="{F379D0D6-F7D7-4D62-9506-B6D8F05A8897}" dt="2024-07-08T23:59:02.587" v="154" actId="1036"/>
          <ac:spMkLst>
            <pc:docMk/>
            <pc:sldMk cId="1899583722" sldId="263"/>
            <ac:spMk id="44" creationId="{1A50DE9D-97BD-5535-20AC-F9E283BB6684}"/>
          </ac:spMkLst>
        </pc:spChg>
        <pc:spChg chg="mod">
          <ac:chgData name="貴弘 佐々木" userId="fd5a99a261bc84ab" providerId="LiveId" clId="{F379D0D6-F7D7-4D62-9506-B6D8F05A8897}" dt="2024-07-08T23:59:02.587" v="154" actId="1036"/>
          <ac:spMkLst>
            <pc:docMk/>
            <pc:sldMk cId="1899583722" sldId="263"/>
            <ac:spMk id="45" creationId="{65B35B40-70E2-0E76-0E54-A237BDB960AF}"/>
          </ac:spMkLst>
        </pc:spChg>
        <pc:spChg chg="mod">
          <ac:chgData name="貴弘 佐々木" userId="fd5a99a261bc84ab" providerId="LiveId" clId="{F379D0D6-F7D7-4D62-9506-B6D8F05A8897}" dt="2024-07-08T23:59:02.587" v="154" actId="1036"/>
          <ac:spMkLst>
            <pc:docMk/>
            <pc:sldMk cId="1899583722" sldId="263"/>
            <ac:spMk id="46" creationId="{370E19BF-5C2F-18EC-2606-9CB91295D31A}"/>
          </ac:spMkLst>
        </pc:spChg>
        <pc:spChg chg="mod">
          <ac:chgData name="貴弘 佐々木" userId="fd5a99a261bc84ab" providerId="LiveId" clId="{F379D0D6-F7D7-4D62-9506-B6D8F05A8897}" dt="2024-07-08T23:59:02.587" v="154" actId="1036"/>
          <ac:spMkLst>
            <pc:docMk/>
            <pc:sldMk cId="1899583722" sldId="263"/>
            <ac:spMk id="47" creationId="{4073F9FF-92F2-4CEC-C6E1-1772CAD05AAA}"/>
          </ac:spMkLst>
        </pc:spChg>
        <pc:spChg chg="mod">
          <ac:chgData name="貴弘 佐々木" userId="fd5a99a261bc84ab" providerId="LiveId" clId="{F379D0D6-F7D7-4D62-9506-B6D8F05A8897}" dt="2024-07-08T23:59:02.587" v="154" actId="1036"/>
          <ac:spMkLst>
            <pc:docMk/>
            <pc:sldMk cId="1899583722" sldId="263"/>
            <ac:spMk id="59" creationId="{A1D25F79-3564-2EFB-585E-1E1A72782878}"/>
          </ac:spMkLst>
        </pc:spChg>
        <pc:spChg chg="mod">
          <ac:chgData name="貴弘 佐々木" userId="fd5a99a261bc84ab" providerId="LiveId" clId="{F379D0D6-F7D7-4D62-9506-B6D8F05A8897}" dt="2024-07-08T23:59:02.587" v="154" actId="1036"/>
          <ac:spMkLst>
            <pc:docMk/>
            <pc:sldMk cId="1899583722" sldId="263"/>
            <ac:spMk id="60" creationId="{472CC6C9-3452-71C1-776B-392DAE5D78A9}"/>
          </ac:spMkLst>
        </pc:spChg>
        <pc:spChg chg="mod">
          <ac:chgData name="貴弘 佐々木" userId="fd5a99a261bc84ab" providerId="LiveId" clId="{F379D0D6-F7D7-4D62-9506-B6D8F05A8897}" dt="2024-07-08T23:59:02.587" v="154" actId="1036"/>
          <ac:spMkLst>
            <pc:docMk/>
            <pc:sldMk cId="1899583722" sldId="263"/>
            <ac:spMk id="61" creationId="{971827B5-5950-2A8B-1D64-05F1A9C43106}"/>
          </ac:spMkLst>
        </pc:spChg>
        <pc:spChg chg="mod">
          <ac:chgData name="貴弘 佐々木" userId="fd5a99a261bc84ab" providerId="LiveId" clId="{F379D0D6-F7D7-4D62-9506-B6D8F05A8897}" dt="2024-07-05T11:26:09.316" v="41"/>
          <ac:spMkLst>
            <pc:docMk/>
            <pc:sldMk cId="1899583722" sldId="263"/>
            <ac:spMk id="63" creationId="{C5DE03DE-6C7C-365C-D443-ED478073EB72}"/>
          </ac:spMkLst>
        </pc:spChg>
        <pc:spChg chg="mod">
          <ac:chgData name="貴弘 佐々木" userId="fd5a99a261bc84ab" providerId="LiveId" clId="{F379D0D6-F7D7-4D62-9506-B6D8F05A8897}" dt="2024-07-05T11:26:09.316" v="41"/>
          <ac:spMkLst>
            <pc:docMk/>
            <pc:sldMk cId="1899583722" sldId="263"/>
            <ac:spMk id="67" creationId="{84263327-D195-2C4C-DC22-8EC38C0C9849}"/>
          </ac:spMkLst>
        </pc:spChg>
        <pc:spChg chg="mod">
          <ac:chgData name="貴弘 佐々木" userId="fd5a99a261bc84ab" providerId="LiveId" clId="{F379D0D6-F7D7-4D62-9506-B6D8F05A8897}" dt="2024-07-08T23:59:02.587" v="154" actId="1036"/>
          <ac:spMkLst>
            <pc:docMk/>
            <pc:sldMk cId="1899583722" sldId="263"/>
            <ac:spMk id="68" creationId="{A0070039-FBF3-0E5F-F51D-938D28DBD580}"/>
          </ac:spMkLst>
        </pc:spChg>
        <pc:spChg chg="mod">
          <ac:chgData name="貴弘 佐々木" userId="fd5a99a261bc84ab" providerId="LiveId" clId="{F379D0D6-F7D7-4D62-9506-B6D8F05A8897}" dt="2024-07-08T23:59:02.587" v="154" actId="1036"/>
          <ac:spMkLst>
            <pc:docMk/>
            <pc:sldMk cId="1899583722" sldId="263"/>
            <ac:spMk id="69" creationId="{7AC4B3F4-80ED-692B-DD93-05F98ECDDDC8}"/>
          </ac:spMkLst>
        </pc:spChg>
        <pc:spChg chg="mod">
          <ac:chgData name="貴弘 佐々木" userId="fd5a99a261bc84ab" providerId="LiveId" clId="{F379D0D6-F7D7-4D62-9506-B6D8F05A8897}" dt="2024-07-05T11:26:09.316" v="41"/>
          <ac:spMkLst>
            <pc:docMk/>
            <pc:sldMk cId="1899583722" sldId="263"/>
            <ac:spMk id="73" creationId="{17EB12AD-1D0F-108B-B740-28C8E9F0E515}"/>
          </ac:spMkLst>
        </pc:spChg>
        <pc:spChg chg="mod">
          <ac:chgData name="貴弘 佐々木" userId="fd5a99a261bc84ab" providerId="LiveId" clId="{F379D0D6-F7D7-4D62-9506-B6D8F05A8897}" dt="2024-07-05T11:26:09.316" v="41"/>
          <ac:spMkLst>
            <pc:docMk/>
            <pc:sldMk cId="1899583722" sldId="263"/>
            <ac:spMk id="77" creationId="{071A81E7-76B0-A66E-E2B6-FA16AD15357E}"/>
          </ac:spMkLst>
        </pc:spChg>
        <pc:grpChg chg="add mod">
          <ac:chgData name="貴弘 佐々木" userId="fd5a99a261bc84ab" providerId="LiveId" clId="{F379D0D6-F7D7-4D62-9506-B6D8F05A8897}" dt="2024-07-08T23:59:13.541" v="155"/>
          <ac:grpSpMkLst>
            <pc:docMk/>
            <pc:sldMk cId="1899583722" sldId="263"/>
            <ac:grpSpMk id="9" creationId="{C9DCC687-990D-4B43-88C8-749F0584DC87}"/>
          </ac:grpSpMkLst>
        </pc:grpChg>
        <pc:grpChg chg="add mod">
          <ac:chgData name="貴弘 佐々木" userId="fd5a99a261bc84ab" providerId="LiveId" clId="{F379D0D6-F7D7-4D62-9506-B6D8F05A8897}" dt="2024-07-08T23:59:13.541" v="155"/>
          <ac:grpSpMkLst>
            <pc:docMk/>
            <pc:sldMk cId="1899583722" sldId="263"/>
            <ac:grpSpMk id="20" creationId="{F953CEBA-071D-F07F-5E55-1186487B6BC8}"/>
          </ac:grpSpMkLst>
        </pc:grpChg>
        <pc:grpChg chg="add mod">
          <ac:chgData name="貴弘 佐々木" userId="fd5a99a261bc84ab" providerId="LiveId" clId="{F379D0D6-F7D7-4D62-9506-B6D8F05A8897}" dt="2024-07-05T11:25:58.300" v="40" actId="14100"/>
          <ac:grpSpMkLst>
            <pc:docMk/>
            <pc:sldMk cId="1899583722" sldId="263"/>
            <ac:grpSpMk id="22" creationId="{0F032866-0517-4D8E-26E9-86F1A645F6F9}"/>
          </ac:grpSpMkLst>
        </pc:grpChg>
        <pc:grpChg chg="add mod">
          <ac:chgData name="貴弘 佐々木" userId="fd5a99a261bc84ab" providerId="LiveId" clId="{F379D0D6-F7D7-4D62-9506-B6D8F05A8897}" dt="2024-07-05T11:25:58.300" v="40" actId="14100"/>
          <ac:grpSpMkLst>
            <pc:docMk/>
            <pc:sldMk cId="1899583722" sldId="263"/>
            <ac:grpSpMk id="26" creationId="{8922DA85-02B5-4913-E60D-EDC3815586D6}"/>
          </ac:grpSpMkLst>
        </pc:grpChg>
        <pc:grpChg chg="add mod">
          <ac:chgData name="貴弘 佐々木" userId="fd5a99a261bc84ab" providerId="LiveId" clId="{F379D0D6-F7D7-4D62-9506-B6D8F05A8897}" dt="2024-07-05T11:25:58.300" v="40" actId="14100"/>
          <ac:grpSpMkLst>
            <pc:docMk/>
            <pc:sldMk cId="1899583722" sldId="263"/>
            <ac:grpSpMk id="30" creationId="{F8483A38-FF89-96E8-2F66-B29E85F2678D}"/>
          </ac:grpSpMkLst>
        </pc:grpChg>
        <pc:grpChg chg="add mod">
          <ac:chgData name="貴弘 佐々木" userId="fd5a99a261bc84ab" providerId="LiveId" clId="{F379D0D6-F7D7-4D62-9506-B6D8F05A8897}" dt="2024-07-05T11:25:58.300" v="40" actId="14100"/>
          <ac:grpSpMkLst>
            <pc:docMk/>
            <pc:sldMk cId="1899583722" sldId="263"/>
            <ac:grpSpMk id="34" creationId="{D4B86210-0FB3-A5D0-5A75-24DB209CEF50}"/>
          </ac:grpSpMkLst>
        </pc:grpChg>
        <pc:grpChg chg="add del mod">
          <ac:chgData name="貴弘 佐々木" userId="fd5a99a261bc84ab" providerId="LiveId" clId="{F379D0D6-F7D7-4D62-9506-B6D8F05A8897}" dt="2024-07-05T14:47:52.327" v="71" actId="478"/>
          <ac:grpSpMkLst>
            <pc:docMk/>
            <pc:sldMk cId="1899583722" sldId="263"/>
            <ac:grpSpMk id="57" creationId="{BC7932FE-E54E-3DEA-6756-DE19CA7C30E1}"/>
          </ac:grpSpMkLst>
        </pc:grpChg>
        <pc:grpChg chg="add del mod">
          <ac:chgData name="貴弘 佐々木" userId="fd5a99a261bc84ab" providerId="LiveId" clId="{F379D0D6-F7D7-4D62-9506-B6D8F05A8897}" dt="2024-07-05T14:47:51.887" v="70" actId="478"/>
          <ac:grpSpMkLst>
            <pc:docMk/>
            <pc:sldMk cId="1899583722" sldId="263"/>
            <ac:grpSpMk id="64" creationId="{15234477-2842-1048-E32C-F74046D109D2}"/>
          </ac:grpSpMkLst>
        </pc:grpChg>
        <pc:grpChg chg="add del mod">
          <ac:chgData name="貴弘 佐々木" userId="fd5a99a261bc84ab" providerId="LiveId" clId="{F379D0D6-F7D7-4D62-9506-B6D8F05A8897}" dt="2024-07-05T14:47:51.351" v="69" actId="478"/>
          <ac:grpSpMkLst>
            <pc:docMk/>
            <pc:sldMk cId="1899583722" sldId="263"/>
            <ac:grpSpMk id="70" creationId="{03C56DE9-FFBC-EB24-F3F4-FC15A7AA7B90}"/>
          </ac:grpSpMkLst>
        </pc:grpChg>
        <pc:grpChg chg="add del mod">
          <ac:chgData name="貴弘 佐々木" userId="fd5a99a261bc84ab" providerId="LiveId" clId="{F379D0D6-F7D7-4D62-9506-B6D8F05A8897}" dt="2024-07-05T14:47:52.719" v="72" actId="478"/>
          <ac:grpSpMkLst>
            <pc:docMk/>
            <pc:sldMk cId="1899583722" sldId="263"/>
            <ac:grpSpMk id="74" creationId="{9864F3D7-E8D3-40C1-2D78-CECF1BAA9BF1}"/>
          </ac:grpSpMkLst>
        </pc:grpChg>
        <pc:graphicFrameChg chg="add mod ord">
          <ac:chgData name="貴弘 佐々木" userId="fd5a99a261bc84ab" providerId="LiveId" clId="{F379D0D6-F7D7-4D62-9506-B6D8F05A8897}" dt="2024-07-08T23:59:31.353" v="159" actId="14100"/>
          <ac:graphicFrameMkLst>
            <pc:docMk/>
            <pc:sldMk cId="1899583722" sldId="263"/>
            <ac:graphicFrameMk id="23" creationId="{C1315F3A-02A5-A482-4FA1-5CB5C917F05E}"/>
          </ac:graphicFrameMkLst>
        </pc:graphicFrameChg>
        <pc:graphicFrameChg chg="add mod ord">
          <ac:chgData name="貴弘 佐々木" userId="fd5a99a261bc84ab" providerId="LiveId" clId="{F379D0D6-F7D7-4D62-9506-B6D8F05A8897}" dt="2024-07-08T23:59:55.373" v="163" actId="167"/>
          <ac:graphicFrameMkLst>
            <pc:docMk/>
            <pc:sldMk cId="1899583722" sldId="263"/>
            <ac:graphicFrameMk id="24" creationId="{DA8C66B7-33E5-1CE7-9DC8-C315543F43A3}"/>
          </ac:graphicFrameMkLst>
        </pc:graphicFrameChg>
        <pc:picChg chg="add mod">
          <ac:chgData name="貴弘 佐々木" userId="fd5a99a261bc84ab" providerId="LiveId" clId="{F379D0D6-F7D7-4D62-9506-B6D8F05A8897}" dt="2024-07-08T23:59:02.587" v="154" actId="1036"/>
          <ac:picMkLst>
            <pc:docMk/>
            <pc:sldMk cId="1899583722" sldId="263"/>
            <ac:picMk id="2" creationId="{9373E8DE-DA0F-D119-4179-194DD062FB3B}"/>
          </ac:picMkLst>
        </pc:picChg>
        <pc:picChg chg="add mod">
          <ac:chgData name="貴弘 佐々木" userId="fd5a99a261bc84ab" providerId="LiveId" clId="{F379D0D6-F7D7-4D62-9506-B6D8F05A8897}" dt="2024-07-08T23:59:02.587" v="154" actId="1036"/>
          <ac:picMkLst>
            <pc:docMk/>
            <pc:sldMk cId="1899583722" sldId="263"/>
            <ac:picMk id="3" creationId="{464C4E9B-58A8-5003-C4B5-F9504807D290}"/>
          </ac:picMkLst>
        </pc:picChg>
        <pc:picChg chg="add mod">
          <ac:chgData name="貴弘 佐々木" userId="fd5a99a261bc84ab" providerId="LiveId" clId="{F379D0D6-F7D7-4D62-9506-B6D8F05A8897}" dt="2024-07-08T23:59:02.587" v="154" actId="1036"/>
          <ac:picMkLst>
            <pc:docMk/>
            <pc:sldMk cId="1899583722" sldId="263"/>
            <ac:picMk id="5" creationId="{F5F3A247-DA06-D703-B842-2BD9C976999C}"/>
          </ac:picMkLst>
        </pc:picChg>
        <pc:picChg chg="add mod">
          <ac:chgData name="貴弘 佐々木" userId="fd5a99a261bc84ab" providerId="LiveId" clId="{F379D0D6-F7D7-4D62-9506-B6D8F05A8897}" dt="2024-07-08T23:59:02.587" v="154" actId="1036"/>
          <ac:picMkLst>
            <pc:docMk/>
            <pc:sldMk cId="1899583722" sldId="263"/>
            <ac:picMk id="7" creationId="{4AD97B59-6420-ADCA-3EE6-FD7BC958BDF2}"/>
          </ac:picMkLst>
        </pc:picChg>
        <pc:picChg chg="add del mod">
          <ac:chgData name="貴弘 佐々木" userId="fd5a99a261bc84ab" providerId="LiveId" clId="{F379D0D6-F7D7-4D62-9506-B6D8F05A8897}" dt="2024-07-05T14:47:49.618" v="64" actId="478"/>
          <ac:picMkLst>
            <pc:docMk/>
            <pc:sldMk cId="1899583722" sldId="263"/>
            <ac:picMk id="8" creationId="{D78C59B5-31B6-A85E-0A74-0B64B3F7692F}"/>
          </ac:picMkLst>
        </pc:picChg>
        <pc:picChg chg="add del mod">
          <ac:chgData name="貴弘 佐々木" userId="fd5a99a261bc84ab" providerId="LiveId" clId="{F379D0D6-F7D7-4D62-9506-B6D8F05A8897}" dt="2024-07-05T14:47:50.353" v="66" actId="478"/>
          <ac:picMkLst>
            <pc:docMk/>
            <pc:sldMk cId="1899583722" sldId="263"/>
            <ac:picMk id="9" creationId="{55881FF2-E5FB-2815-F6F2-231BC0AA3779}"/>
          </ac:picMkLst>
        </pc:picChg>
        <pc:picChg chg="add del mod">
          <ac:chgData name="貴弘 佐々木" userId="fd5a99a261bc84ab" providerId="LiveId" clId="{F379D0D6-F7D7-4D62-9506-B6D8F05A8897}" dt="2024-07-05T14:47:50.014" v="65" actId="478"/>
          <ac:picMkLst>
            <pc:docMk/>
            <pc:sldMk cId="1899583722" sldId="263"/>
            <ac:picMk id="10" creationId="{D6E991FA-7677-8AA1-26F9-7F640BB8CB0A}"/>
          </ac:picMkLst>
        </pc:picChg>
        <pc:picChg chg="add del mod">
          <ac:chgData name="貴弘 佐々木" userId="fd5a99a261bc84ab" providerId="LiveId" clId="{F379D0D6-F7D7-4D62-9506-B6D8F05A8897}" dt="2024-07-05T14:47:50.736" v="68" actId="478"/>
          <ac:picMkLst>
            <pc:docMk/>
            <pc:sldMk cId="1899583722" sldId="263"/>
            <ac:picMk id="11" creationId="{5B30C4B3-F19E-A89D-51BF-66668509C519}"/>
          </ac:picMkLst>
        </pc:picChg>
        <pc:picChg chg="add mod">
          <ac:chgData name="貴弘 佐々木" userId="fd5a99a261bc84ab" providerId="LiveId" clId="{F379D0D6-F7D7-4D62-9506-B6D8F05A8897}" dt="2024-07-05T11:25:58.300" v="40" actId="14100"/>
          <ac:picMkLst>
            <pc:docMk/>
            <pc:sldMk cId="1899583722" sldId="263"/>
            <ac:picMk id="12" creationId="{39256BEB-3AC9-E6A8-EB66-321B3570F867}"/>
          </ac:picMkLst>
        </pc:picChg>
        <pc:picChg chg="add mod">
          <ac:chgData name="貴弘 佐々木" userId="fd5a99a261bc84ab" providerId="LiveId" clId="{F379D0D6-F7D7-4D62-9506-B6D8F05A8897}" dt="2024-07-08T23:59:02.587" v="154" actId="1036"/>
          <ac:picMkLst>
            <pc:docMk/>
            <pc:sldMk cId="1899583722" sldId="263"/>
            <ac:picMk id="12" creationId="{C8DAB4BD-12C7-7C31-A916-080DAD95C388}"/>
          </ac:picMkLst>
        </pc:picChg>
        <pc:picChg chg="add mod">
          <ac:chgData name="貴弘 佐々木" userId="fd5a99a261bc84ab" providerId="LiveId" clId="{F379D0D6-F7D7-4D62-9506-B6D8F05A8897}" dt="2024-07-08T23:59:02.587" v="154" actId="1036"/>
          <ac:picMkLst>
            <pc:docMk/>
            <pc:sldMk cId="1899583722" sldId="263"/>
            <ac:picMk id="13" creationId="{07B8DD57-D099-57FF-9B4B-CF0B87A4B8A3}"/>
          </ac:picMkLst>
        </pc:picChg>
        <pc:picChg chg="add mod">
          <ac:chgData name="貴弘 佐々木" userId="fd5a99a261bc84ab" providerId="LiveId" clId="{F379D0D6-F7D7-4D62-9506-B6D8F05A8897}" dt="2024-07-05T11:25:58.300" v="40" actId="14100"/>
          <ac:picMkLst>
            <pc:docMk/>
            <pc:sldMk cId="1899583722" sldId="263"/>
            <ac:picMk id="13" creationId="{782AC03F-EC3F-A8A0-55B0-7BE89D5FA792}"/>
          </ac:picMkLst>
        </pc:picChg>
        <pc:picChg chg="add mod">
          <ac:chgData name="貴弘 佐々木" userId="fd5a99a261bc84ab" providerId="LiveId" clId="{F379D0D6-F7D7-4D62-9506-B6D8F05A8897}" dt="2024-07-08T23:59:02.587" v="154" actId="1036"/>
          <ac:picMkLst>
            <pc:docMk/>
            <pc:sldMk cId="1899583722" sldId="263"/>
            <ac:picMk id="14" creationId="{2C15AE59-857F-25AD-CC81-D8D733C80F74}"/>
          </ac:picMkLst>
        </pc:picChg>
        <pc:picChg chg="del">
          <ac:chgData name="貴弘 佐々木" userId="fd5a99a261bc84ab" providerId="LiveId" clId="{F379D0D6-F7D7-4D62-9506-B6D8F05A8897}" dt="2024-07-05T11:24:03.440" v="2" actId="478"/>
          <ac:picMkLst>
            <pc:docMk/>
            <pc:sldMk cId="1899583722" sldId="263"/>
            <ac:picMk id="14" creationId="{F0E9BA29-BFD0-1C2C-6ACD-D5AA2E0F955F}"/>
          </ac:picMkLst>
        </pc:picChg>
        <pc:picChg chg="del">
          <ac:chgData name="貴弘 佐々木" userId="fd5a99a261bc84ab" providerId="LiveId" clId="{F379D0D6-F7D7-4D62-9506-B6D8F05A8897}" dt="2024-07-05T11:24:19.065" v="6" actId="478"/>
          <ac:picMkLst>
            <pc:docMk/>
            <pc:sldMk cId="1899583722" sldId="263"/>
            <ac:picMk id="15" creationId="{28BBB2AB-AEC4-C706-E573-39C0029683F5}"/>
          </ac:picMkLst>
        </pc:picChg>
        <pc:picChg chg="add mod">
          <ac:chgData name="貴弘 佐々木" userId="fd5a99a261bc84ab" providerId="LiveId" clId="{F379D0D6-F7D7-4D62-9506-B6D8F05A8897}" dt="2024-07-08T23:59:02.587" v="154" actId="1036"/>
          <ac:picMkLst>
            <pc:docMk/>
            <pc:sldMk cId="1899583722" sldId="263"/>
            <ac:picMk id="15" creationId="{FBE062DE-120D-8435-353B-9C043BE5E137}"/>
          </ac:picMkLst>
        </pc:picChg>
        <pc:picChg chg="add mod">
          <ac:chgData name="貴弘 佐々木" userId="fd5a99a261bc84ab" providerId="LiveId" clId="{F379D0D6-F7D7-4D62-9506-B6D8F05A8897}" dt="2024-07-08T23:59:02.587" v="154" actId="1036"/>
          <ac:picMkLst>
            <pc:docMk/>
            <pc:sldMk cId="1899583722" sldId="263"/>
            <ac:picMk id="16" creationId="{3590FCB5-0EA4-A017-2924-1A757BCE67FE}"/>
          </ac:picMkLst>
        </pc:picChg>
        <pc:picChg chg="del">
          <ac:chgData name="貴弘 佐々木" userId="fd5a99a261bc84ab" providerId="LiveId" clId="{F379D0D6-F7D7-4D62-9506-B6D8F05A8897}" dt="2024-07-05T11:24:11.713" v="4" actId="478"/>
          <ac:picMkLst>
            <pc:docMk/>
            <pc:sldMk cId="1899583722" sldId="263"/>
            <ac:picMk id="16" creationId="{8D438BA9-619B-DD31-9AB6-63528A792A04}"/>
          </ac:picMkLst>
        </pc:picChg>
        <pc:picChg chg="del">
          <ac:chgData name="貴弘 佐々木" userId="fd5a99a261bc84ab" providerId="LiveId" clId="{F379D0D6-F7D7-4D62-9506-B6D8F05A8897}" dt="2024-07-05T11:24:26.382" v="9" actId="478"/>
          <ac:picMkLst>
            <pc:docMk/>
            <pc:sldMk cId="1899583722" sldId="263"/>
            <ac:picMk id="17" creationId="{4780D481-4F80-15B3-5907-5689EFE207C4}"/>
          </ac:picMkLst>
        </pc:picChg>
        <pc:picChg chg="add mod">
          <ac:chgData name="貴弘 佐々木" userId="fd5a99a261bc84ab" providerId="LiveId" clId="{F379D0D6-F7D7-4D62-9506-B6D8F05A8897}" dt="2024-07-08T23:59:02.587" v="154" actId="1036"/>
          <ac:picMkLst>
            <pc:docMk/>
            <pc:sldMk cId="1899583722" sldId="263"/>
            <ac:picMk id="17" creationId="{987AA7A6-FC9D-424E-A816-9FFB866BEFDF}"/>
          </ac:picMkLst>
        </pc:picChg>
        <pc:picChg chg="add mod">
          <ac:chgData name="貴弘 佐々木" userId="fd5a99a261bc84ab" providerId="LiveId" clId="{F379D0D6-F7D7-4D62-9506-B6D8F05A8897}" dt="2024-07-08T23:59:02.587" v="154" actId="1036"/>
          <ac:picMkLst>
            <pc:docMk/>
            <pc:sldMk cId="1899583722" sldId="263"/>
            <ac:picMk id="18" creationId="{BF5C698D-E1AA-49F9-DBE2-720E918FE7DA}"/>
          </ac:picMkLst>
        </pc:picChg>
        <pc:picChg chg="del">
          <ac:chgData name="貴弘 佐々木" userId="fd5a99a261bc84ab" providerId="LiveId" clId="{F379D0D6-F7D7-4D62-9506-B6D8F05A8897}" dt="2024-07-05T11:24:58.408" v="18" actId="478"/>
          <ac:picMkLst>
            <pc:docMk/>
            <pc:sldMk cId="1899583722" sldId="263"/>
            <ac:picMk id="18" creationId="{C4898773-ECDD-7E8F-EEF6-BC7D192C33FF}"/>
          </ac:picMkLst>
        </pc:picChg>
        <pc:picChg chg="del">
          <ac:chgData name="貴弘 佐々木" userId="fd5a99a261bc84ab" providerId="LiveId" clId="{F379D0D6-F7D7-4D62-9506-B6D8F05A8897}" dt="2024-07-05T11:24:37.484" v="13" actId="478"/>
          <ac:picMkLst>
            <pc:docMk/>
            <pc:sldMk cId="1899583722" sldId="263"/>
            <ac:picMk id="19" creationId="{25C1971B-662B-506B-2827-33E4E3BD6004}"/>
          </ac:picMkLst>
        </pc:picChg>
        <pc:picChg chg="add mod">
          <ac:chgData name="貴弘 佐々木" userId="fd5a99a261bc84ab" providerId="LiveId" clId="{F379D0D6-F7D7-4D62-9506-B6D8F05A8897}" dt="2024-07-08T23:59:02.587" v="154" actId="1036"/>
          <ac:picMkLst>
            <pc:docMk/>
            <pc:sldMk cId="1899583722" sldId="263"/>
            <ac:picMk id="19" creationId="{A0DADF7A-6F59-EC5C-30E9-49F289A6AC4F}"/>
          </ac:picMkLst>
        </pc:picChg>
        <pc:picChg chg="add mod">
          <ac:chgData name="貴弘 佐々木" userId="fd5a99a261bc84ab" providerId="LiveId" clId="{F379D0D6-F7D7-4D62-9506-B6D8F05A8897}" dt="2024-07-05T11:25:58.300" v="40" actId="14100"/>
          <ac:picMkLst>
            <pc:docMk/>
            <pc:sldMk cId="1899583722" sldId="263"/>
            <ac:picMk id="20" creationId="{5FF935C5-E536-69D8-5B7D-09C3411BE419}"/>
          </ac:picMkLst>
        </pc:picChg>
        <pc:picChg chg="add mod">
          <ac:chgData name="貴弘 佐々木" userId="fd5a99a261bc84ab" providerId="LiveId" clId="{F379D0D6-F7D7-4D62-9506-B6D8F05A8897}" dt="2024-07-05T11:25:58.300" v="40" actId="14100"/>
          <ac:picMkLst>
            <pc:docMk/>
            <pc:sldMk cId="1899583722" sldId="263"/>
            <ac:picMk id="21" creationId="{5871F683-8B0B-745A-D5C1-8DCCA031977A}"/>
          </ac:picMkLst>
        </pc:picChg>
        <pc:picChg chg="mod">
          <ac:chgData name="貴弘 佐々木" userId="fd5a99a261bc84ab" providerId="LiveId" clId="{F379D0D6-F7D7-4D62-9506-B6D8F05A8897}" dt="2024-07-05T11:25:52.914" v="38"/>
          <ac:picMkLst>
            <pc:docMk/>
            <pc:sldMk cId="1899583722" sldId="263"/>
            <ac:picMk id="23" creationId="{DB2888A8-9F11-84B5-E52B-1C49C82BDBA2}"/>
          </ac:picMkLst>
        </pc:picChg>
        <pc:picChg chg="mod">
          <ac:chgData name="貴弘 佐々木" userId="fd5a99a261bc84ab" providerId="LiveId" clId="{F379D0D6-F7D7-4D62-9506-B6D8F05A8897}" dt="2024-07-05T11:25:52.914" v="38"/>
          <ac:picMkLst>
            <pc:docMk/>
            <pc:sldMk cId="1899583722" sldId="263"/>
            <ac:picMk id="27" creationId="{C6237E57-BE86-7637-DCCB-55F75AA26845}"/>
          </ac:picMkLst>
        </pc:picChg>
        <pc:picChg chg="mod">
          <ac:chgData name="貴弘 佐々木" userId="fd5a99a261bc84ab" providerId="LiveId" clId="{F379D0D6-F7D7-4D62-9506-B6D8F05A8897}" dt="2024-07-05T11:25:52.914" v="38"/>
          <ac:picMkLst>
            <pc:docMk/>
            <pc:sldMk cId="1899583722" sldId="263"/>
            <ac:picMk id="31" creationId="{BF010E0A-802A-19F4-BC7A-E07AB41E72F9}"/>
          </ac:picMkLst>
        </pc:picChg>
        <pc:picChg chg="mod">
          <ac:chgData name="貴弘 佐々木" userId="fd5a99a261bc84ab" providerId="LiveId" clId="{F379D0D6-F7D7-4D62-9506-B6D8F05A8897}" dt="2024-07-05T11:25:52.914" v="38"/>
          <ac:picMkLst>
            <pc:docMk/>
            <pc:sldMk cId="1899583722" sldId="263"/>
            <ac:picMk id="35" creationId="{5A5556C0-9F9A-5451-01FA-21298E0D618E}"/>
          </ac:picMkLst>
        </pc:picChg>
        <pc:picChg chg="del">
          <ac:chgData name="貴弘 佐々木" userId="fd5a99a261bc84ab" providerId="LiveId" clId="{F379D0D6-F7D7-4D62-9506-B6D8F05A8897}" dt="2024-07-05T11:24:43.184" v="15" actId="478"/>
          <ac:picMkLst>
            <pc:docMk/>
            <pc:sldMk cId="1899583722" sldId="263"/>
            <ac:picMk id="37" creationId="{D5E5E06E-9E3C-19A8-E7AA-CC9B863EDC3C}"/>
          </ac:picMkLst>
        </pc:picChg>
        <pc:picChg chg="add mod">
          <ac:chgData name="貴弘 佐々木" userId="fd5a99a261bc84ab" providerId="LiveId" clId="{F379D0D6-F7D7-4D62-9506-B6D8F05A8897}" dt="2024-07-08T23:59:02.587" v="154" actId="1036"/>
          <ac:picMkLst>
            <pc:docMk/>
            <pc:sldMk cId="1899583722" sldId="263"/>
            <ac:picMk id="39" creationId="{114D13B6-52D6-C3A4-9572-A47A52F71A93}"/>
          </ac:picMkLst>
        </pc:picChg>
        <pc:picChg chg="add mod">
          <ac:chgData name="貴弘 佐々木" userId="fd5a99a261bc84ab" providerId="LiveId" clId="{F379D0D6-F7D7-4D62-9506-B6D8F05A8897}" dt="2024-07-08T23:59:02.587" v="154" actId="1036"/>
          <ac:picMkLst>
            <pc:docMk/>
            <pc:sldMk cId="1899583722" sldId="263"/>
            <ac:picMk id="40" creationId="{0F52E5D8-8A4B-64B3-49C2-FB3C18FB5595}"/>
          </ac:picMkLst>
        </pc:picChg>
        <pc:picChg chg="del">
          <ac:chgData name="貴弘 佐々木" userId="fd5a99a261bc84ab" providerId="LiveId" clId="{F379D0D6-F7D7-4D62-9506-B6D8F05A8897}" dt="2024-07-05T11:24:31.256" v="11" actId="478"/>
          <ac:picMkLst>
            <pc:docMk/>
            <pc:sldMk cId="1899583722" sldId="263"/>
            <ac:picMk id="41" creationId="{55424BED-D895-539D-2549-456A7CEAD016}"/>
          </ac:picMkLst>
        </pc:picChg>
        <pc:picChg chg="del">
          <ac:chgData name="貴弘 佐々木" userId="fd5a99a261bc84ab" providerId="LiveId" clId="{F379D0D6-F7D7-4D62-9506-B6D8F05A8897}" dt="2024-07-05T11:26:40.080" v="47" actId="478"/>
          <ac:picMkLst>
            <pc:docMk/>
            <pc:sldMk cId="1899583722" sldId="263"/>
            <ac:picMk id="42" creationId="{C76BAA51-3465-14CB-2468-4B6F47BBC5E8}"/>
          </ac:picMkLst>
        </pc:picChg>
        <pc:picChg chg="del">
          <ac:chgData name="貴弘 佐々木" userId="fd5a99a261bc84ab" providerId="LiveId" clId="{F379D0D6-F7D7-4D62-9506-B6D8F05A8897}" dt="2024-07-05T11:26:44.466" v="49" actId="478"/>
          <ac:picMkLst>
            <pc:docMk/>
            <pc:sldMk cId="1899583722" sldId="263"/>
            <ac:picMk id="48" creationId="{53E72C9D-48BA-6E8C-3623-F59849DEDF2E}"/>
          </ac:picMkLst>
        </pc:picChg>
        <pc:picChg chg="del">
          <ac:chgData name="貴弘 佐々木" userId="fd5a99a261bc84ab" providerId="LiveId" clId="{F379D0D6-F7D7-4D62-9506-B6D8F05A8897}" dt="2024-07-05T11:26:49.108" v="52" actId="478"/>
          <ac:picMkLst>
            <pc:docMk/>
            <pc:sldMk cId="1899583722" sldId="263"/>
            <ac:picMk id="49" creationId="{24E30BA8-FDF8-BC88-1FE8-205449D06FE0}"/>
          </ac:picMkLst>
        </pc:picChg>
        <pc:picChg chg="del">
          <ac:chgData name="貴弘 佐々木" userId="fd5a99a261bc84ab" providerId="LiveId" clId="{F379D0D6-F7D7-4D62-9506-B6D8F05A8897}" dt="2024-07-05T11:26:54.333" v="54" actId="478"/>
          <ac:picMkLst>
            <pc:docMk/>
            <pc:sldMk cId="1899583722" sldId="263"/>
            <ac:picMk id="50" creationId="{E3338668-9779-2140-7658-BFEB77886100}"/>
          </ac:picMkLst>
        </pc:picChg>
        <pc:picChg chg="del">
          <ac:chgData name="貴弘 佐々木" userId="fd5a99a261bc84ab" providerId="LiveId" clId="{F379D0D6-F7D7-4D62-9506-B6D8F05A8897}" dt="2024-07-05T11:27:13.961" v="60" actId="478"/>
          <ac:picMkLst>
            <pc:docMk/>
            <pc:sldMk cId="1899583722" sldId="263"/>
            <ac:picMk id="51" creationId="{DB8B9BB8-24A0-79EE-B9B4-8037FF470E51}"/>
          </ac:picMkLst>
        </pc:picChg>
        <pc:picChg chg="del">
          <ac:chgData name="貴弘 佐々木" userId="fd5a99a261bc84ab" providerId="LiveId" clId="{F379D0D6-F7D7-4D62-9506-B6D8F05A8897}" dt="2024-07-05T11:27:17.884" v="62" actId="478"/>
          <ac:picMkLst>
            <pc:docMk/>
            <pc:sldMk cId="1899583722" sldId="263"/>
            <ac:picMk id="52" creationId="{17C35FBA-C815-6195-446C-0A4E8AEF4B0C}"/>
          </ac:picMkLst>
        </pc:picChg>
        <pc:picChg chg="del">
          <ac:chgData name="貴弘 佐々木" userId="fd5a99a261bc84ab" providerId="LiveId" clId="{F379D0D6-F7D7-4D62-9506-B6D8F05A8897}" dt="2024-07-05T11:27:09.066" v="58" actId="478"/>
          <ac:picMkLst>
            <pc:docMk/>
            <pc:sldMk cId="1899583722" sldId="263"/>
            <ac:picMk id="53" creationId="{9A379620-BF0A-2FA2-7C61-D5553EAD8866}"/>
          </ac:picMkLst>
        </pc:picChg>
        <pc:picChg chg="del">
          <ac:chgData name="貴弘 佐々木" userId="fd5a99a261bc84ab" providerId="LiveId" clId="{F379D0D6-F7D7-4D62-9506-B6D8F05A8897}" dt="2024-07-05T11:27:00.535" v="56" actId="478"/>
          <ac:picMkLst>
            <pc:docMk/>
            <pc:sldMk cId="1899583722" sldId="263"/>
            <ac:picMk id="54" creationId="{DAE6EEBA-F565-9E2D-5D09-CC12FF5863D8}"/>
          </ac:picMkLst>
        </pc:picChg>
        <pc:picChg chg="add mod">
          <ac:chgData name="貴弘 佐々木" userId="fd5a99a261bc84ab" providerId="LiveId" clId="{F379D0D6-F7D7-4D62-9506-B6D8F05A8897}" dt="2024-07-08T23:59:02.587" v="154" actId="1036"/>
          <ac:picMkLst>
            <pc:docMk/>
            <pc:sldMk cId="1899583722" sldId="263"/>
            <ac:picMk id="55" creationId="{DF95D4E8-0587-B033-1963-163452672DBA}"/>
          </ac:picMkLst>
        </pc:picChg>
        <pc:picChg chg="add mod">
          <ac:chgData name="貴弘 佐々木" userId="fd5a99a261bc84ab" providerId="LiveId" clId="{F379D0D6-F7D7-4D62-9506-B6D8F05A8897}" dt="2024-07-08T23:59:02.587" v="154" actId="1036"/>
          <ac:picMkLst>
            <pc:docMk/>
            <pc:sldMk cId="1899583722" sldId="263"/>
            <ac:picMk id="56" creationId="{D01579BE-D1C3-C149-F92E-3E5DBD7A4FE2}"/>
          </ac:picMkLst>
        </pc:picChg>
        <pc:picChg chg="mod">
          <ac:chgData name="貴弘 佐々木" userId="fd5a99a261bc84ab" providerId="LiveId" clId="{F379D0D6-F7D7-4D62-9506-B6D8F05A8897}" dt="2024-07-05T11:26:09.316" v="41"/>
          <ac:picMkLst>
            <pc:docMk/>
            <pc:sldMk cId="1899583722" sldId="263"/>
            <ac:picMk id="58" creationId="{9930C84E-17C4-27AD-348C-B26CD470865D}"/>
          </ac:picMkLst>
        </pc:picChg>
        <pc:picChg chg="mod">
          <ac:chgData name="貴弘 佐々木" userId="fd5a99a261bc84ab" providerId="LiveId" clId="{F379D0D6-F7D7-4D62-9506-B6D8F05A8897}" dt="2024-07-05T11:26:09.316" v="41"/>
          <ac:picMkLst>
            <pc:docMk/>
            <pc:sldMk cId="1899583722" sldId="263"/>
            <ac:picMk id="65" creationId="{0AC61D63-C868-DCFF-B9FD-8B10573E41B7}"/>
          </ac:picMkLst>
        </pc:picChg>
        <pc:picChg chg="mod">
          <ac:chgData name="貴弘 佐々木" userId="fd5a99a261bc84ab" providerId="LiveId" clId="{F379D0D6-F7D7-4D62-9506-B6D8F05A8897}" dt="2024-07-05T11:26:09.316" v="41"/>
          <ac:picMkLst>
            <pc:docMk/>
            <pc:sldMk cId="1899583722" sldId="263"/>
            <ac:picMk id="71" creationId="{69F678C3-ED70-9472-9367-2572D68D88C9}"/>
          </ac:picMkLst>
        </pc:picChg>
        <pc:picChg chg="mod">
          <ac:chgData name="貴弘 佐々木" userId="fd5a99a261bc84ab" providerId="LiveId" clId="{F379D0D6-F7D7-4D62-9506-B6D8F05A8897}" dt="2024-07-05T11:26:09.316" v="41"/>
          <ac:picMkLst>
            <pc:docMk/>
            <pc:sldMk cId="1899583722" sldId="263"/>
            <ac:picMk id="75" creationId="{193357B4-5F70-F882-57C4-4771BB58D203}"/>
          </ac:picMkLst>
        </pc:picChg>
        <pc:cxnChg chg="mod">
          <ac:chgData name="貴弘 佐々木" userId="fd5a99a261bc84ab" providerId="LiveId" clId="{F379D0D6-F7D7-4D62-9506-B6D8F05A8897}" dt="2024-07-08T23:59:13.541" v="155"/>
          <ac:cxnSpMkLst>
            <pc:docMk/>
            <pc:sldMk cId="1899583722" sldId="263"/>
            <ac:cxnSpMk id="10" creationId="{B76347B6-214E-BC82-F1C4-75454FE17BD4}"/>
          </ac:cxnSpMkLst>
        </pc:cxnChg>
        <pc:cxnChg chg="mod">
          <ac:chgData name="貴弘 佐々木" userId="fd5a99a261bc84ab" providerId="LiveId" clId="{F379D0D6-F7D7-4D62-9506-B6D8F05A8897}" dt="2024-07-08T23:59:13.541" v="155"/>
          <ac:cxnSpMkLst>
            <pc:docMk/>
            <pc:sldMk cId="1899583722" sldId="263"/>
            <ac:cxnSpMk id="21" creationId="{CDEB7964-8EA1-8B07-C03F-5AFEDCFC94E6}"/>
          </ac:cxnSpMkLst>
        </pc:cxnChg>
        <pc:cxnChg chg="mod">
          <ac:chgData name="貴弘 佐々木" userId="fd5a99a261bc84ab" providerId="LiveId" clId="{F379D0D6-F7D7-4D62-9506-B6D8F05A8897}" dt="2024-07-05T11:25:52.914" v="38"/>
          <ac:cxnSpMkLst>
            <pc:docMk/>
            <pc:sldMk cId="1899583722" sldId="263"/>
            <ac:cxnSpMk id="24" creationId="{CE22A6FA-571B-ACB7-9F49-647E957F8ED2}"/>
          </ac:cxnSpMkLst>
        </pc:cxnChg>
        <pc:cxnChg chg="mod">
          <ac:chgData name="貴弘 佐々木" userId="fd5a99a261bc84ab" providerId="LiveId" clId="{F379D0D6-F7D7-4D62-9506-B6D8F05A8897}" dt="2024-07-05T11:25:52.914" v="38"/>
          <ac:cxnSpMkLst>
            <pc:docMk/>
            <pc:sldMk cId="1899583722" sldId="263"/>
            <ac:cxnSpMk id="28" creationId="{07965037-44B9-7B1F-5E29-1F1D8BEFB0FD}"/>
          </ac:cxnSpMkLst>
        </pc:cxnChg>
        <pc:cxnChg chg="mod">
          <ac:chgData name="貴弘 佐々木" userId="fd5a99a261bc84ab" providerId="LiveId" clId="{F379D0D6-F7D7-4D62-9506-B6D8F05A8897}" dt="2024-07-05T11:25:52.914" v="38"/>
          <ac:cxnSpMkLst>
            <pc:docMk/>
            <pc:sldMk cId="1899583722" sldId="263"/>
            <ac:cxnSpMk id="32" creationId="{AFF7E1D3-50F0-3F93-96AE-F031BC7AE13A}"/>
          </ac:cxnSpMkLst>
        </pc:cxnChg>
        <pc:cxnChg chg="mod">
          <ac:chgData name="貴弘 佐々木" userId="fd5a99a261bc84ab" providerId="LiveId" clId="{F379D0D6-F7D7-4D62-9506-B6D8F05A8897}" dt="2024-07-05T11:25:52.914" v="38"/>
          <ac:cxnSpMkLst>
            <pc:docMk/>
            <pc:sldMk cId="1899583722" sldId="263"/>
            <ac:cxnSpMk id="36" creationId="{DA5B3DA9-6AA5-49D0-972E-6EC3C5E7B91D}"/>
          </ac:cxnSpMkLst>
        </pc:cxnChg>
        <pc:cxnChg chg="mod">
          <ac:chgData name="貴弘 佐々木" userId="fd5a99a261bc84ab" providerId="LiveId" clId="{F379D0D6-F7D7-4D62-9506-B6D8F05A8897}" dt="2024-07-05T11:26:09.316" v="41"/>
          <ac:cxnSpMkLst>
            <pc:docMk/>
            <pc:sldMk cId="1899583722" sldId="263"/>
            <ac:cxnSpMk id="62" creationId="{C56FC486-E0E8-32A9-FA04-93D90E24574A}"/>
          </ac:cxnSpMkLst>
        </pc:cxnChg>
        <pc:cxnChg chg="mod">
          <ac:chgData name="貴弘 佐々木" userId="fd5a99a261bc84ab" providerId="LiveId" clId="{F379D0D6-F7D7-4D62-9506-B6D8F05A8897}" dt="2024-07-05T11:26:09.316" v="41"/>
          <ac:cxnSpMkLst>
            <pc:docMk/>
            <pc:sldMk cId="1899583722" sldId="263"/>
            <ac:cxnSpMk id="66" creationId="{B6F5E0F8-7AB1-06A9-458A-F72B8FF025A2}"/>
          </ac:cxnSpMkLst>
        </pc:cxnChg>
        <pc:cxnChg chg="mod">
          <ac:chgData name="貴弘 佐々木" userId="fd5a99a261bc84ab" providerId="LiveId" clId="{F379D0D6-F7D7-4D62-9506-B6D8F05A8897}" dt="2024-07-05T11:26:09.316" v="41"/>
          <ac:cxnSpMkLst>
            <pc:docMk/>
            <pc:sldMk cId="1899583722" sldId="263"/>
            <ac:cxnSpMk id="72" creationId="{FFC1FFA3-C71E-F82A-1340-2D510106B027}"/>
          </ac:cxnSpMkLst>
        </pc:cxnChg>
        <pc:cxnChg chg="mod">
          <ac:chgData name="貴弘 佐々木" userId="fd5a99a261bc84ab" providerId="LiveId" clId="{F379D0D6-F7D7-4D62-9506-B6D8F05A8897}" dt="2024-07-05T11:26:09.316" v="41"/>
          <ac:cxnSpMkLst>
            <pc:docMk/>
            <pc:sldMk cId="1899583722" sldId="263"/>
            <ac:cxnSpMk id="76" creationId="{B57343DC-3464-4ED9-2C1C-0B7FF4E81C16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B3288-54A2-463A-B942-DC3D5F9A6374}" type="datetimeFigureOut">
              <a:rPr kumimoji="1" lang="ja-JP" altLang="en-US" smtClean="0"/>
              <a:t>2024/7/9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D26CF-6F80-4A06-B148-A27C07C8DB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30148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B3288-54A2-463A-B942-DC3D5F9A6374}" type="datetimeFigureOut">
              <a:rPr kumimoji="1" lang="ja-JP" altLang="en-US" smtClean="0"/>
              <a:t>2024/7/9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D26CF-6F80-4A06-B148-A27C07C8DB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775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B3288-54A2-463A-B942-DC3D5F9A6374}" type="datetimeFigureOut">
              <a:rPr kumimoji="1" lang="ja-JP" altLang="en-US" smtClean="0"/>
              <a:t>2024/7/9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D26CF-6F80-4A06-B148-A27C07C8DB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186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B3288-54A2-463A-B942-DC3D5F9A6374}" type="datetimeFigureOut">
              <a:rPr kumimoji="1" lang="ja-JP" altLang="en-US" smtClean="0"/>
              <a:t>2024/7/9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D26CF-6F80-4A06-B148-A27C07C8DB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4819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B3288-54A2-463A-B942-DC3D5F9A6374}" type="datetimeFigureOut">
              <a:rPr kumimoji="1" lang="ja-JP" altLang="en-US" smtClean="0"/>
              <a:t>2024/7/9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D26CF-6F80-4A06-B148-A27C07C8DB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7645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B3288-54A2-463A-B942-DC3D5F9A6374}" type="datetimeFigureOut">
              <a:rPr kumimoji="1" lang="ja-JP" altLang="en-US" smtClean="0"/>
              <a:t>2024/7/9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D26CF-6F80-4A06-B148-A27C07C8DB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4586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B3288-54A2-463A-B942-DC3D5F9A6374}" type="datetimeFigureOut">
              <a:rPr kumimoji="1" lang="ja-JP" altLang="en-US" smtClean="0"/>
              <a:t>2024/7/9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D26CF-6F80-4A06-B148-A27C07C8DB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5743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B3288-54A2-463A-B942-DC3D5F9A6374}" type="datetimeFigureOut">
              <a:rPr kumimoji="1" lang="ja-JP" altLang="en-US" smtClean="0"/>
              <a:t>2024/7/9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D26CF-6F80-4A06-B148-A27C07C8DB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487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B3288-54A2-463A-B942-DC3D5F9A6374}" type="datetimeFigureOut">
              <a:rPr kumimoji="1" lang="ja-JP" altLang="en-US" smtClean="0"/>
              <a:t>2024/7/9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D26CF-6F80-4A06-B148-A27C07C8DB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0655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B3288-54A2-463A-B942-DC3D5F9A6374}" type="datetimeFigureOut">
              <a:rPr kumimoji="1" lang="ja-JP" altLang="en-US" smtClean="0"/>
              <a:t>2024/7/9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D26CF-6F80-4A06-B148-A27C07C8DB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3932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B3288-54A2-463A-B942-DC3D5F9A6374}" type="datetimeFigureOut">
              <a:rPr kumimoji="1" lang="ja-JP" altLang="en-US" smtClean="0"/>
              <a:t>2024/7/9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D26CF-6F80-4A06-B148-A27C07C8DB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3070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6B3288-54A2-463A-B942-DC3D5F9A6374}" type="datetimeFigureOut">
              <a:rPr kumimoji="1" lang="ja-JP" altLang="en-US" smtClean="0"/>
              <a:t>2024/7/9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CD26CF-6F80-4A06-B148-A27C07C8DB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9924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8.tif"/><Relationship Id="rId18" Type="http://schemas.openxmlformats.org/officeDocument/2006/relationships/image" Target="../media/image11.png"/><Relationship Id="rId3" Type="http://schemas.openxmlformats.org/officeDocument/2006/relationships/image" Target="../media/image1.emf"/><Relationship Id="rId21" Type="http://schemas.openxmlformats.org/officeDocument/2006/relationships/image" Target="../media/image14.png"/><Relationship Id="rId7" Type="http://schemas.openxmlformats.org/officeDocument/2006/relationships/image" Target="../media/image4.png"/><Relationship Id="rId12" Type="http://schemas.openxmlformats.org/officeDocument/2006/relationships/image" Target="../media/image7.tif"/><Relationship Id="rId17" Type="http://schemas.microsoft.com/office/2007/relationships/hdphoto" Target="../media/hdphoto4.wdp"/><Relationship Id="rId25" Type="http://schemas.openxmlformats.org/officeDocument/2006/relationships/image" Target="../media/image18.png"/><Relationship Id="rId2" Type="http://schemas.openxmlformats.org/officeDocument/2006/relationships/oleObject" Target="../embeddings/oleObject1.bin"/><Relationship Id="rId16" Type="http://schemas.openxmlformats.org/officeDocument/2006/relationships/image" Target="../media/image10.png"/><Relationship Id="rId20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tif"/><Relationship Id="rId11" Type="http://schemas.microsoft.com/office/2007/relationships/hdphoto" Target="../media/hdphoto2.wdp"/><Relationship Id="rId24" Type="http://schemas.openxmlformats.org/officeDocument/2006/relationships/image" Target="../media/image17.png"/><Relationship Id="rId5" Type="http://schemas.openxmlformats.org/officeDocument/2006/relationships/image" Target="../media/image2.emf"/><Relationship Id="rId15" Type="http://schemas.microsoft.com/office/2007/relationships/hdphoto" Target="../media/hdphoto3.wdp"/><Relationship Id="rId23" Type="http://schemas.openxmlformats.org/officeDocument/2006/relationships/image" Target="../media/image16.png"/><Relationship Id="rId10" Type="http://schemas.openxmlformats.org/officeDocument/2006/relationships/image" Target="../media/image6.png"/><Relationship Id="rId19" Type="http://schemas.openxmlformats.org/officeDocument/2006/relationships/image" Target="../media/image12.png"/><Relationship Id="rId4" Type="http://schemas.openxmlformats.org/officeDocument/2006/relationships/oleObject" Target="../embeddings/oleObject2.bin"/><Relationship Id="rId9" Type="http://schemas.openxmlformats.org/officeDocument/2006/relationships/image" Target="../media/image5.tif"/><Relationship Id="rId14" Type="http://schemas.openxmlformats.org/officeDocument/2006/relationships/image" Target="../media/image9.png"/><Relationship Id="rId22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オブジェクト 23">
            <a:extLst>
              <a:ext uri="{FF2B5EF4-FFF2-40B4-BE49-F238E27FC236}">
                <a16:creationId xmlns:a16="http://schemas.microsoft.com/office/drawing/2014/main" id="{DA8C66B7-33E5-1CE7-9DC8-C315543F43A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7148404"/>
              </p:ext>
            </p:extLst>
          </p:nvPr>
        </p:nvGraphicFramePr>
        <p:xfrm>
          <a:off x="3932887" y="5257590"/>
          <a:ext cx="2827017" cy="38840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3338818" imgH="3575249" progId="">
                  <p:embed/>
                </p:oleObj>
              </mc:Choice>
              <mc:Fallback>
                <p:oleObj r:id="rId2" imgW="3338818" imgH="3575249" progId="">
                  <p:embed/>
                  <p:pic>
                    <p:nvPicPr>
                      <p:cNvPr id="24" name="オブジェクト 23">
                        <a:extLst>
                          <a:ext uri="{FF2B5EF4-FFF2-40B4-BE49-F238E27FC236}">
                            <a16:creationId xmlns:a16="http://schemas.microsoft.com/office/drawing/2014/main" id="{DA8C66B7-33E5-1CE7-9DC8-C315543F43A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2887" y="5257590"/>
                        <a:ext cx="2827017" cy="3884052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オブジェクト 22">
            <a:extLst>
              <a:ext uri="{FF2B5EF4-FFF2-40B4-BE49-F238E27FC236}">
                <a16:creationId xmlns:a16="http://schemas.microsoft.com/office/drawing/2014/main" id="{C1315F3A-02A5-A482-4FA1-5CB5C917F05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8076373"/>
              </p:ext>
            </p:extLst>
          </p:nvPr>
        </p:nvGraphicFramePr>
        <p:xfrm>
          <a:off x="478358" y="5257589"/>
          <a:ext cx="2903720" cy="38840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3411926" imgH="3511142" progId="">
                  <p:embed/>
                </p:oleObj>
              </mc:Choice>
              <mc:Fallback>
                <p:oleObj r:id="rId4" imgW="3411926" imgH="3511142" progId="">
                  <p:embed/>
                  <p:pic>
                    <p:nvPicPr>
                      <p:cNvPr id="23" name="オブジェクト 22">
                        <a:extLst>
                          <a:ext uri="{FF2B5EF4-FFF2-40B4-BE49-F238E27FC236}">
                            <a16:creationId xmlns:a16="http://schemas.microsoft.com/office/drawing/2014/main" id="{C1315F3A-02A5-A482-4FA1-5CB5C917F05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358" y="5257589"/>
                        <a:ext cx="2903720" cy="3884052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B7560AF-6AEE-E3FE-0C96-9631CB768076}"/>
              </a:ext>
            </a:extLst>
          </p:cNvPr>
          <p:cNvSpPr txBox="1"/>
          <p:nvPr/>
        </p:nvSpPr>
        <p:spPr>
          <a:xfrm>
            <a:off x="808685" y="397471"/>
            <a:ext cx="7681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Scramble</a:t>
            </a:r>
            <a:endParaRPr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1A50DE9D-97BD-5535-20AC-F9E283BB6684}"/>
              </a:ext>
            </a:extLst>
          </p:cNvPr>
          <p:cNvSpPr txBox="1"/>
          <p:nvPr/>
        </p:nvSpPr>
        <p:spPr>
          <a:xfrm>
            <a:off x="-65382" y="1050547"/>
            <a:ext cx="5437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Ki-67</a:t>
            </a:r>
            <a:endParaRPr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65B35B40-70E2-0E76-0E54-A237BDB960AF}"/>
              </a:ext>
            </a:extLst>
          </p:cNvPr>
          <p:cNvSpPr txBox="1"/>
          <p:nvPr/>
        </p:nvSpPr>
        <p:spPr>
          <a:xfrm>
            <a:off x="-60069" y="2127766"/>
            <a:ext cx="9445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DAPI</a:t>
            </a:r>
            <a:endParaRPr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370E19BF-5C2F-18EC-2606-9CB91295D31A}"/>
              </a:ext>
            </a:extLst>
          </p:cNvPr>
          <p:cNvSpPr txBox="1"/>
          <p:nvPr/>
        </p:nvSpPr>
        <p:spPr>
          <a:xfrm>
            <a:off x="-65383" y="3261451"/>
            <a:ext cx="9445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DIC</a:t>
            </a:r>
            <a:endParaRPr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4073F9FF-92F2-4CEC-C6E1-1772CAD05AAA}"/>
              </a:ext>
            </a:extLst>
          </p:cNvPr>
          <p:cNvSpPr txBox="1"/>
          <p:nvPr/>
        </p:nvSpPr>
        <p:spPr>
          <a:xfrm>
            <a:off x="1947703" y="397471"/>
            <a:ext cx="14401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siRNA of STX12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A1D25F79-3564-2EFB-585E-1E1A72782878}"/>
              </a:ext>
            </a:extLst>
          </p:cNvPr>
          <p:cNvSpPr txBox="1"/>
          <p:nvPr/>
        </p:nvSpPr>
        <p:spPr>
          <a:xfrm>
            <a:off x="3413877" y="4387513"/>
            <a:ext cx="5842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Merge</a:t>
            </a:r>
            <a:endParaRPr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472CC6C9-3452-71C1-776B-392DAE5D78A9}"/>
              </a:ext>
            </a:extLst>
          </p:cNvPr>
          <p:cNvSpPr txBox="1"/>
          <p:nvPr/>
        </p:nvSpPr>
        <p:spPr>
          <a:xfrm>
            <a:off x="3139244" y="1092872"/>
            <a:ext cx="1086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TUNEL</a:t>
            </a:r>
            <a:endParaRPr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971827B5-5950-2A8B-1D64-05F1A9C43106}"/>
              </a:ext>
            </a:extLst>
          </p:cNvPr>
          <p:cNvSpPr txBox="1"/>
          <p:nvPr/>
        </p:nvSpPr>
        <p:spPr>
          <a:xfrm>
            <a:off x="3457254" y="2199413"/>
            <a:ext cx="5421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DAPI</a:t>
            </a:r>
            <a:endParaRPr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A0070039-FBF3-0E5F-F51D-938D28DBD580}"/>
              </a:ext>
            </a:extLst>
          </p:cNvPr>
          <p:cNvSpPr txBox="1"/>
          <p:nvPr/>
        </p:nvSpPr>
        <p:spPr>
          <a:xfrm>
            <a:off x="4241612" y="401458"/>
            <a:ext cx="7681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Scramble</a:t>
            </a:r>
            <a:endParaRPr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7AC4B3F4-80ED-692B-DD93-05F98ECDDDC8}"/>
              </a:ext>
            </a:extLst>
          </p:cNvPr>
          <p:cNvSpPr txBox="1"/>
          <p:nvPr/>
        </p:nvSpPr>
        <p:spPr>
          <a:xfrm>
            <a:off x="5380630" y="401458"/>
            <a:ext cx="14401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siRNA of STX12</a:t>
            </a:r>
            <a:endParaRPr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4ED154B-C04D-39E5-30D1-6048DBA80410}"/>
              </a:ext>
            </a:extLst>
          </p:cNvPr>
          <p:cNvSpPr txBox="1"/>
          <p:nvPr/>
        </p:nvSpPr>
        <p:spPr>
          <a:xfrm>
            <a:off x="-55313" y="4364476"/>
            <a:ext cx="9445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Merge</a:t>
            </a:r>
            <a:endParaRPr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F006F8F-35BB-929E-BA02-556FA11A354B}"/>
              </a:ext>
            </a:extLst>
          </p:cNvPr>
          <p:cNvSpPr txBox="1"/>
          <p:nvPr/>
        </p:nvSpPr>
        <p:spPr>
          <a:xfrm>
            <a:off x="3473965" y="3261451"/>
            <a:ext cx="9445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DIC</a:t>
            </a:r>
            <a:endParaRPr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9373E8DE-DA0F-D119-4179-194DD062FB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7702" y="691371"/>
            <a:ext cx="1434375" cy="10800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464C4E9B-58A8-5003-C4B5-F9504807D2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7702" y="2922881"/>
            <a:ext cx="1434375" cy="10800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F5F3A247-DA06-D703-B842-2BD9C976999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609" y="1802174"/>
            <a:ext cx="1434375" cy="10800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4AD97B59-6420-ADCA-3EE6-FD7BC958BDF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609" y="4035423"/>
            <a:ext cx="1434375" cy="1080000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114D13B6-52D6-C3A4-9572-A47A52F71A9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9205" y="706228"/>
            <a:ext cx="1434375" cy="1080000"/>
          </a:xfrm>
          <a:prstGeom prst="rect">
            <a:avLst/>
          </a:prstGeom>
        </p:spPr>
      </p:pic>
      <p:pic>
        <p:nvPicPr>
          <p:cNvPr id="40" name="図 39">
            <a:extLst>
              <a:ext uri="{FF2B5EF4-FFF2-40B4-BE49-F238E27FC236}">
                <a16:creationId xmlns:a16="http://schemas.microsoft.com/office/drawing/2014/main" id="{0F52E5D8-8A4B-64B3-49C2-FB3C18FB559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97" y="1826096"/>
            <a:ext cx="1434375" cy="1080000"/>
          </a:xfrm>
          <a:prstGeom prst="rect">
            <a:avLst/>
          </a:prstGeom>
        </p:spPr>
      </p:pic>
      <p:pic>
        <p:nvPicPr>
          <p:cNvPr id="55" name="図 54">
            <a:extLst>
              <a:ext uri="{FF2B5EF4-FFF2-40B4-BE49-F238E27FC236}">
                <a16:creationId xmlns:a16="http://schemas.microsoft.com/office/drawing/2014/main" id="{DF95D4E8-0587-B033-1963-163452672DB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97" y="4056210"/>
            <a:ext cx="1434375" cy="1080000"/>
          </a:xfrm>
          <a:prstGeom prst="rect">
            <a:avLst/>
          </a:prstGeom>
        </p:spPr>
      </p:pic>
      <p:pic>
        <p:nvPicPr>
          <p:cNvPr id="56" name="図 55">
            <a:extLst>
              <a:ext uri="{FF2B5EF4-FFF2-40B4-BE49-F238E27FC236}">
                <a16:creationId xmlns:a16="http://schemas.microsoft.com/office/drawing/2014/main" id="{D01579BE-D1C3-C149-F92E-3E5DBD7A4FE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97" y="2925156"/>
            <a:ext cx="1434375" cy="10800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C8DAB4BD-12C7-7C31-A916-080DAD95C388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66640" y="2922881"/>
            <a:ext cx="1435118" cy="10800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07B8DD57-D099-57FF-9B4B-CF0B87A4B8A3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66640" y="1802174"/>
            <a:ext cx="1438780" cy="10800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2C15AE59-857F-25AD-CC81-D8D733C80F74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66640" y="694849"/>
            <a:ext cx="1438780" cy="108000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FBE062DE-120D-8435-353B-9C043BE5E137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66640" y="4043588"/>
            <a:ext cx="1435118" cy="108000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3590FCB5-0EA4-A017-2924-1A757BCE67FE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946254" y="2922881"/>
            <a:ext cx="1420671" cy="108000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987AA7A6-FC9D-424E-A816-9FFB866BEFDF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939030" y="1830803"/>
            <a:ext cx="1435118" cy="1080000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BF5C698D-E1AA-49F9-DBE2-720E918FE7DA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939030" y="710982"/>
            <a:ext cx="1435118" cy="1080000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A0DADF7A-6F59-EC5C-30E9-49F289A6AC4F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932887" y="4056210"/>
            <a:ext cx="1435118" cy="10800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DB93C13-C6AC-673B-F0FC-71870C5172C2}"/>
              </a:ext>
            </a:extLst>
          </p:cNvPr>
          <p:cNvSpPr txBox="1"/>
          <p:nvPr/>
        </p:nvSpPr>
        <p:spPr>
          <a:xfrm>
            <a:off x="1717789" y="9322992"/>
            <a:ext cx="3929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The number of TUNEL and Ki-67 positive cells were not </a:t>
            </a:r>
          </a:p>
          <a:p>
            <a:r>
              <a:rPr lang="en-US" altLang="ja-JP" sz="12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significantly changed in STX12-downregulated HCEC-1CT </a:t>
            </a:r>
            <a:endParaRPr kumimoji="1" lang="ja-JP" altLang="en-US" sz="1200" dirty="0"/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C9DCC687-990D-4B43-88C8-749F0584DC87}"/>
              </a:ext>
            </a:extLst>
          </p:cNvPr>
          <p:cNvGrpSpPr/>
          <p:nvPr/>
        </p:nvGrpSpPr>
        <p:grpSpPr>
          <a:xfrm>
            <a:off x="1580453" y="5549774"/>
            <a:ext cx="1109410" cy="362198"/>
            <a:chOff x="6196475" y="5668879"/>
            <a:chExt cx="857072" cy="362198"/>
          </a:xfrm>
        </p:grpSpPr>
        <p:cxnSp>
          <p:nvCxnSpPr>
            <p:cNvPr id="10" name="コネクタ: カギ線 22">
              <a:extLst>
                <a:ext uri="{FF2B5EF4-FFF2-40B4-BE49-F238E27FC236}">
                  <a16:creationId xmlns:a16="http://schemas.microsoft.com/office/drawing/2014/main" id="{B76347B6-214E-BC82-F1C4-75454FE17BD4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6623102" y="5600633"/>
              <a:ext cx="3817" cy="857072"/>
            </a:xfrm>
            <a:prstGeom prst="bentConnector3">
              <a:avLst>
                <a:gd name="adj1" fmla="val 1942704"/>
              </a:avLst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BFA4A07E-C486-704D-A4E4-7721D14B8E44}"/>
                </a:ext>
              </a:extLst>
            </p:cNvPr>
            <p:cNvSpPr txBox="1"/>
            <p:nvPr/>
          </p:nvSpPr>
          <p:spPr>
            <a:xfrm>
              <a:off x="6323955" y="5668879"/>
              <a:ext cx="5426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P=0.731</a:t>
              </a:r>
              <a:endParaRPr kumimoji="1" lang="ja-JP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F953CEBA-071D-F07F-5E55-1186487B6BC8}"/>
              </a:ext>
            </a:extLst>
          </p:cNvPr>
          <p:cNvGrpSpPr/>
          <p:nvPr/>
        </p:nvGrpSpPr>
        <p:grpSpPr>
          <a:xfrm>
            <a:off x="4879316" y="5545350"/>
            <a:ext cx="1109410" cy="362198"/>
            <a:chOff x="6196475" y="5668879"/>
            <a:chExt cx="857072" cy="362198"/>
          </a:xfrm>
        </p:grpSpPr>
        <p:cxnSp>
          <p:nvCxnSpPr>
            <p:cNvPr id="21" name="コネクタ: カギ線 22">
              <a:extLst>
                <a:ext uri="{FF2B5EF4-FFF2-40B4-BE49-F238E27FC236}">
                  <a16:creationId xmlns:a16="http://schemas.microsoft.com/office/drawing/2014/main" id="{CDEB7964-8EA1-8B07-C03F-5AFEDCFC94E6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6623102" y="5600633"/>
              <a:ext cx="3817" cy="857072"/>
            </a:xfrm>
            <a:prstGeom prst="bentConnector3">
              <a:avLst>
                <a:gd name="adj1" fmla="val 1942704"/>
              </a:avLst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179B6153-8DF1-B7AF-AE15-38F9C96ECB1E}"/>
                </a:ext>
              </a:extLst>
            </p:cNvPr>
            <p:cNvSpPr txBox="1"/>
            <p:nvPr/>
          </p:nvSpPr>
          <p:spPr>
            <a:xfrm>
              <a:off x="6323955" y="5668879"/>
              <a:ext cx="5426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P=0.251</a:t>
              </a:r>
              <a:endParaRPr kumimoji="1" lang="ja-JP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995837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39</TotalTime>
  <Words>37</Words>
  <Application>Microsoft Office PowerPoint</Application>
  <PresentationFormat>A4 210 x 297 mm</PresentationFormat>
  <Paragraphs>16</Paragraphs>
  <Slides>1</Slides>
  <Notes>0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0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弘晃 小西</dc:creator>
  <cp:lastModifiedBy>貴弘 佐々木</cp:lastModifiedBy>
  <cp:revision>5</cp:revision>
  <dcterms:created xsi:type="dcterms:W3CDTF">2024-06-08T04:24:57Z</dcterms:created>
  <dcterms:modified xsi:type="dcterms:W3CDTF">2024-07-09T00:00:49Z</dcterms:modified>
</cp:coreProperties>
</file>