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>
        <p:scale>
          <a:sx n="100" d="100"/>
          <a:sy n="100" d="100"/>
        </p:scale>
        <p:origin x="1483" y="-2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貴弘 佐々木" userId="fd5a99a261bc84ab" providerId="LiveId" clId="{401C95D4-90E7-4154-A072-2C1CD27BCE02}"/>
    <pc:docChg chg="undo custSel addSld delSld modSld modMainMaster">
      <pc:chgData name="貴弘 佐々木" userId="fd5a99a261bc84ab" providerId="LiveId" clId="{401C95D4-90E7-4154-A072-2C1CD27BCE02}" dt="2024-07-08T23:56:16.875" v="268" actId="20577"/>
      <pc:docMkLst>
        <pc:docMk/>
      </pc:docMkLst>
      <pc:sldChg chg="addSp delSp modSp del mod">
        <pc:chgData name="貴弘 佐々木" userId="fd5a99a261bc84ab" providerId="LiveId" clId="{401C95D4-90E7-4154-A072-2C1CD27BCE02}" dt="2024-07-05T11:15:04.486" v="48" actId="47"/>
        <pc:sldMkLst>
          <pc:docMk/>
          <pc:sldMk cId="1628838506" sldId="256"/>
        </pc:sldMkLst>
        <pc:spChg chg="add mod">
          <ac:chgData name="貴弘 佐々木" userId="fd5a99a261bc84ab" providerId="LiveId" clId="{401C95D4-90E7-4154-A072-2C1CD27BCE02}" dt="2024-06-28T06:58:13.248" v="9" actId="1076"/>
          <ac:spMkLst>
            <pc:docMk/>
            <pc:sldMk cId="1628838506" sldId="256"/>
            <ac:spMk id="2" creationId="{2C20537C-449C-E949-BF2D-65F7ED6A8C4A}"/>
          </ac:spMkLst>
        </pc:spChg>
        <pc:spChg chg="add mod">
          <ac:chgData name="貴弘 佐々木" userId="fd5a99a261bc84ab" providerId="LiveId" clId="{401C95D4-90E7-4154-A072-2C1CD27BCE02}" dt="2024-06-28T06:58:29.500" v="17" actId="1076"/>
          <ac:spMkLst>
            <pc:docMk/>
            <pc:sldMk cId="1628838506" sldId="256"/>
            <ac:spMk id="3" creationId="{59905814-F11E-FC23-9B40-67207270A8E0}"/>
          </ac:spMkLst>
        </pc:spChg>
        <pc:spChg chg="add mod">
          <ac:chgData name="貴弘 佐々木" userId="fd5a99a261bc84ab" providerId="LiveId" clId="{401C95D4-90E7-4154-A072-2C1CD27BCE02}" dt="2024-06-28T06:58:47.079" v="31" actId="1076"/>
          <ac:spMkLst>
            <pc:docMk/>
            <pc:sldMk cId="1628838506" sldId="256"/>
            <ac:spMk id="4" creationId="{80953780-86E8-B52B-97FB-5B4B1D7781D8}"/>
          </ac:spMkLst>
        </pc:spChg>
        <pc:spChg chg="add mod">
          <ac:chgData name="貴弘 佐々木" userId="fd5a99a261bc84ab" providerId="LiveId" clId="{401C95D4-90E7-4154-A072-2C1CD27BCE02}" dt="2024-06-28T06:59:07.822" v="45" actId="1076"/>
          <ac:spMkLst>
            <pc:docMk/>
            <pc:sldMk cId="1628838506" sldId="256"/>
            <ac:spMk id="5" creationId="{C6C0F704-340D-44AB-9331-6763B7FCAB84}"/>
          </ac:spMkLst>
        </pc:spChg>
        <pc:spChg chg="del">
          <ac:chgData name="貴弘 佐々木" userId="fd5a99a261bc84ab" providerId="LiveId" clId="{401C95D4-90E7-4154-A072-2C1CD27BCE02}" dt="2024-06-28T06:59:10.703" v="46" actId="478"/>
          <ac:spMkLst>
            <pc:docMk/>
            <pc:sldMk cId="1628838506" sldId="256"/>
            <ac:spMk id="38" creationId="{D1C3F3BD-CF9E-FD4F-EFA0-DB046096E48D}"/>
          </ac:spMkLst>
        </pc:spChg>
        <pc:spChg chg="mod">
          <ac:chgData name="貴弘 佐々木" userId="fd5a99a261bc84ab" providerId="LiveId" clId="{401C95D4-90E7-4154-A072-2C1CD27BCE02}" dt="2024-06-28T06:57:35.798" v="0" actId="1076"/>
          <ac:spMkLst>
            <pc:docMk/>
            <pc:sldMk cId="1628838506" sldId="256"/>
            <ac:spMk id="39" creationId="{E308A6B3-F0DE-A27C-C041-7B9FB29D2B20}"/>
          </ac:spMkLst>
        </pc:spChg>
      </pc:sldChg>
      <pc:sldChg chg="addSp delSp modSp add del mod">
        <pc:chgData name="貴弘 佐々木" userId="fd5a99a261bc84ab" providerId="LiveId" clId="{401C95D4-90E7-4154-A072-2C1CD27BCE02}" dt="2024-07-08T23:56:16.875" v="268" actId="20577"/>
        <pc:sldMkLst>
          <pc:docMk/>
          <pc:sldMk cId="1899583722" sldId="263"/>
        </pc:sldMkLst>
        <pc:spChg chg="add del mod">
          <ac:chgData name="貴弘 佐々木" userId="fd5a99a261bc84ab" providerId="LiveId" clId="{401C95D4-90E7-4154-A072-2C1CD27BCE02}" dt="2024-07-08T07:19:14.832" v="175" actId="478"/>
          <ac:spMkLst>
            <pc:docMk/>
            <pc:sldMk cId="1899583722" sldId="263"/>
            <ac:spMk id="2" creationId="{86BB518D-7F87-EEBE-14AC-A15F3A53AE77}"/>
          </ac:spMkLst>
        </pc:spChg>
        <pc:spChg chg="add mod">
          <ac:chgData name="貴弘 佐々木" userId="fd5a99a261bc84ab" providerId="LiveId" clId="{401C95D4-90E7-4154-A072-2C1CD27BCE02}" dt="2024-07-08T23:52:47.648" v="237" actId="1076"/>
          <ac:spMkLst>
            <pc:docMk/>
            <pc:sldMk cId="1899583722" sldId="263"/>
            <ac:spMk id="3" creationId="{11F0D503-13E4-EF41-15ED-36A7B0E6CBDE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" creationId="{EF006F8F-35BB-929E-BA02-556FA11A354B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6" creationId="{94ED154B-C04D-39E5-30D1-6048DBA80410}"/>
          </ac:spMkLst>
        </pc:spChg>
        <pc:spChg chg="mod">
          <ac:chgData name="貴弘 佐々木" userId="fd5a99a261bc84ab" providerId="LiveId" clId="{401C95D4-90E7-4154-A072-2C1CD27BCE02}" dt="2024-07-08T23:54:48.036" v="253" actId="20577"/>
          <ac:spMkLst>
            <pc:docMk/>
            <pc:sldMk cId="1899583722" sldId="263"/>
            <ac:spMk id="8" creationId="{5611656E-35A0-A70B-FCB9-5F80319EF832}"/>
          </ac:spMkLst>
        </pc:spChg>
        <pc:spChg chg="mod">
          <ac:chgData name="貴弘 佐々木" userId="fd5a99a261bc84ab" providerId="LiveId" clId="{401C95D4-90E7-4154-A072-2C1CD27BCE02}" dt="2024-07-08T23:56:16.875" v="268" actId="20577"/>
          <ac:spMkLst>
            <pc:docMk/>
            <pc:sldMk cId="1899583722" sldId="263"/>
            <ac:spMk id="12" creationId="{61A69F2E-0E4C-1B58-781F-4428C94238C0}"/>
          </ac:spMkLst>
        </pc:spChg>
        <pc:spChg chg="del">
          <ac:chgData name="貴弘 佐々木" userId="fd5a99a261bc84ab" providerId="LiveId" clId="{401C95D4-90E7-4154-A072-2C1CD27BCE02}" dt="2024-07-05T11:17:13.664" v="64" actId="478"/>
          <ac:spMkLst>
            <pc:docMk/>
            <pc:sldMk cId="1899583722" sldId="263"/>
            <ac:spMk id="27" creationId="{4DB5DEF4-30B6-75E1-6184-81E7FA2D2E30}"/>
          </ac:spMkLst>
        </pc:spChg>
        <pc:spChg chg="del">
          <ac:chgData name="貴弘 佐々木" userId="fd5a99a261bc84ab" providerId="LiveId" clId="{401C95D4-90E7-4154-A072-2C1CD27BCE02}" dt="2024-07-05T11:17:13.664" v="64" actId="478"/>
          <ac:spMkLst>
            <pc:docMk/>
            <pc:sldMk cId="1899583722" sldId="263"/>
            <ac:spMk id="30" creationId="{5FBAFD25-1D37-8D62-5479-8DCAB7CBBB80}"/>
          </ac:spMkLst>
        </pc:spChg>
        <pc:spChg chg="del">
          <ac:chgData name="貴弘 佐々木" userId="fd5a99a261bc84ab" providerId="LiveId" clId="{401C95D4-90E7-4154-A072-2C1CD27BCE02}" dt="2024-07-05T11:17:13.664" v="64" actId="478"/>
          <ac:spMkLst>
            <pc:docMk/>
            <pc:sldMk cId="1899583722" sldId="263"/>
            <ac:spMk id="31" creationId="{8EF7A534-2A72-D2C8-7F22-311722871839}"/>
          </ac:spMkLst>
        </pc:spChg>
        <pc:spChg chg="del">
          <ac:chgData name="貴弘 佐々木" userId="fd5a99a261bc84ab" providerId="LiveId" clId="{401C95D4-90E7-4154-A072-2C1CD27BCE02}" dt="2024-07-05T11:17:10.941" v="63" actId="478"/>
          <ac:spMkLst>
            <pc:docMk/>
            <pc:sldMk cId="1899583722" sldId="263"/>
            <ac:spMk id="32" creationId="{5CE72C59-9304-EEC2-1532-E72557137174}"/>
          </ac:spMkLst>
        </pc:spChg>
        <pc:spChg chg="del">
          <ac:chgData name="貴弘 佐々木" userId="fd5a99a261bc84ab" providerId="LiveId" clId="{401C95D4-90E7-4154-A072-2C1CD27BCE02}" dt="2024-07-05T11:17:10.941" v="63" actId="478"/>
          <ac:spMkLst>
            <pc:docMk/>
            <pc:sldMk cId="1899583722" sldId="263"/>
            <ac:spMk id="33" creationId="{2A7DF225-1D95-3FBC-BF31-7E8F57CE7280}"/>
          </ac:spMkLst>
        </pc:spChg>
        <pc:spChg chg="del">
          <ac:chgData name="貴弘 佐々木" userId="fd5a99a261bc84ab" providerId="LiveId" clId="{401C95D4-90E7-4154-A072-2C1CD27BCE02}" dt="2024-07-05T11:17:13.664" v="64" actId="478"/>
          <ac:spMkLst>
            <pc:docMk/>
            <pc:sldMk cId="1899583722" sldId="263"/>
            <ac:spMk id="35" creationId="{71CB3E6A-3E80-3D6B-390E-F3EE1400FAB2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3" creationId="{4B7560AF-6AEE-E3FE-0C96-9631CB768076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4" creationId="{1A50DE9D-97BD-5535-20AC-F9E283BB6684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5" creationId="{65B35B40-70E2-0E76-0E54-A237BDB960AF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6" creationId="{370E19BF-5C2F-18EC-2606-9CB91295D31A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47" creationId="{4073F9FF-92F2-4CEC-C6E1-1772CAD05AAA}"/>
          </ac:spMkLst>
        </pc:spChg>
        <pc:spChg chg="del">
          <ac:chgData name="貴弘 佐々木" userId="fd5a99a261bc84ab" providerId="LiveId" clId="{401C95D4-90E7-4154-A072-2C1CD27BCE02}" dt="2024-07-05T11:17:19.299" v="65" actId="478"/>
          <ac:spMkLst>
            <pc:docMk/>
            <pc:sldMk cId="1899583722" sldId="263"/>
            <ac:spMk id="58" creationId="{0B752B7E-B408-E09B-2193-AA3B2A30AEC7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59" creationId="{A1D25F79-3564-2EFB-585E-1E1A72782878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60" creationId="{472CC6C9-3452-71C1-776B-392DAE5D78A9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61" creationId="{971827B5-5950-2A8B-1D64-05F1A9C43106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68" creationId="{A0070039-FBF3-0E5F-F51D-938D28DBD580}"/>
          </ac:spMkLst>
        </pc:spChg>
        <pc:spChg chg="mod">
          <ac:chgData name="貴弘 佐々木" userId="fd5a99a261bc84ab" providerId="LiveId" clId="{401C95D4-90E7-4154-A072-2C1CD27BCE02}" dt="2024-07-08T23:52:17.397" v="232" actId="1036"/>
          <ac:spMkLst>
            <pc:docMk/>
            <pc:sldMk cId="1899583722" sldId="263"/>
            <ac:spMk id="69" creationId="{7AC4B3F4-80ED-692B-DD93-05F98ECDDDC8}"/>
          </ac:spMkLst>
        </pc:spChg>
        <pc:spChg chg="del">
          <ac:chgData name="貴弘 佐々木" userId="fd5a99a261bc84ab" providerId="LiveId" clId="{401C95D4-90E7-4154-A072-2C1CD27BCE02}" dt="2024-07-05T11:17:23.155" v="66" actId="478"/>
          <ac:spMkLst>
            <pc:docMk/>
            <pc:sldMk cId="1899583722" sldId="263"/>
            <ac:spMk id="70" creationId="{961E96CF-C970-A87E-0D89-9F5E935342D6}"/>
          </ac:spMkLst>
        </pc:spChg>
        <pc:spChg chg="mod">
          <ac:chgData name="貴弘 佐々木" userId="fd5a99a261bc84ab" providerId="LiveId" clId="{401C95D4-90E7-4154-A072-2C1CD27BCE02}" dt="2024-07-05T11:17:05.028" v="59" actId="6549"/>
          <ac:spMkLst>
            <pc:docMk/>
            <pc:sldMk cId="1899583722" sldId="263"/>
            <ac:spMk id="74" creationId="{2B82E71F-46B9-D4BF-C90D-DDC9859D5BB3}"/>
          </ac:spMkLst>
        </pc:spChg>
        <pc:grpChg chg="add mod">
          <ac:chgData name="貴弘 佐々木" userId="fd5a99a261bc84ab" providerId="LiveId" clId="{401C95D4-90E7-4154-A072-2C1CD27BCE02}" dt="2024-07-08T23:54:22.585" v="242" actId="14100"/>
          <ac:grpSpMkLst>
            <pc:docMk/>
            <pc:sldMk cId="1899583722" sldId="263"/>
            <ac:grpSpMk id="5" creationId="{62E64379-E348-49AB-9762-53786569F648}"/>
          </ac:grpSpMkLst>
        </pc:grpChg>
        <pc:grpChg chg="del">
          <ac:chgData name="貴弘 佐々木" userId="fd5a99a261bc84ab" providerId="LiveId" clId="{401C95D4-90E7-4154-A072-2C1CD27BCE02}" dt="2024-07-05T11:17:04.269" v="58" actId="478"/>
          <ac:grpSpMkLst>
            <pc:docMk/>
            <pc:sldMk cId="1899583722" sldId="263"/>
            <ac:grpSpMk id="8" creationId="{5569A225-BE5C-A1C3-DED3-8105A75247BA}"/>
          </ac:grpSpMkLst>
        </pc:grpChg>
        <pc:grpChg chg="add mod">
          <ac:chgData name="貴弘 佐々木" userId="fd5a99a261bc84ab" providerId="LiveId" clId="{401C95D4-90E7-4154-A072-2C1CD27BCE02}" dt="2024-07-08T23:55:52.701" v="261" actId="1076"/>
          <ac:grpSpMkLst>
            <pc:docMk/>
            <pc:sldMk cId="1899583722" sldId="263"/>
            <ac:grpSpMk id="10" creationId="{D57980DF-ED8C-C321-F7B8-309BBAFBF121}"/>
          </ac:grpSpMkLst>
        </pc:grpChg>
        <pc:grpChg chg="del">
          <ac:chgData name="貴弘 佐々木" userId="fd5a99a261bc84ab" providerId="LiveId" clId="{401C95D4-90E7-4154-A072-2C1CD27BCE02}" dt="2024-07-05T11:17:05.821" v="60" actId="478"/>
          <ac:grpSpMkLst>
            <pc:docMk/>
            <pc:sldMk cId="1899583722" sldId="263"/>
            <ac:grpSpMk id="11" creationId="{69C732DC-FB06-19CD-DA3F-FAB359985106}"/>
          </ac:grpSpMkLst>
        </pc:grpChg>
        <pc:grpChg chg="del">
          <ac:chgData name="貴弘 佐々木" userId="fd5a99a261bc84ab" providerId="LiveId" clId="{401C95D4-90E7-4154-A072-2C1CD27BCE02}" dt="2024-07-05T11:17:10.941" v="63" actId="478"/>
          <ac:grpSpMkLst>
            <pc:docMk/>
            <pc:sldMk cId="1899583722" sldId="263"/>
            <ac:grpSpMk id="38" creationId="{C6419BAB-9360-2562-ADFF-9DBF8E87C98C}"/>
          </ac:grpSpMkLst>
        </pc:grpChg>
        <pc:graphicFrameChg chg="add mod ord">
          <ac:chgData name="貴弘 佐々木" userId="fd5a99a261bc84ab" providerId="LiveId" clId="{401C95D4-90E7-4154-A072-2C1CD27BCE02}" dt="2024-07-08T23:52:52.297" v="239" actId="167"/>
          <ac:graphicFrameMkLst>
            <pc:docMk/>
            <pc:sldMk cId="1899583722" sldId="263"/>
            <ac:graphicFrameMk id="2" creationId="{5FDD8559-647F-E97E-BDA9-E84C41903F1C}"/>
          </ac:graphicFrameMkLst>
        </pc:graphicFrameChg>
        <pc:graphicFrameChg chg="add mod">
          <ac:chgData name="貴弘 佐々木" userId="fd5a99a261bc84ab" providerId="LiveId" clId="{401C95D4-90E7-4154-A072-2C1CD27BCE02}" dt="2024-07-08T23:55:31.282" v="258" actId="14100"/>
          <ac:graphicFrameMkLst>
            <pc:docMk/>
            <pc:sldMk cId="1899583722" sldId="263"/>
            <ac:graphicFrameMk id="9" creationId="{5FFDB185-7766-38E5-535D-879FE7173A33}"/>
          </ac:graphicFrameMkLst>
        </pc:graphicFrameChg>
        <pc:picChg chg="del mod">
          <ac:chgData name="貴弘 佐々木" userId="fd5a99a261bc84ab" providerId="LiveId" clId="{401C95D4-90E7-4154-A072-2C1CD27BCE02}" dt="2024-07-05T11:19:43.692" v="131" actId="478"/>
          <ac:picMkLst>
            <pc:docMk/>
            <pc:sldMk cId="1899583722" sldId="263"/>
            <ac:picMk id="2" creationId="{3AE3136F-8661-5ACA-7CE4-5127C66AF9DA}"/>
          </ac:picMkLst>
        </pc:picChg>
        <pc:picChg chg="del mod">
          <ac:chgData name="貴弘 佐々木" userId="fd5a99a261bc84ab" providerId="LiveId" clId="{401C95D4-90E7-4154-A072-2C1CD27BCE02}" dt="2024-07-05T11:21:42.791" v="158" actId="478"/>
          <ac:picMkLst>
            <pc:docMk/>
            <pc:sldMk cId="1899583722" sldId="263"/>
            <ac:picMk id="3" creationId="{A33EF9FC-3DFE-7D70-ABBF-15A938E0DB54}"/>
          </ac:picMkLst>
        </pc:picChg>
        <pc:picChg chg="del mod">
          <ac:chgData name="貴弘 佐々木" userId="fd5a99a261bc84ab" providerId="LiveId" clId="{401C95D4-90E7-4154-A072-2C1CD27BCE02}" dt="2024-07-05T11:21:13.213" v="149" actId="478"/>
          <ac:picMkLst>
            <pc:docMk/>
            <pc:sldMk cId="1899583722" sldId="263"/>
            <ac:picMk id="5" creationId="{2AE0009D-600B-3C0D-6C13-7462929BF8C2}"/>
          </ac:picMkLst>
        </pc:picChg>
        <pc:picChg chg="del mod">
          <ac:chgData name="貴弘 佐々木" userId="fd5a99a261bc84ab" providerId="LiveId" clId="{401C95D4-90E7-4154-A072-2C1CD27BCE02}" dt="2024-07-05T11:21:56.720" v="162" actId="478"/>
          <ac:picMkLst>
            <pc:docMk/>
            <pc:sldMk cId="1899583722" sldId="263"/>
            <ac:picMk id="7" creationId="{01AEEE59-9D13-7800-B7AD-E165C1840700}"/>
          </ac:picMkLst>
        </pc:picChg>
        <pc:picChg chg="del mod">
          <ac:chgData name="貴弘 佐々木" userId="fd5a99a261bc84ab" providerId="LiveId" clId="{401C95D4-90E7-4154-A072-2C1CD27BCE02}" dt="2024-07-05T11:21:52.897" v="160" actId="478"/>
          <ac:picMkLst>
            <pc:docMk/>
            <pc:sldMk cId="1899583722" sldId="263"/>
            <ac:picMk id="9" creationId="{8A2C2151-BE41-A950-7129-30E00899C177}"/>
          </ac:picMkLst>
        </pc:picChg>
        <pc:picChg chg="del mod">
          <ac:chgData name="貴弘 佐々木" userId="fd5a99a261bc84ab" providerId="LiveId" clId="{401C95D4-90E7-4154-A072-2C1CD27BCE02}" dt="2024-07-05T11:20:22.990" v="141" actId="478"/>
          <ac:picMkLst>
            <pc:docMk/>
            <pc:sldMk cId="1899583722" sldId="263"/>
            <ac:picMk id="10" creationId="{BD1E832E-AED1-22A7-93BA-45B18C6EF63A}"/>
          </ac:picMkLst>
        </pc:picChg>
        <pc:picChg chg="del mod">
          <ac:chgData name="貴弘 佐々木" userId="fd5a99a261bc84ab" providerId="LiveId" clId="{401C95D4-90E7-4154-A072-2C1CD27BCE02}" dt="2024-07-05T11:21:35.256" v="155" actId="478"/>
          <ac:picMkLst>
            <pc:docMk/>
            <pc:sldMk cId="1899583722" sldId="263"/>
            <ac:picMk id="12" creationId="{CC9927B5-8B5B-65D6-597E-CAD11AC04644}"/>
          </ac:picMkLst>
        </pc:picChg>
        <pc:picChg chg="del mod">
          <ac:chgData name="貴弘 佐々木" userId="fd5a99a261bc84ab" providerId="LiveId" clId="{401C95D4-90E7-4154-A072-2C1CD27BCE02}" dt="2024-07-05T11:21:28.126" v="153" actId="478"/>
          <ac:picMkLst>
            <pc:docMk/>
            <pc:sldMk cId="1899583722" sldId="263"/>
            <ac:picMk id="13" creationId="{E690FDDC-9A9F-034D-6D30-BB0D63E92D7C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4" creationId="{F0E9BA29-BFD0-1C2C-6ACD-D5AA2E0F955F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5" creationId="{28BBB2AB-AEC4-C706-E573-39C0029683F5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6" creationId="{8D438BA9-619B-DD31-9AB6-63528A792A04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7" creationId="{4780D481-4F80-15B3-5907-5689EFE207C4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8" creationId="{C4898773-ECDD-7E8F-EEF6-BC7D192C33FF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19" creationId="{25C1971B-662B-506B-2827-33E4E3BD6004}"/>
          </ac:picMkLst>
        </pc:picChg>
        <pc:picChg chg="del mod">
          <ac:chgData name="貴弘 佐々木" userId="fd5a99a261bc84ab" providerId="LiveId" clId="{401C95D4-90E7-4154-A072-2C1CD27BCE02}" dt="2024-07-05T11:21:20.704" v="151" actId="478"/>
          <ac:picMkLst>
            <pc:docMk/>
            <pc:sldMk cId="1899583722" sldId="263"/>
            <ac:picMk id="20" creationId="{FE7B5D1E-142E-D017-EF50-A68D64A0FC16}"/>
          </ac:picMkLst>
        </pc:picChg>
        <pc:picChg chg="del mod">
          <ac:chgData name="貴弘 佐々木" userId="fd5a99a261bc84ab" providerId="LiveId" clId="{401C95D4-90E7-4154-A072-2C1CD27BCE02}" dt="2024-07-05T11:19:23.397" v="126" actId="478"/>
          <ac:picMkLst>
            <pc:docMk/>
            <pc:sldMk cId="1899583722" sldId="263"/>
            <ac:picMk id="21" creationId="{8115B92B-29CF-53D3-830A-82DD42F2E2CC}"/>
          </ac:picMkLst>
        </pc:picChg>
        <pc:picChg chg="del mod">
          <ac:chgData name="貴弘 佐々木" userId="fd5a99a261bc84ab" providerId="LiveId" clId="{401C95D4-90E7-4154-A072-2C1CD27BCE02}" dt="2024-07-05T11:19:36.942" v="129" actId="478"/>
          <ac:picMkLst>
            <pc:docMk/>
            <pc:sldMk cId="1899583722" sldId="263"/>
            <ac:picMk id="22" creationId="{743FE83B-DCB9-E9C2-014C-2E8D157685F8}"/>
          </ac:picMkLst>
        </pc:picChg>
        <pc:picChg chg="del mod">
          <ac:chgData name="貴弘 佐々木" userId="fd5a99a261bc84ab" providerId="LiveId" clId="{401C95D4-90E7-4154-A072-2C1CD27BCE02}" dt="2024-07-05T11:19:50.533" v="133" actId="478"/>
          <ac:picMkLst>
            <pc:docMk/>
            <pc:sldMk cId="1899583722" sldId="263"/>
            <ac:picMk id="23" creationId="{7953D0D8-D0A9-BA74-1251-0C5E5ADA486F}"/>
          </ac:picMkLst>
        </pc:picChg>
        <pc:picChg chg="del mod">
          <ac:chgData name="貴弘 佐々木" userId="fd5a99a261bc84ab" providerId="LiveId" clId="{401C95D4-90E7-4154-A072-2C1CD27BCE02}" dt="2024-07-05T11:20:13.629" v="137" actId="478"/>
          <ac:picMkLst>
            <pc:docMk/>
            <pc:sldMk cId="1899583722" sldId="263"/>
            <ac:picMk id="24" creationId="{BBC8894C-7EF7-1625-8C72-D04B59457AC3}"/>
          </ac:picMkLst>
        </pc:picChg>
        <pc:picChg chg="del mod">
          <ac:chgData name="貴弘 佐々木" userId="fd5a99a261bc84ab" providerId="LiveId" clId="{401C95D4-90E7-4154-A072-2C1CD27BCE02}" dt="2024-07-05T11:20:18.998" v="139" actId="478"/>
          <ac:picMkLst>
            <pc:docMk/>
            <pc:sldMk cId="1899583722" sldId="263"/>
            <ac:picMk id="25" creationId="{0535B6C8-DA59-3AE6-B770-1E7EED1F326F}"/>
          </ac:picMkLst>
        </pc:picChg>
        <pc:picChg chg="del mod">
          <ac:chgData name="貴弘 佐々木" userId="fd5a99a261bc84ab" providerId="LiveId" clId="{401C95D4-90E7-4154-A072-2C1CD27BCE02}" dt="2024-07-05T11:20:27.847" v="143" actId="478"/>
          <ac:picMkLst>
            <pc:docMk/>
            <pc:sldMk cId="1899583722" sldId="263"/>
            <ac:picMk id="26" creationId="{151C9735-C483-9CEE-1871-7DE95BF0E78D}"/>
          </ac:picMkLst>
        </pc:picChg>
        <pc:picChg chg="del">
          <ac:chgData name="貴弘 佐々木" userId="fd5a99a261bc84ab" providerId="LiveId" clId="{401C95D4-90E7-4154-A072-2C1CD27BCE02}" dt="2024-07-05T11:17:10.941" v="63" actId="478"/>
          <ac:picMkLst>
            <pc:docMk/>
            <pc:sldMk cId="1899583722" sldId="263"/>
            <ac:picMk id="28" creationId="{138815F9-7322-F17C-D974-BD7EFF89B2A0}"/>
          </ac:picMkLst>
        </pc:picChg>
        <pc:picChg chg="del">
          <ac:chgData name="貴弘 佐々木" userId="fd5a99a261bc84ab" providerId="LiveId" clId="{401C95D4-90E7-4154-A072-2C1CD27BCE02}" dt="2024-07-05T11:17:06.977" v="62" actId="478"/>
          <ac:picMkLst>
            <pc:docMk/>
            <pc:sldMk cId="1899583722" sldId="263"/>
            <ac:picMk id="29" creationId="{865402B7-2D07-4B96-EB58-02A8CAB0BDAB}"/>
          </ac:picMkLst>
        </pc:picChg>
        <pc:picChg chg="del mod">
          <ac:chgData name="貴弘 佐々木" userId="fd5a99a261bc84ab" providerId="LiveId" clId="{401C95D4-90E7-4154-A072-2C1CD27BCE02}" dt="2024-07-05T11:21:05.795" v="147" actId="478"/>
          <ac:picMkLst>
            <pc:docMk/>
            <pc:sldMk cId="1899583722" sldId="263"/>
            <ac:picMk id="34" creationId="{F2BB6873-5282-73A6-4287-12A21BD5CE37}"/>
          </ac:picMkLst>
        </pc:picChg>
        <pc:picChg chg="del">
          <ac:chgData name="貴弘 佐々木" userId="fd5a99a261bc84ab" providerId="LiveId" clId="{401C95D4-90E7-4154-A072-2C1CD27BCE02}" dt="2024-07-05T11:17:13.664" v="64" actId="478"/>
          <ac:picMkLst>
            <pc:docMk/>
            <pc:sldMk cId="1899583722" sldId="263"/>
            <ac:picMk id="36" creationId="{C708B8BC-37E3-1EB1-6A55-363E4BE80CD1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37" creationId="{D5E5E06E-9E3C-19A8-E7AA-CC9B863EDC3C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41" creationId="{55424BED-D895-539D-2549-456A7CEAD016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42" creationId="{C76BAA51-3465-14CB-2468-4B6F47BBC5E8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48" creationId="{53E72C9D-48BA-6E8C-3623-F59849DEDF2E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49" creationId="{24E30BA8-FDF8-BC88-1FE8-205449D06FE0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50" creationId="{E3338668-9779-2140-7658-BFEB77886100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51" creationId="{DB8B9BB8-24A0-79EE-B9B4-8037FF470E51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52" creationId="{17C35FBA-C815-6195-446C-0A4E8AEF4B0C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53" creationId="{9A379620-BF0A-2FA2-7C61-D5553EAD8866}"/>
          </ac:picMkLst>
        </pc:picChg>
        <pc:picChg chg="add mod">
          <ac:chgData name="貴弘 佐々木" userId="fd5a99a261bc84ab" providerId="LiveId" clId="{401C95D4-90E7-4154-A072-2C1CD27BCE02}" dt="2024-07-08T23:52:17.397" v="232" actId="1036"/>
          <ac:picMkLst>
            <pc:docMk/>
            <pc:sldMk cId="1899583722" sldId="263"/>
            <ac:picMk id="54" creationId="{DAE6EEBA-F565-9E2D-5D09-CC12FF5863D8}"/>
          </ac:picMkLst>
        </pc:picChg>
        <pc:picChg chg="del">
          <ac:chgData name="貴弘 佐々木" userId="fd5a99a261bc84ab" providerId="LiveId" clId="{401C95D4-90E7-4154-A072-2C1CD27BCE02}" dt="2024-07-05T11:17:03.323" v="57" actId="478"/>
          <ac:picMkLst>
            <pc:docMk/>
            <pc:sldMk cId="1899583722" sldId="263"/>
            <ac:picMk id="2050" creationId="{00000000-0000-0000-0000-000000000000}"/>
          </ac:picMkLst>
        </pc:picChg>
        <pc:picChg chg="del">
          <ac:chgData name="貴弘 佐々木" userId="fd5a99a261bc84ab" providerId="LiveId" clId="{401C95D4-90E7-4154-A072-2C1CD27BCE02}" dt="2024-07-05T11:17:06.340" v="61" actId="478"/>
          <ac:picMkLst>
            <pc:docMk/>
            <pc:sldMk cId="1899583722" sldId="263"/>
            <ac:picMk id="2051" creationId="{00000000-0000-0000-0000-000000000000}"/>
          </ac:picMkLst>
        </pc:picChg>
        <pc:cxnChg chg="mod">
          <ac:chgData name="貴弘 佐々木" userId="fd5a99a261bc84ab" providerId="LiveId" clId="{401C95D4-90E7-4154-A072-2C1CD27BCE02}" dt="2024-07-08T23:54:17.398" v="241" actId="1076"/>
          <ac:cxnSpMkLst>
            <pc:docMk/>
            <pc:sldMk cId="1899583722" sldId="263"/>
            <ac:cxnSpMk id="7" creationId="{63FA4C9E-A1A2-3FB4-8511-D2D88EAB9358}"/>
          </ac:cxnSpMkLst>
        </pc:cxnChg>
        <pc:cxnChg chg="mod">
          <ac:chgData name="貴弘 佐々木" userId="fd5a99a261bc84ab" providerId="LiveId" clId="{401C95D4-90E7-4154-A072-2C1CD27BCE02}" dt="2024-07-08T23:55:38.953" v="259"/>
          <ac:cxnSpMkLst>
            <pc:docMk/>
            <pc:sldMk cId="1899583722" sldId="263"/>
            <ac:cxnSpMk id="11" creationId="{BDB3C052-488E-76B3-EF3D-37EB72FC04E0}"/>
          </ac:cxnSpMkLst>
        </pc:cxnChg>
      </pc:sldChg>
      <pc:sldChg chg="modSp add del">
        <pc:chgData name="貴弘 佐々木" userId="fd5a99a261bc84ab" providerId="LiveId" clId="{401C95D4-90E7-4154-A072-2C1CD27BCE02}" dt="2024-07-05T11:16:58.998" v="56" actId="47"/>
        <pc:sldMkLst>
          <pc:docMk/>
          <pc:sldMk cId="436648200" sldId="264"/>
        </pc:sldMkLst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" creationId="{EF006F8F-35BB-929E-BA02-556FA11A354B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6" creationId="{94ED154B-C04D-39E5-30D1-6048DBA8041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27" creationId="{4DB5DEF4-30B6-75E1-6184-81E7FA2D2E3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30" creationId="{5FBAFD25-1D37-8D62-5479-8DCAB7CBBB8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31" creationId="{8EF7A534-2A72-D2C8-7F22-311722871839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32" creationId="{5CE72C59-9304-EEC2-1532-E72557137174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33" creationId="{2A7DF225-1D95-3FBC-BF31-7E8F57CE728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35" creationId="{71CB3E6A-3E80-3D6B-390E-F3EE1400FAB2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0" creationId="{FC3B2EEE-029D-2891-60C3-E135FC6716B7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3" creationId="{4B7560AF-6AEE-E3FE-0C96-9631CB768076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4" creationId="{1A50DE9D-97BD-5535-20AC-F9E283BB6684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5" creationId="{65B35B40-70E2-0E76-0E54-A237BDB960AF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6" creationId="{370E19BF-5C2F-18EC-2606-9CB91295D31A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47" creationId="{4073F9FF-92F2-4CEC-C6E1-1772CAD05AAA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57" creationId="{DCFE7CFB-41BE-5BA3-9F33-6E27F040473C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58" creationId="{0B752B7E-B408-E09B-2193-AA3B2A30AEC7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59" creationId="{A1D25F79-3564-2EFB-585E-1E1A72782878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60" creationId="{472CC6C9-3452-71C1-776B-392DAE5D78A9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61" creationId="{971827B5-5950-2A8B-1D64-05F1A9C43106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68" creationId="{A0070039-FBF3-0E5F-F51D-938D28DBD58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69" creationId="{7AC4B3F4-80ED-692B-DD93-05F98ECDDDC8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70" creationId="{961E96CF-C970-A87E-0D89-9F5E935342D6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k cId="436648200" sldId="264"/>
            <ac:spMk id="74" creationId="{2B82E71F-46B9-D4BF-C90D-DDC9859D5BB3}"/>
          </ac:spMkLst>
        </pc:spChg>
        <pc:grpChg chg="mod">
          <ac:chgData name="貴弘 佐々木" userId="fd5a99a261bc84ab" providerId="LiveId" clId="{401C95D4-90E7-4154-A072-2C1CD27BCE02}" dt="2024-07-05T11:16:17.730" v="54"/>
          <ac:grpSpMkLst>
            <pc:docMk/>
            <pc:sldMk cId="436648200" sldId="264"/>
            <ac:grpSpMk id="8" creationId="{5569A225-BE5C-A1C3-DED3-8105A75247BA}"/>
          </ac:grpSpMkLst>
        </pc:grpChg>
        <pc:grpChg chg="mod">
          <ac:chgData name="貴弘 佐々木" userId="fd5a99a261bc84ab" providerId="LiveId" clId="{401C95D4-90E7-4154-A072-2C1CD27BCE02}" dt="2024-07-05T11:16:17.730" v="54"/>
          <ac:grpSpMkLst>
            <pc:docMk/>
            <pc:sldMk cId="436648200" sldId="264"/>
            <ac:grpSpMk id="11" creationId="{69C732DC-FB06-19CD-DA3F-FAB359985106}"/>
          </ac:grpSpMkLst>
        </pc:grpChg>
        <pc:grpChg chg="mod">
          <ac:chgData name="貴弘 佐々木" userId="fd5a99a261bc84ab" providerId="LiveId" clId="{401C95D4-90E7-4154-A072-2C1CD27BCE02}" dt="2024-07-05T11:16:17.730" v="54"/>
          <ac:grpSpMkLst>
            <pc:docMk/>
            <pc:sldMk cId="436648200" sldId="264"/>
            <ac:grpSpMk id="38" creationId="{C6419BAB-9360-2562-ADFF-9DBF8E87C98C}"/>
          </ac:grpSpMkLst>
        </pc:grp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" creationId="{3AE3136F-8661-5ACA-7CE4-5127C66AF9DA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3" creationId="{A33EF9FC-3DFE-7D70-ABBF-15A938E0DB54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5" creationId="{2AE0009D-600B-3C0D-6C13-7462929BF8C2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7" creationId="{01AEEE59-9D13-7800-B7AD-E165C1840700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9" creationId="{8A2C2151-BE41-A950-7129-30E00899C177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10" creationId="{BD1E832E-AED1-22A7-93BA-45B18C6EF63A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12" creationId="{CC9927B5-8B5B-65D6-597E-CAD11AC04644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13" creationId="{E690FDDC-9A9F-034D-6D30-BB0D63E92D7C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0" creationId="{FE7B5D1E-142E-D017-EF50-A68D64A0FC16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1" creationId="{8115B92B-29CF-53D3-830A-82DD42F2E2CC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2" creationId="{743FE83B-DCB9-E9C2-014C-2E8D157685F8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3" creationId="{7953D0D8-D0A9-BA74-1251-0C5E5ADA486F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4" creationId="{BBC8894C-7EF7-1625-8C72-D04B59457AC3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5" creationId="{0535B6C8-DA59-3AE6-B770-1E7EED1F326F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6" creationId="{151C9735-C483-9CEE-1871-7DE95BF0E78D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8" creationId="{138815F9-7322-F17C-D974-BD7EFF89B2A0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9" creationId="{865402B7-2D07-4B96-EB58-02A8CAB0BDAB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34" creationId="{F2BB6873-5282-73A6-4287-12A21BD5CE37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36" creationId="{C708B8BC-37E3-1EB1-6A55-363E4BE80CD1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050" creationId="{00000000-0000-0000-0000-000000000000}"/>
          </ac:picMkLst>
        </pc:picChg>
        <pc:picChg chg="mod">
          <ac:chgData name="貴弘 佐々木" userId="fd5a99a261bc84ab" providerId="LiveId" clId="{401C95D4-90E7-4154-A072-2C1CD27BCE02}" dt="2024-07-05T11:16:17.730" v="54"/>
          <ac:picMkLst>
            <pc:docMk/>
            <pc:sldMk cId="436648200" sldId="264"/>
            <ac:picMk id="2051" creationId="{00000000-0000-0000-0000-000000000000}"/>
          </ac:picMkLst>
        </pc:picChg>
        <pc:cxnChg chg="mod">
          <ac:chgData name="貴弘 佐々木" userId="fd5a99a261bc84ab" providerId="LiveId" clId="{401C95D4-90E7-4154-A072-2C1CD27BCE02}" dt="2024-07-05T11:16:17.730" v="54"/>
          <ac:cxnSpMkLst>
            <pc:docMk/>
            <pc:sldMk cId="436648200" sldId="264"/>
            <ac:cxnSpMk id="39" creationId="{5DE47FF1-6F3C-DA5E-D646-F0C4EB1E5BEA}"/>
          </ac:cxnSpMkLst>
        </pc:cxnChg>
        <pc:cxnChg chg="mod">
          <ac:chgData name="貴弘 佐々木" userId="fd5a99a261bc84ab" providerId="LiveId" clId="{401C95D4-90E7-4154-A072-2C1CD27BCE02}" dt="2024-07-05T11:16:17.730" v="54"/>
          <ac:cxnSpMkLst>
            <pc:docMk/>
            <pc:sldMk cId="436648200" sldId="264"/>
            <ac:cxnSpMk id="56" creationId="{1B4F9498-2431-E518-371E-FDA4EA81CC50}"/>
          </ac:cxnSpMkLst>
        </pc:cxnChg>
        <pc:cxnChg chg="mod">
          <ac:chgData name="貴弘 佐々木" userId="fd5a99a261bc84ab" providerId="LiveId" clId="{401C95D4-90E7-4154-A072-2C1CD27BCE02}" dt="2024-07-05T11:16:17.730" v="54"/>
          <ac:cxnSpMkLst>
            <pc:docMk/>
            <pc:sldMk cId="436648200" sldId="264"/>
            <ac:cxnSpMk id="73" creationId="{FE0C1766-E195-C730-A6DE-AC0C3FE97689}"/>
          </ac:cxnSpMkLst>
        </pc:cxnChg>
      </pc:sldChg>
      <pc:sldMasterChg chg="modSp modSldLayout">
        <pc:chgData name="貴弘 佐々木" userId="fd5a99a261bc84ab" providerId="LiveId" clId="{401C95D4-90E7-4154-A072-2C1CD27BCE02}" dt="2024-07-05T11:16:17.730" v="54"/>
        <pc:sldMasterMkLst>
          <pc:docMk/>
          <pc:sldMasterMk cId="2923077615" sldId="2147483660"/>
        </pc:sldMasterMkLst>
        <pc:spChg chg="mod">
          <ac:chgData name="貴弘 佐々木" userId="fd5a99a261bc84ab" providerId="LiveId" clId="{401C95D4-90E7-4154-A072-2C1CD27BCE02}" dt="2024-07-05T11:16:17.730" v="54"/>
          <ac:spMkLst>
            <pc:docMk/>
            <pc:sldMasterMk cId="2923077615" sldId="2147483660"/>
            <ac:spMk id="2" creationId="{00000000-0000-0000-0000-00000000000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asterMk cId="2923077615" sldId="2147483660"/>
            <ac:spMk id="3" creationId="{00000000-0000-0000-0000-00000000000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asterMk cId="2923077615" sldId="2147483660"/>
            <ac:spMk id="4" creationId="{00000000-0000-0000-0000-00000000000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asterMk cId="2923077615" sldId="2147483660"/>
            <ac:spMk id="5" creationId="{00000000-0000-0000-0000-000000000000}"/>
          </ac:spMkLst>
        </pc:spChg>
        <pc:spChg chg="mod">
          <ac:chgData name="貴弘 佐々木" userId="fd5a99a261bc84ab" providerId="LiveId" clId="{401C95D4-90E7-4154-A072-2C1CD27BCE02}" dt="2024-07-05T11:16:17.730" v="54"/>
          <ac:spMkLst>
            <pc:docMk/>
            <pc:sldMasterMk cId="2923077615" sldId="2147483660"/>
            <ac:spMk id="6" creationId="{00000000-0000-0000-0000-000000000000}"/>
          </ac:spMkLst>
        </pc:sp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2939536946" sldId="2147483661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2939536946" sldId="2147483661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2939536946" sldId="2147483661"/>
              <ac:spMk id="3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209659366" sldId="2147483663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209659366" sldId="2147483663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209659366" sldId="2147483663"/>
              <ac:spMk id="3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39791731" sldId="2147483664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9791731" sldId="2147483664"/>
              <ac:spMk id="3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9791731" sldId="2147483664"/>
              <ac:spMk id="4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594714662" sldId="2147483665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594714662" sldId="2147483665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594714662" sldId="2147483665"/>
              <ac:spMk id="3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594714662" sldId="2147483665"/>
              <ac:spMk id="4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594714662" sldId="2147483665"/>
              <ac:spMk id="5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594714662" sldId="2147483665"/>
              <ac:spMk id="6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3109558541" sldId="2147483668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109558541" sldId="2147483668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109558541" sldId="2147483668"/>
              <ac:spMk id="3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109558541" sldId="2147483668"/>
              <ac:spMk id="4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1957021891" sldId="2147483669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1957021891" sldId="2147483669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1957021891" sldId="2147483669"/>
              <ac:spMk id="3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1957021891" sldId="2147483669"/>
              <ac:spMk id="4" creationId="{00000000-0000-0000-0000-000000000000}"/>
            </ac:spMkLst>
          </pc:spChg>
        </pc:sldLayoutChg>
        <pc:sldLayoutChg chg="modSp">
          <pc:chgData name="貴弘 佐々木" userId="fd5a99a261bc84ab" providerId="LiveId" clId="{401C95D4-90E7-4154-A072-2C1CD27BCE02}" dt="2024-07-05T11:16:17.730" v="54"/>
          <pc:sldLayoutMkLst>
            <pc:docMk/>
            <pc:sldMasterMk cId="2923077615" sldId="2147483660"/>
            <pc:sldLayoutMk cId="3222984627" sldId="2147483671"/>
          </pc:sldLayoutMkLst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222984627" sldId="2147483671"/>
              <ac:spMk id="2" creationId="{00000000-0000-0000-0000-000000000000}"/>
            </ac:spMkLst>
          </pc:spChg>
          <pc:spChg chg="mod">
            <ac:chgData name="貴弘 佐々木" userId="fd5a99a261bc84ab" providerId="LiveId" clId="{401C95D4-90E7-4154-A072-2C1CD27BCE02}" dt="2024-07-05T11:16:17.730" v="54"/>
            <ac:spMkLst>
              <pc:docMk/>
              <pc:sldMasterMk cId="2923077615" sldId="2147483660"/>
              <pc:sldLayoutMk cId="3222984627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01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7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8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819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64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58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74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8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65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93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07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B3288-54A2-463A-B942-DC3D5F9A6374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D26CF-6F80-4A06-B148-A27C07C8DB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92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tif"/><Relationship Id="rId18" Type="http://schemas.openxmlformats.org/officeDocument/2006/relationships/image" Target="../media/image12.png"/><Relationship Id="rId26" Type="http://schemas.openxmlformats.org/officeDocument/2006/relationships/image" Target="../media/image17.png"/><Relationship Id="rId3" Type="http://schemas.openxmlformats.org/officeDocument/2006/relationships/image" Target="../media/image1.emf"/><Relationship Id="rId21" Type="http://schemas.microsoft.com/office/2007/relationships/hdphoto" Target="../media/hdphoto6.wdp"/><Relationship Id="rId7" Type="http://schemas.openxmlformats.org/officeDocument/2006/relationships/image" Target="../media/image4.tif"/><Relationship Id="rId12" Type="http://schemas.microsoft.com/office/2007/relationships/hdphoto" Target="../media/hdphoto3.wdp"/><Relationship Id="rId17" Type="http://schemas.openxmlformats.org/officeDocument/2006/relationships/image" Target="../media/image11.tif"/><Relationship Id="rId25" Type="http://schemas.microsoft.com/office/2007/relationships/hdphoto" Target="../media/hdphoto7.wdp"/><Relationship Id="rId2" Type="http://schemas.openxmlformats.org/officeDocument/2006/relationships/oleObject" Target="../embeddings/oleObject1.bin"/><Relationship Id="rId16" Type="http://schemas.openxmlformats.org/officeDocument/2006/relationships/image" Target="../media/image10.tif"/><Relationship Id="rId20" Type="http://schemas.openxmlformats.org/officeDocument/2006/relationships/image" Target="../media/image13.png"/><Relationship Id="rId29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24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microsoft.com/office/2007/relationships/hdphoto" Target="../media/hdphoto4.wdp"/><Relationship Id="rId23" Type="http://schemas.openxmlformats.org/officeDocument/2006/relationships/image" Target="../media/image15.tif"/><Relationship Id="rId28" Type="http://schemas.openxmlformats.org/officeDocument/2006/relationships/oleObject" Target="../embeddings/oleObject2.bin"/><Relationship Id="rId10" Type="http://schemas.openxmlformats.org/officeDocument/2006/relationships/image" Target="../media/image6.tif"/><Relationship Id="rId19" Type="http://schemas.microsoft.com/office/2007/relationships/hdphoto" Target="../media/hdphoto5.wdp"/><Relationship Id="rId4" Type="http://schemas.openxmlformats.org/officeDocument/2006/relationships/image" Target="../media/image2.tif"/><Relationship Id="rId9" Type="http://schemas.microsoft.com/office/2007/relationships/hdphoto" Target="../media/hdphoto2.wdp"/><Relationship Id="rId14" Type="http://schemas.openxmlformats.org/officeDocument/2006/relationships/image" Target="../media/image9.png"/><Relationship Id="rId22" Type="http://schemas.openxmlformats.org/officeDocument/2006/relationships/image" Target="../media/image14.tif"/><Relationship Id="rId27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5FDD8559-647F-E97E-BDA9-E84C41903F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748000"/>
              </p:ext>
            </p:extLst>
          </p:nvPr>
        </p:nvGraphicFramePr>
        <p:xfrm>
          <a:off x="486168" y="5303327"/>
          <a:ext cx="2890187" cy="3865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411926" imgH="3517264" progId="">
                  <p:embed/>
                </p:oleObj>
              </mc:Choice>
              <mc:Fallback>
                <p:oleObj r:id="rId2" imgW="3411926" imgH="3517264" progId="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id="{5FDD8559-647F-E97E-BDA9-E84C41903F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168" y="5303327"/>
                        <a:ext cx="2890187" cy="386595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B7560AF-6AEE-E3FE-0C96-9631CB768076}"/>
              </a:ext>
            </a:extLst>
          </p:cNvPr>
          <p:cNvSpPr txBox="1"/>
          <p:nvPr/>
        </p:nvSpPr>
        <p:spPr>
          <a:xfrm>
            <a:off x="808685" y="411761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A50DE9D-97BD-5535-20AC-F9E283BB6684}"/>
              </a:ext>
            </a:extLst>
          </p:cNvPr>
          <p:cNvSpPr txBox="1"/>
          <p:nvPr/>
        </p:nvSpPr>
        <p:spPr>
          <a:xfrm>
            <a:off x="-65382" y="1064837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Ki-67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B35B40-70E2-0E76-0E54-A237BDB960AF}"/>
              </a:ext>
            </a:extLst>
          </p:cNvPr>
          <p:cNvSpPr txBox="1"/>
          <p:nvPr/>
        </p:nvSpPr>
        <p:spPr>
          <a:xfrm>
            <a:off x="-60069" y="2142056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70E19BF-5C2F-18EC-2606-9CB91295D31A}"/>
              </a:ext>
            </a:extLst>
          </p:cNvPr>
          <p:cNvSpPr txBox="1"/>
          <p:nvPr/>
        </p:nvSpPr>
        <p:spPr>
          <a:xfrm>
            <a:off x="-65383" y="3275741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073F9FF-92F2-4CEC-C6E1-1772CAD05AAA}"/>
              </a:ext>
            </a:extLst>
          </p:cNvPr>
          <p:cNvSpPr txBox="1"/>
          <p:nvPr/>
        </p:nvSpPr>
        <p:spPr>
          <a:xfrm>
            <a:off x="1947703" y="411761"/>
            <a:ext cx="144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 of SF3A1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1D25F79-3564-2EFB-585E-1E1A72782878}"/>
              </a:ext>
            </a:extLst>
          </p:cNvPr>
          <p:cNvSpPr txBox="1"/>
          <p:nvPr/>
        </p:nvSpPr>
        <p:spPr>
          <a:xfrm>
            <a:off x="3413877" y="4401803"/>
            <a:ext cx="584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72CC6C9-3452-71C1-776B-392DAE5D78A9}"/>
              </a:ext>
            </a:extLst>
          </p:cNvPr>
          <p:cNvSpPr txBox="1"/>
          <p:nvPr/>
        </p:nvSpPr>
        <p:spPr>
          <a:xfrm>
            <a:off x="3139244" y="1107162"/>
            <a:ext cx="108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TUNEL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71827B5-5950-2A8B-1D64-05F1A9C43106}"/>
              </a:ext>
            </a:extLst>
          </p:cNvPr>
          <p:cNvSpPr txBox="1"/>
          <p:nvPr/>
        </p:nvSpPr>
        <p:spPr>
          <a:xfrm>
            <a:off x="3457254" y="2213703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0070039-FBF3-0E5F-F51D-938D28DBD580}"/>
              </a:ext>
            </a:extLst>
          </p:cNvPr>
          <p:cNvSpPr txBox="1"/>
          <p:nvPr/>
        </p:nvSpPr>
        <p:spPr>
          <a:xfrm>
            <a:off x="4241612" y="415748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AC4B3F4-80ED-692B-DD93-05F98ECDDDC8}"/>
              </a:ext>
            </a:extLst>
          </p:cNvPr>
          <p:cNvSpPr txBox="1"/>
          <p:nvPr/>
        </p:nvSpPr>
        <p:spPr>
          <a:xfrm>
            <a:off x="5380630" y="415748"/>
            <a:ext cx="144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siRNA of SF3A1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ED154B-C04D-39E5-30D1-6048DBA80410}"/>
              </a:ext>
            </a:extLst>
          </p:cNvPr>
          <p:cNvSpPr txBox="1"/>
          <p:nvPr/>
        </p:nvSpPr>
        <p:spPr>
          <a:xfrm>
            <a:off x="-55313" y="4378766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006F8F-35BB-929E-BA02-556FA11A354B}"/>
              </a:ext>
            </a:extLst>
          </p:cNvPr>
          <p:cNvSpPr txBox="1"/>
          <p:nvPr/>
        </p:nvSpPr>
        <p:spPr>
          <a:xfrm>
            <a:off x="3473965" y="3275741"/>
            <a:ext cx="944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0E9BA29-BFD0-1C2C-6ACD-D5AA2E0F9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38" y="713683"/>
            <a:ext cx="1434375" cy="1080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BBB2AB-AEC4-C706-E573-39C002968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7" y="2925887"/>
            <a:ext cx="1434375" cy="1080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D438BA9-619B-DD31-9AB6-63528A792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7" y="1812202"/>
            <a:ext cx="1434375" cy="108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780D481-4F80-15B3-5907-5689EFE207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8" y="4036749"/>
            <a:ext cx="1434375" cy="1080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4898773-ECDD-7E8F-EEF6-BC7D192C33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703" y="705661"/>
            <a:ext cx="1434375" cy="108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5C1971B-662B-506B-2827-33E4E3BD60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10" y="2930651"/>
            <a:ext cx="1434375" cy="10800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D5E5E06E-9E3C-19A8-E7AA-CC9B863EDC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80" y="1818156"/>
            <a:ext cx="1434375" cy="108000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55424BED-D895-539D-2549-456A7CEAD0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10" y="4036749"/>
            <a:ext cx="1434375" cy="1080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C76BAA51-3465-14CB-2468-4B6F47BBC5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156" y="713683"/>
            <a:ext cx="1434375" cy="10800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53E72C9D-48BA-6E8C-3623-F59849DEDF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43" y="1831230"/>
            <a:ext cx="1434375" cy="1080000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24E30BA8-FDF8-BC88-1FE8-205449D06F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44" y="2937171"/>
            <a:ext cx="1434375" cy="108000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E3338668-9779-2140-7658-BFEB7788610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156" y="4049713"/>
            <a:ext cx="1434375" cy="1080000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DB8B9BB8-24A0-79EE-B9B4-8037FF470E5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8" y="713683"/>
            <a:ext cx="1434375" cy="1080000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17C35FBA-C815-6195-446C-0A4E8AEF4B0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44" y="1824320"/>
            <a:ext cx="1434375" cy="108000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9A379620-BF0A-2FA2-7C61-D5553EAD88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8" y="2931054"/>
            <a:ext cx="1434375" cy="1080000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DAE6EEBA-F565-9E2D-5D09-CC12FF5863D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98" y="4049713"/>
            <a:ext cx="1434375" cy="1080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F0D503-13E4-EF41-15ED-36A7B0E6CBDE}"/>
              </a:ext>
            </a:extLst>
          </p:cNvPr>
          <p:cNvSpPr txBox="1"/>
          <p:nvPr/>
        </p:nvSpPr>
        <p:spPr>
          <a:xfrm>
            <a:off x="1513909" y="9192317"/>
            <a:ext cx="3920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The number of TUNEL and Ki-67 positive cells were not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significantly changed in SF3A1-downregulated HCEC-1CT </a:t>
            </a:r>
            <a:endParaRPr kumimoji="1" lang="ja-JP" altLang="en-US" sz="1200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2E64379-E348-49AB-9762-53786569F648}"/>
              </a:ext>
            </a:extLst>
          </p:cNvPr>
          <p:cNvGrpSpPr/>
          <p:nvPr/>
        </p:nvGrpSpPr>
        <p:grpSpPr>
          <a:xfrm>
            <a:off x="1580453" y="5549774"/>
            <a:ext cx="1109410" cy="362198"/>
            <a:chOff x="6196475" y="5668879"/>
            <a:chExt cx="857072" cy="362198"/>
          </a:xfrm>
        </p:grpSpPr>
        <p:cxnSp>
          <p:nvCxnSpPr>
            <p:cNvPr id="7" name="コネクタ: カギ線 22">
              <a:extLst>
                <a:ext uri="{FF2B5EF4-FFF2-40B4-BE49-F238E27FC236}">
                  <a16:creationId xmlns:a16="http://schemas.microsoft.com/office/drawing/2014/main" id="{63FA4C9E-A1A2-3FB4-8511-D2D88EAB935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623102" y="5600633"/>
              <a:ext cx="3817" cy="857072"/>
            </a:xfrm>
            <a:prstGeom prst="bentConnector3">
              <a:avLst>
                <a:gd name="adj1" fmla="val 1942704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611656E-35A0-A70B-FCB9-5F80319EF832}"/>
                </a:ext>
              </a:extLst>
            </p:cNvPr>
            <p:cNvSpPr txBox="1"/>
            <p:nvPr/>
          </p:nvSpPr>
          <p:spPr>
            <a:xfrm>
              <a:off x="6323955" y="5668879"/>
              <a:ext cx="542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P=0.806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5FFDB185-7766-38E5-535D-879FE7173A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217201"/>
              </p:ext>
            </p:extLst>
          </p:nvPr>
        </p:nvGraphicFramePr>
        <p:xfrm>
          <a:off x="3931157" y="5303327"/>
          <a:ext cx="2780346" cy="3865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338818" imgH="3581372" progId="">
                  <p:embed/>
                </p:oleObj>
              </mc:Choice>
              <mc:Fallback>
                <p:oleObj r:id="rId28" imgW="3338818" imgH="3581372" progId="">
                  <p:embed/>
                  <p:pic>
                    <p:nvPicPr>
                      <p:cNvPr id="9" name="オブジェクト 8">
                        <a:extLst>
                          <a:ext uri="{FF2B5EF4-FFF2-40B4-BE49-F238E27FC236}">
                            <a16:creationId xmlns:a16="http://schemas.microsoft.com/office/drawing/2014/main" id="{5FFDB185-7766-38E5-535D-879FE7173A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1157" y="5303327"/>
                        <a:ext cx="2780346" cy="386595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7980DF-ED8C-C321-F7B8-309BBAFBF121}"/>
              </a:ext>
            </a:extLst>
          </p:cNvPr>
          <p:cNvGrpSpPr/>
          <p:nvPr/>
        </p:nvGrpSpPr>
        <p:grpSpPr>
          <a:xfrm>
            <a:off x="4879316" y="5545350"/>
            <a:ext cx="1109410" cy="362198"/>
            <a:chOff x="6196475" y="5668879"/>
            <a:chExt cx="857072" cy="362198"/>
          </a:xfrm>
        </p:grpSpPr>
        <p:cxnSp>
          <p:nvCxnSpPr>
            <p:cNvPr id="11" name="コネクタ: カギ線 22">
              <a:extLst>
                <a:ext uri="{FF2B5EF4-FFF2-40B4-BE49-F238E27FC236}">
                  <a16:creationId xmlns:a16="http://schemas.microsoft.com/office/drawing/2014/main" id="{BDB3C052-488E-76B3-EF3D-37EB72FC04E0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623102" y="5600633"/>
              <a:ext cx="3817" cy="857072"/>
            </a:xfrm>
            <a:prstGeom prst="bentConnector3">
              <a:avLst>
                <a:gd name="adj1" fmla="val 1942704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1A69F2E-0E4C-1B58-781F-4428C94238C0}"/>
                </a:ext>
              </a:extLst>
            </p:cNvPr>
            <p:cNvSpPr txBox="1"/>
            <p:nvPr/>
          </p:nvSpPr>
          <p:spPr>
            <a:xfrm>
              <a:off x="6323955" y="5668879"/>
              <a:ext cx="5426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P=0.251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583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</TotalTime>
  <Words>37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0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弘晃 小西</dc:creator>
  <cp:lastModifiedBy>貴弘 佐々木</cp:lastModifiedBy>
  <cp:revision>4</cp:revision>
  <dcterms:created xsi:type="dcterms:W3CDTF">2024-06-08T04:24:57Z</dcterms:created>
  <dcterms:modified xsi:type="dcterms:W3CDTF">2024-07-08T23:56:28Z</dcterms:modified>
</cp:coreProperties>
</file>