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5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549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1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86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099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94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218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84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92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28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93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85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50BD-F556-46B3-8442-A504B2DE78A7}" type="datetimeFigureOut">
              <a:rPr kumimoji="1" lang="ja-JP" altLang="en-US" smtClean="0"/>
              <a:t>2024/6/28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61C35-A097-4CF6-BA8E-2B48835F4B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09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3E743B0-642B-A8B6-CF72-A8B3177064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180" y="1836150"/>
            <a:ext cx="4145639" cy="62337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BFAD9CC-D715-513E-FBF6-1605F4D13C7D}"/>
              </a:ext>
            </a:extLst>
          </p:cNvPr>
          <p:cNvSpPr txBox="1"/>
          <p:nvPr/>
        </p:nvSpPr>
        <p:spPr>
          <a:xfrm>
            <a:off x="2817294" y="1021976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STX12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D09E0A-64B2-948F-A2D1-D2592EA96408}"/>
              </a:ext>
            </a:extLst>
          </p:cNvPr>
          <p:cNvSpPr txBox="1"/>
          <p:nvPr/>
        </p:nvSpPr>
        <p:spPr>
          <a:xfrm>
            <a:off x="1670730" y="8170333"/>
            <a:ext cx="3898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The expression of STX12 in patients with CRC. 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No significant changes in SF3A1 expression were observed </a:t>
            </a:r>
          </a:p>
          <a:p>
            <a:r>
              <a:rPr lang="en-US" altLang="ja-JP" sz="12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between colorectal cancer tissue and normal tissue.</a:t>
            </a:r>
            <a:endParaRPr lang="ja-JP" altLang="ja-JP" sz="12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sz="1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635048F-6CA2-450D-9144-CDC4E0C26A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880" y="1914855"/>
            <a:ext cx="1011137" cy="1286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414D1F-AA00-35BA-6920-76804E373DAC}"/>
              </a:ext>
            </a:extLst>
          </p:cNvPr>
          <p:cNvSpPr txBox="1"/>
          <p:nvPr/>
        </p:nvSpPr>
        <p:spPr>
          <a:xfrm>
            <a:off x="3324058" y="1562552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106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26618</TotalTime>
  <Words>29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貴弘 佐々木</dc:creator>
  <cp:lastModifiedBy>貴弘 佐々木</cp:lastModifiedBy>
  <cp:revision>8</cp:revision>
  <dcterms:created xsi:type="dcterms:W3CDTF">2023-10-13T05:52:59Z</dcterms:created>
  <dcterms:modified xsi:type="dcterms:W3CDTF">2024-06-28T06:51:56Z</dcterms:modified>
</cp:coreProperties>
</file>