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549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11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86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099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945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218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84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923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28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934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859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09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740132F-F979-9BBF-78DE-ACFF0290B4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180" y="1824719"/>
            <a:ext cx="4145639" cy="625656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D1AECDD-CBAC-865F-7BA8-B78EA4231B28}"/>
              </a:ext>
            </a:extLst>
          </p:cNvPr>
          <p:cNvSpPr txBox="1"/>
          <p:nvPr/>
        </p:nvSpPr>
        <p:spPr>
          <a:xfrm>
            <a:off x="2826912" y="1021976"/>
            <a:ext cx="1204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SF3A1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6BB518D-7F87-EEBE-14AC-A15F3A53AE77}"/>
              </a:ext>
            </a:extLst>
          </p:cNvPr>
          <p:cNvSpPr txBox="1"/>
          <p:nvPr/>
        </p:nvSpPr>
        <p:spPr>
          <a:xfrm>
            <a:off x="1670730" y="8170333"/>
            <a:ext cx="38988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The expression of SF3A1 in patients with CRC. </a:t>
            </a: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No significant changes in SF3A1 expression were observed </a:t>
            </a: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between colorectal cancer tissue and normal tissue.</a:t>
            </a:r>
            <a:endParaRPr lang="ja-JP" altLang="ja-JP" sz="12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 sz="12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A3F0DE8-FDF9-2B11-6E4B-CEC2DBBEA2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880" y="1928710"/>
            <a:ext cx="1011137" cy="12869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4074AA-C2EA-9AB9-3539-FE215F397EF6}"/>
              </a:ext>
            </a:extLst>
          </p:cNvPr>
          <p:cNvSpPr txBox="1"/>
          <p:nvPr/>
        </p:nvSpPr>
        <p:spPr>
          <a:xfrm>
            <a:off x="3324058" y="1576407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030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26630</TotalTime>
  <Words>29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貴弘 佐々木</dc:creator>
  <cp:lastModifiedBy>貴弘 佐々木</cp:lastModifiedBy>
  <cp:revision>9</cp:revision>
  <dcterms:created xsi:type="dcterms:W3CDTF">2023-10-13T05:52:59Z</dcterms:created>
  <dcterms:modified xsi:type="dcterms:W3CDTF">2024-06-28T06:51:01Z</dcterms:modified>
</cp:coreProperties>
</file>