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貴弘 佐々木" userId="fd5a99a261bc84ab" providerId="LiveId" clId="{16BB74AC-4247-4B47-86D0-3929BEB498DD}"/>
    <pc:docChg chg="undo redo custSel modSld">
      <pc:chgData name="貴弘 佐々木" userId="fd5a99a261bc84ab" providerId="LiveId" clId="{16BB74AC-4247-4B47-86D0-3929BEB498DD}" dt="2024-06-28T04:37:14.504" v="82" actId="478"/>
      <pc:docMkLst>
        <pc:docMk/>
      </pc:docMkLst>
      <pc:sldChg chg="addSp delSp modSp mod">
        <pc:chgData name="貴弘 佐々木" userId="fd5a99a261bc84ab" providerId="LiveId" clId="{16BB74AC-4247-4B47-86D0-3929BEB498DD}" dt="2024-06-28T04:37:14.504" v="82" actId="478"/>
        <pc:sldMkLst>
          <pc:docMk/>
          <pc:sldMk cId="1993156089" sldId="257"/>
        </pc:sldMkLst>
        <pc:spChg chg="add mod">
          <ac:chgData name="貴弘 佐々木" userId="fd5a99a261bc84ab" providerId="LiveId" clId="{16BB74AC-4247-4B47-86D0-3929BEB498DD}" dt="2024-06-28T04:35:36.483" v="25" actId="1076"/>
          <ac:spMkLst>
            <pc:docMk/>
            <pc:sldMk cId="1993156089" sldId="257"/>
            <ac:spMk id="2" creationId="{671EC9D8-C2EA-74B2-19FB-D76BB89C3E59}"/>
          </ac:spMkLst>
        </pc:spChg>
        <pc:spChg chg="add mod">
          <ac:chgData name="貴弘 佐々木" userId="fd5a99a261bc84ab" providerId="LiveId" clId="{16BB74AC-4247-4B47-86D0-3929BEB498DD}" dt="2024-06-28T04:35:56.994" v="40" actId="1076"/>
          <ac:spMkLst>
            <pc:docMk/>
            <pc:sldMk cId="1993156089" sldId="257"/>
            <ac:spMk id="3" creationId="{49D8F25B-232D-6209-96FB-7274FE945F4C}"/>
          </ac:spMkLst>
        </pc:spChg>
        <pc:spChg chg="add mod">
          <ac:chgData name="貴弘 佐々木" userId="fd5a99a261bc84ab" providerId="LiveId" clId="{16BB74AC-4247-4B47-86D0-3929BEB498DD}" dt="2024-06-28T04:36:50.030" v="69" actId="20577"/>
          <ac:spMkLst>
            <pc:docMk/>
            <pc:sldMk cId="1993156089" sldId="257"/>
            <ac:spMk id="4" creationId="{F14F097D-7855-AD2E-9867-CA10B6B2D1E1}"/>
          </ac:spMkLst>
        </pc:spChg>
        <pc:spChg chg="mod">
          <ac:chgData name="貴弘 佐々木" userId="fd5a99a261bc84ab" providerId="LiveId" clId="{16BB74AC-4247-4B47-86D0-3929BEB498DD}" dt="2024-06-28T04:37:07.859" v="80" actId="2711"/>
          <ac:spMkLst>
            <pc:docMk/>
            <pc:sldMk cId="1993156089" sldId="257"/>
            <ac:spMk id="6" creationId="{AED8CFA8-3809-46FA-8C75-0CD96915F156}"/>
          </ac:spMkLst>
        </pc:spChg>
        <pc:spChg chg="del mod">
          <ac:chgData name="貴弘 佐々木" userId="fd5a99a261bc84ab" providerId="LiveId" clId="{16BB74AC-4247-4B47-86D0-3929BEB498DD}" dt="2024-06-28T04:37:14.504" v="82" actId="478"/>
          <ac:spMkLst>
            <pc:docMk/>
            <pc:sldMk cId="1993156089" sldId="257"/>
            <ac:spMk id="7" creationId="{989D4F20-A892-4CB7-ABB6-4A5FDA7C7C7C}"/>
          </ac:spMkLst>
        </pc:spChg>
        <pc:spChg chg="add mod">
          <ac:chgData name="貴弘 佐々木" userId="fd5a99a261bc84ab" providerId="LiveId" clId="{16BB74AC-4247-4B47-86D0-3929BEB498DD}" dt="2024-06-28T04:36:45.053" v="61" actId="1076"/>
          <ac:spMkLst>
            <pc:docMk/>
            <pc:sldMk cId="1993156089" sldId="257"/>
            <ac:spMk id="8" creationId="{4F380CAB-70C2-D2C1-6EB7-5FC0B32DF423}"/>
          </ac:spMkLst>
        </pc:spChg>
        <pc:spChg chg="add mod">
          <ac:chgData name="貴弘 佐々木" userId="fd5a99a261bc84ab" providerId="LiveId" clId="{16BB74AC-4247-4B47-86D0-3929BEB498DD}" dt="2024-06-28T04:37:01.386" v="79" actId="20577"/>
          <ac:spMkLst>
            <pc:docMk/>
            <pc:sldMk cId="1993156089" sldId="257"/>
            <ac:spMk id="9" creationId="{B75CDEC6-104F-2DFE-7EAD-C807E52F0D51}"/>
          </ac:spMkLst>
        </pc:spChg>
        <pc:spChg chg="mod">
          <ac:chgData name="貴弘 佐々木" userId="fd5a99a261bc84ab" providerId="LiveId" clId="{16BB74AC-4247-4B47-86D0-3929BEB498DD}" dt="2024-06-28T04:37:12.519" v="81" actId="2711"/>
          <ac:spMkLst>
            <pc:docMk/>
            <pc:sldMk cId="1993156089" sldId="257"/>
            <ac:spMk id="12" creationId="{3B364B0F-7143-48AA-B666-FB2EE140810D}"/>
          </ac:spMkLst>
        </pc:spChg>
        <pc:picChg chg="mod">
          <ac:chgData name="貴弘 佐々木" userId="fd5a99a261bc84ab" providerId="LiveId" clId="{16BB74AC-4247-4B47-86D0-3929BEB498DD}" dt="2024-06-28T04:36:01.625" v="43" actId="1076"/>
          <ac:picMkLst>
            <pc:docMk/>
            <pc:sldMk cId="1993156089" sldId="257"/>
            <ac:picMk id="5" creationId="{7752A7F5-747C-4AAA-AE49-5F055484FF06}"/>
          </ac:picMkLst>
        </pc:picChg>
      </pc:sldChg>
    </pc:docChg>
  </pc:docChgLst>
  <pc:docChgLst>
    <pc:chgData name="貴弘 佐々木" userId="fd5a99a261bc84ab" providerId="LiveId" clId="{22D43A5E-7E57-4CF4-A550-B022D277333D}"/>
    <pc:docChg chg="modSld">
      <pc:chgData name="貴弘 佐々木" userId="fd5a99a261bc84ab" providerId="LiveId" clId="{22D43A5E-7E57-4CF4-A550-B022D277333D}" dt="2024-07-08T07:27:51.052" v="40" actId="1076"/>
      <pc:docMkLst>
        <pc:docMk/>
      </pc:docMkLst>
      <pc:sldChg chg="addSp modSp mod">
        <pc:chgData name="貴弘 佐々木" userId="fd5a99a261bc84ab" providerId="LiveId" clId="{22D43A5E-7E57-4CF4-A550-B022D277333D}" dt="2024-07-08T07:27:51.052" v="40" actId="1076"/>
        <pc:sldMkLst>
          <pc:docMk/>
          <pc:sldMk cId="1993156089" sldId="257"/>
        </pc:sldMkLst>
        <pc:spChg chg="add mod">
          <ac:chgData name="貴弘 佐々木" userId="fd5a99a261bc84ab" providerId="LiveId" clId="{22D43A5E-7E57-4CF4-A550-B022D277333D}" dt="2024-07-08T07:22:13.765" v="16" actId="20577"/>
          <ac:spMkLst>
            <pc:docMk/>
            <pc:sldMk cId="1993156089" sldId="257"/>
            <ac:spMk id="7" creationId="{1BA143E3-5668-5AB2-15C0-6E5908BA7F3E}"/>
          </ac:spMkLst>
        </pc:spChg>
        <pc:spChg chg="add mod">
          <ac:chgData name="貴弘 佐々木" userId="fd5a99a261bc84ab" providerId="LiveId" clId="{22D43A5E-7E57-4CF4-A550-B022D277333D}" dt="2024-07-08T07:25:14.432" v="26" actId="20577"/>
          <ac:spMkLst>
            <pc:docMk/>
            <pc:sldMk cId="1993156089" sldId="257"/>
            <ac:spMk id="10" creationId="{A705300F-EB10-1B66-2973-E28241381F7E}"/>
          </ac:spMkLst>
        </pc:spChg>
        <pc:spChg chg="add mod">
          <ac:chgData name="貴弘 佐々木" userId="fd5a99a261bc84ab" providerId="LiveId" clId="{22D43A5E-7E57-4CF4-A550-B022D277333D}" dt="2024-07-08T07:25:28.341" v="36" actId="20577"/>
          <ac:spMkLst>
            <pc:docMk/>
            <pc:sldMk cId="1993156089" sldId="257"/>
            <ac:spMk id="13" creationId="{CACE71FF-15CE-32FC-50AD-B79B6FA6E01A}"/>
          </ac:spMkLst>
        </pc:spChg>
        <pc:spChg chg="add mod">
          <ac:chgData name="貴弘 佐々木" userId="fd5a99a261bc84ab" providerId="LiveId" clId="{22D43A5E-7E57-4CF4-A550-B022D277333D}" dt="2024-07-08T07:27:51.052" v="40" actId="1076"/>
          <ac:spMkLst>
            <pc:docMk/>
            <pc:sldMk cId="1993156089" sldId="257"/>
            <ac:spMk id="14" creationId="{5FDB48C1-A2BE-92B5-17B4-A8A189C160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18153-56A5-725E-E314-610BDA659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29AC85-842D-9E31-529E-EFB1529A1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439A0C-BD0B-5592-7103-2FA803C46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186D08-E0D1-E8B3-59CB-790D79AE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94C801-E245-8700-2A13-9BC4AA952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64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EC56D-D243-29D2-559B-F61D654D9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C2A98C-44A0-39A9-D8CC-2068C42F4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849716-D368-83AC-0601-332D5D8B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F3CC84-4E74-618D-C471-6542CE50C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F5301F-78E8-00CC-DAD0-3EF3567C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28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A26844-C026-4267-E0C6-8C19C0E8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A099A9-72C3-CE06-CF9C-C307DAFE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583E69-74BC-9488-713B-C4ECD8E1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0BDE60-753C-2FB7-849F-07AF682D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E9C26B-6482-5684-B0D0-BF01D971C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55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25A3DB-6935-250F-B580-69105E2B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600DA4-D4A9-DC57-48FA-F08FB5DFA4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BCF506-DDB2-6F8C-5171-F79496DD9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3CE53D-B766-2E99-3025-03B41BD77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139D6F-BB94-0BA4-BD83-BB2AF851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71CA63-6920-E827-A573-804A5B13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12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E00939-2735-71CF-A758-1BA5B430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6275D8-8BF9-4914-EF0E-BACD5AD93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04F19C-6A2C-0201-9CD3-13543ECAE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439115A-5E60-C5CD-122D-719DD6BB3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9C2279C-3C5B-AA6A-6E42-0D4B6A3CB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7BC1B87-4897-DE1D-CEDB-11DFDAF2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58086FD-0B88-B39D-F701-7D57A06E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95724F2-CEEE-D700-3510-2174213F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23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2D6C43-4C40-E5A9-E876-C5295F02D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3121A67-13E4-402D-CFCD-BA4508D6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B60B8C5-9CD9-1E79-8630-3F71FB8D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FCB366-6D16-641A-1ECD-3E7E64C6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23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A25A258-783D-E2D6-7FF3-5FD2CAD19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16E3A5-51AB-7F6D-F6AC-E09BACB1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A1BE40-5081-89DF-7F9B-A60B6534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05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D0E3B8-2961-7461-53BE-97AE7886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C0DFDB-E58E-8F11-C123-E20A8FBEB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416E74-68F7-7C24-6564-977984BAA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36AB50-D357-8E20-B687-1925C56CA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B5D437-03C5-9BAB-D6C7-D700F9677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1ABE1C-DD96-5CD1-AEC9-088E68EF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72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153161-FF4C-EA92-5BA6-35B331649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506FBE-960D-31E4-B7E4-E7DC974BC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73EC44-B3B5-E5A3-002E-52EC35C33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98F5F7-D744-E8B4-C291-DDE7D5A4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BD4862-569A-A368-C99F-91F16D21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20B79-4E35-C0A6-854D-E1BAEEA8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64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2FB1FB-7B57-1D24-D97C-F26B11CC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2A9FD32-9A13-1DEE-0265-6DFA8C0FC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31162A-9BE9-A34E-700B-042B27A6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F76B31-6F2D-D7A1-356A-3346E544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463070-E17B-87CC-8B14-347F117CA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90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65E7D88-C788-54D9-6873-F6500A0FC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D1A438-2A7D-CA26-5B89-4455A35E5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DF9E31-3058-D255-2E6E-29AFBFE6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395A57-39D7-0FA0-C29F-577E3FBA8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AB690F-2FA2-9968-644A-9F9FA3F0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18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A73437A-7AA4-201B-8DE0-EBA1AA21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9F42C3-A40A-472E-82DE-430DFC486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13AFE2-5C57-DC34-DE8A-CD8F4B213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D7F52-4E77-48A6-8E5D-E8DCB9DA8EE6}" type="datetimeFigureOut">
              <a:rPr kumimoji="1" lang="ja-JP" altLang="en-US" smtClean="0"/>
              <a:t>2024/7/8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720C66-357E-DE3D-CF8C-0D1E82B90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A26E10-D3DA-4C49-02CE-B7737DD62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98DB1-6382-42A2-8D6F-6668162CED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48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752A7F5-747C-4AAA-AE49-5F055484FF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818" y="2516847"/>
            <a:ext cx="5634183" cy="130232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ED8CFA8-3809-46FA-8C75-0CD96915F156}"/>
              </a:ext>
            </a:extLst>
          </p:cNvPr>
          <p:cNvSpPr txBox="1"/>
          <p:nvPr/>
        </p:nvSpPr>
        <p:spPr>
          <a:xfrm>
            <a:off x="1810327" y="298334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SF3A1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85C3A21-DD6B-428D-8468-B10698A1E0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818" y="3938454"/>
            <a:ext cx="5634183" cy="130232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364B0F-7143-48AA-B666-FB2EE140810D}"/>
              </a:ext>
            </a:extLst>
          </p:cNvPr>
          <p:cNvSpPr txBox="1"/>
          <p:nvPr/>
        </p:nvSpPr>
        <p:spPr>
          <a:xfrm>
            <a:off x="1810327" y="458961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1EC9D8-C2EA-74B2-19FB-D76BB89C3E59}"/>
              </a:ext>
            </a:extLst>
          </p:cNvPr>
          <p:cNvSpPr txBox="1"/>
          <p:nvPr/>
        </p:nvSpPr>
        <p:spPr>
          <a:xfrm>
            <a:off x="3279913" y="1949376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D8F25B-232D-6209-96FB-7274FE945F4C}"/>
              </a:ext>
            </a:extLst>
          </p:cNvPr>
          <p:cNvSpPr txBox="1"/>
          <p:nvPr/>
        </p:nvSpPr>
        <p:spPr>
          <a:xfrm>
            <a:off x="4505740" y="1826265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  <a:p>
            <a:pPr algn="ctr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4F097D-7855-AD2E-9867-CA10B6B2D1E1}"/>
              </a:ext>
            </a:extLst>
          </p:cNvPr>
          <p:cNvSpPr txBox="1"/>
          <p:nvPr/>
        </p:nvSpPr>
        <p:spPr>
          <a:xfrm>
            <a:off x="5436434" y="1826264"/>
            <a:ext cx="764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SF3A1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F380CAB-70C2-D2C1-6EB7-5FC0B32DF423}"/>
              </a:ext>
            </a:extLst>
          </p:cNvPr>
          <p:cNvSpPr txBox="1"/>
          <p:nvPr/>
        </p:nvSpPr>
        <p:spPr>
          <a:xfrm>
            <a:off x="6282179" y="1831738"/>
            <a:ext cx="116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</a:t>
            </a:r>
          </a:p>
          <a:p>
            <a:pPr algn="ctr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5CDEC6-104F-2DFE-7EAD-C807E52F0D51}"/>
              </a:ext>
            </a:extLst>
          </p:cNvPr>
          <p:cNvSpPr txBox="1"/>
          <p:nvPr/>
        </p:nvSpPr>
        <p:spPr>
          <a:xfrm>
            <a:off x="7396397" y="1826263"/>
            <a:ext cx="116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</a:t>
            </a:r>
          </a:p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SF3A1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A143E3-5668-5AB2-15C0-6E5908BA7F3E}"/>
              </a:ext>
            </a:extLst>
          </p:cNvPr>
          <p:cNvSpPr txBox="1"/>
          <p:nvPr/>
        </p:nvSpPr>
        <p:spPr>
          <a:xfrm>
            <a:off x="2443834" y="5486302"/>
            <a:ext cx="7148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Immunoprecipitation was conducted using an SF3A1 antibody to pull down SF3A1 </a:t>
            </a:r>
          </a:p>
          <a:p>
            <a:r>
              <a:rPr lang="en-US" altLang="ja-JP" sz="16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along with its interacting RNAs from HCT116 cell lysates.</a:t>
            </a:r>
          </a:p>
          <a:p>
            <a:r>
              <a:rPr lang="en-US" altLang="ja-JP" sz="16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Immunoprecipitation was confirmed to have been established.</a:t>
            </a:r>
            <a:endParaRPr kumimoji="1" lang="ja-JP" altLang="en-US" sz="16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05300F-EB10-1B66-2973-E28241381F7E}"/>
              </a:ext>
            </a:extLst>
          </p:cNvPr>
          <p:cNvSpPr txBox="1"/>
          <p:nvPr/>
        </p:nvSpPr>
        <p:spPr>
          <a:xfrm>
            <a:off x="8896206" y="2063849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ACE71FF-15CE-32FC-50AD-B79B6FA6E01A}"/>
              </a:ext>
            </a:extLst>
          </p:cNvPr>
          <p:cNvSpPr txBox="1"/>
          <p:nvPr/>
        </p:nvSpPr>
        <p:spPr>
          <a:xfrm>
            <a:off x="8896206" y="2347570"/>
            <a:ext cx="612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- 150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FDB48C1-A2BE-92B5-17B4-A8A189C16053}"/>
              </a:ext>
            </a:extLst>
          </p:cNvPr>
          <p:cNvSpPr txBox="1"/>
          <p:nvPr/>
        </p:nvSpPr>
        <p:spPr>
          <a:xfrm>
            <a:off x="8897678" y="3775076"/>
            <a:ext cx="510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- 50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5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SF3A1 IP成立の確認</dc:title>
  <dc:creator>貴弘 佐々木</dc:creator>
  <cp:lastModifiedBy>貴弘 佐々木</cp:lastModifiedBy>
  <cp:revision>2</cp:revision>
  <dcterms:created xsi:type="dcterms:W3CDTF">2024-05-09T15:04:34Z</dcterms:created>
  <dcterms:modified xsi:type="dcterms:W3CDTF">2024-07-08T07:28:00Z</dcterms:modified>
</cp:coreProperties>
</file>