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23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12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337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90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22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27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24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55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35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71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05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48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8CFFE-512A-4FBE-9370-72BD2AFA0FAD}" type="datetimeFigureOut">
              <a:rPr lang="fr-FR" smtClean="0"/>
              <a:t>28/04/2021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E28FF-15D4-4D55-A0C4-41E9E65E31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0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3454400" cy="19431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603" y="104777"/>
            <a:ext cx="3454397" cy="194309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43101"/>
            <a:ext cx="3403603" cy="19145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603" y="1914530"/>
            <a:ext cx="3454397" cy="19430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2" y="3752616"/>
            <a:ext cx="3404026" cy="191476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3550" y="4114560"/>
            <a:ext cx="3404450" cy="191500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800728"/>
            <a:ext cx="3524250" cy="198239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5318" y="5667381"/>
            <a:ext cx="3372682" cy="189713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62" y="7564515"/>
            <a:ext cx="3378841" cy="190059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9012" y="7783119"/>
            <a:ext cx="3308988" cy="186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Alice Corthier</dc:creator>
  <cp:lastModifiedBy>JOURDE-CHICHE Noemie</cp:lastModifiedBy>
  <cp:revision>4</cp:revision>
  <dcterms:created xsi:type="dcterms:W3CDTF">2021-04-14T12:40:05Z</dcterms:created>
  <dcterms:modified xsi:type="dcterms:W3CDTF">2021-04-28T13:09:06Z</dcterms:modified>
</cp:coreProperties>
</file>